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10.xml" ContentType="application/vnd.openxmlformats-officedocument.theme+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708" r:id="rId3"/>
    <p:sldMasterId id="2147483720" r:id="rId4"/>
    <p:sldMasterId id="2147483732" r:id="rId5"/>
    <p:sldMasterId id="2147483756" r:id="rId6"/>
    <p:sldMasterId id="2147483780" r:id="rId7"/>
    <p:sldMasterId id="2147483792" r:id="rId8"/>
    <p:sldMasterId id="2147483804" r:id="rId9"/>
    <p:sldMasterId id="2147483817" r:id="rId10"/>
    <p:sldMasterId id="2147483830" r:id="rId11"/>
  </p:sldMasterIdLst>
  <p:notesMasterIdLst>
    <p:notesMasterId r:id="rId57"/>
  </p:notesMasterIdLst>
  <p:sldIdLst>
    <p:sldId id="329" r:id="rId12"/>
    <p:sldId id="356" r:id="rId13"/>
    <p:sldId id="406" r:id="rId14"/>
    <p:sldId id="269" r:id="rId15"/>
    <p:sldId id="407" r:id="rId16"/>
    <p:sldId id="404" r:id="rId17"/>
    <p:sldId id="408" r:id="rId18"/>
    <p:sldId id="296" r:id="rId19"/>
    <p:sldId id="383" r:id="rId20"/>
    <p:sldId id="419" r:id="rId21"/>
    <p:sldId id="262" r:id="rId22"/>
    <p:sldId id="365" r:id="rId23"/>
    <p:sldId id="409" r:id="rId24"/>
    <p:sldId id="420" r:id="rId25"/>
    <p:sldId id="405" r:id="rId26"/>
    <p:sldId id="422" r:id="rId27"/>
    <p:sldId id="423" r:id="rId28"/>
    <p:sldId id="424" r:id="rId29"/>
    <p:sldId id="389" r:id="rId30"/>
    <p:sldId id="391" r:id="rId31"/>
    <p:sldId id="345" r:id="rId32"/>
    <p:sldId id="403" r:id="rId33"/>
    <p:sldId id="394" r:id="rId34"/>
    <p:sldId id="327" r:id="rId35"/>
    <p:sldId id="401" r:id="rId36"/>
    <p:sldId id="402" r:id="rId37"/>
    <p:sldId id="398" r:id="rId38"/>
    <p:sldId id="397" r:id="rId39"/>
    <p:sldId id="395" r:id="rId40"/>
    <p:sldId id="396" r:id="rId41"/>
    <p:sldId id="399" r:id="rId42"/>
    <p:sldId id="400" r:id="rId43"/>
    <p:sldId id="425" r:id="rId44"/>
    <p:sldId id="411" r:id="rId45"/>
    <p:sldId id="412" r:id="rId46"/>
    <p:sldId id="381" r:id="rId47"/>
    <p:sldId id="413" r:id="rId48"/>
    <p:sldId id="414" r:id="rId49"/>
    <p:sldId id="415" r:id="rId50"/>
    <p:sldId id="416" r:id="rId51"/>
    <p:sldId id="417" r:id="rId52"/>
    <p:sldId id="410" r:id="rId53"/>
    <p:sldId id="427" r:id="rId54"/>
    <p:sldId id="426" r:id="rId55"/>
    <p:sldId id="37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5" autoAdjust="0"/>
    <p:restoredTop sz="94712" autoAdjust="0"/>
  </p:normalViewPr>
  <p:slideViewPr>
    <p:cSldViewPr snapToGrid="0">
      <p:cViewPr varScale="1">
        <p:scale>
          <a:sx n="57" d="100"/>
          <a:sy n="57" d="100"/>
        </p:scale>
        <p:origin x="7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tableStyles" Target="tableStyle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8" Type="http://schemas.openxmlformats.org/officeDocument/2006/relationships/slideMaster" Target="slideMasters/slideMaster8.xml"/><Relationship Id="rId51" Type="http://schemas.openxmlformats.org/officeDocument/2006/relationships/slide" Target="slides/slide40.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viewProps" Target="viewProps.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notesMaster" Target="notesMasters/notesMaster1.xml"/><Relationship Id="rId10" Type="http://schemas.openxmlformats.org/officeDocument/2006/relationships/slideMaster" Target="slideMasters/slideMaster10.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FEADF3-6B7C-481B-BEF3-4A5AD54A94ED}" type="datetimeFigureOut">
              <a:rPr lang="en-US" smtClean="0"/>
              <a:t>06/06/2026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EB687-AB6B-453A-BD0B-ED772BF54921}" type="slidenum">
              <a:rPr lang="en-US" smtClean="0"/>
              <a:t>‹#›</a:t>
            </a:fld>
            <a:endParaRPr lang="en-US"/>
          </a:p>
        </p:txBody>
      </p:sp>
    </p:spTree>
    <p:extLst>
      <p:ext uri="{BB962C8B-B14F-4D97-AF65-F5344CB8AC3E}">
        <p14:creationId xmlns:p14="http://schemas.microsoft.com/office/powerpoint/2010/main" val="313636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5"/>
          </p:nvPr>
        </p:nvSpPr>
        <p:spPr/>
        <p:txBody>
          <a:bodyPr/>
          <a:lstStyle/>
          <a:p>
            <a:fld id="{65FEB687-AB6B-453A-BD0B-ED772BF54921}" type="slidenum">
              <a:rPr lang="en-US" smtClean="0"/>
              <a:t>4</a:t>
            </a:fld>
            <a:endParaRPr lang="en-US"/>
          </a:p>
        </p:txBody>
      </p:sp>
    </p:spTree>
    <p:extLst>
      <p:ext uri="{BB962C8B-B14F-4D97-AF65-F5344CB8AC3E}">
        <p14:creationId xmlns:p14="http://schemas.microsoft.com/office/powerpoint/2010/main" val="4050914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D2201-2114-10F7-A7E6-8B97446F9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4A5876-51C5-BE45-14D3-F1D012458E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73B22-E8CB-84E1-B043-FCD11BC64123}"/>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5413D139-03CC-06B3-952B-6EBD399E99C9}"/>
              </a:ext>
            </a:extLst>
          </p:cNvPr>
          <p:cNvSpPr>
            <a:spLocks noGrp="1"/>
          </p:cNvSpPr>
          <p:nvPr>
            <p:ph type="sldNum" sz="quarter" idx="10"/>
          </p:nvPr>
        </p:nvSpPr>
        <p:spPr/>
        <p:txBody>
          <a:bodyPr/>
          <a:lstStyle/>
          <a:p>
            <a:fld id="{363AA158-0BBB-4B9C-B6EE-8437C3341A5F}"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49110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4A63B-5431-FB24-EE6C-A1E4FC733F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3C3E63-CB18-C374-7684-43E9E3B702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EFD6-C6DE-7F7F-389D-221242FBAB54}"/>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676C56DD-053B-86C2-F885-680A009DCC05}"/>
              </a:ext>
            </a:extLst>
          </p:cNvPr>
          <p:cNvSpPr>
            <a:spLocks noGrp="1"/>
          </p:cNvSpPr>
          <p:nvPr>
            <p:ph type="sldNum" sz="quarter" idx="10"/>
          </p:nvPr>
        </p:nvSpPr>
        <p:spPr/>
        <p:txBody>
          <a:bodyPr/>
          <a:lstStyle/>
          <a:p>
            <a:fld id="{363AA158-0BBB-4B9C-B6EE-8437C3341A5F}"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860518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36D0D-F961-2A42-14DE-73D9707945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951201-9588-C65E-1B04-A43B7D982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3E2FF-0F52-9F26-77D9-892D3712F1DC}"/>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9094A845-F597-D797-F804-362CA18C65B1}"/>
              </a:ext>
            </a:extLst>
          </p:cNvPr>
          <p:cNvSpPr>
            <a:spLocks noGrp="1"/>
          </p:cNvSpPr>
          <p:nvPr>
            <p:ph type="sldNum" sz="quarter" idx="10"/>
          </p:nvPr>
        </p:nvSpPr>
        <p:spPr/>
        <p:txBody>
          <a:bodyPr/>
          <a:lstStyle/>
          <a:p>
            <a:fld id="{363AA158-0BBB-4B9C-B6EE-8437C3341A5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822937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1308852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280C-F001-6834-FDD2-30512B3B1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A8BAC5-960B-386F-A5FF-8821C530F8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38CDB4-92A2-92A8-5D84-C77B9E262B07}"/>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DB276DBC-D0F3-9C7C-879D-E14BD52AFE71}"/>
              </a:ext>
            </a:extLst>
          </p:cNvPr>
          <p:cNvSpPr>
            <a:spLocks noGrp="1"/>
          </p:cNvSpPr>
          <p:nvPr>
            <p:ph type="sldNum" sz="quarter" idx="10"/>
          </p:nvPr>
        </p:nvSpPr>
        <p:spPr/>
        <p:txBody>
          <a:bodyPr/>
          <a:lstStyle/>
          <a:p>
            <a:fld id="{363AA158-0BBB-4B9C-B6EE-8437C3341A5F}"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710675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62FD2-BFFA-89E9-6D85-720B75F5C5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B64B3-D8A9-0354-4097-67EE200F9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BC733-440C-0ED7-E447-30900199A73E}"/>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AE60EE4A-18AC-0071-F247-C918D087F93A}"/>
              </a:ext>
            </a:extLst>
          </p:cNvPr>
          <p:cNvSpPr>
            <a:spLocks noGrp="1"/>
          </p:cNvSpPr>
          <p:nvPr>
            <p:ph type="sldNum" sz="quarter" idx="10"/>
          </p:nvPr>
        </p:nvSpPr>
        <p:spPr/>
        <p:txBody>
          <a:bodyPr/>
          <a:lstStyle/>
          <a:p>
            <a:fld id="{363AA158-0BBB-4B9C-B6EE-8437C3341A5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9694620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6E1E5A-765B-4DE6-9F1F-C34B8C36A02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4167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54dda1946d_6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5" name="Google Shape;465;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02171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F90B3-2334-BDAA-D3F3-6D40990593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768590-1DC6-D06A-E4D6-0017A1AD799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28EC8F3-B2A1-BB39-9805-0CFFC08A72D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18AFA3-9803-A13B-9E40-249B93CB1D57}"/>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6E1E5A-765B-4DE6-9F1F-C34B8C36A02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2993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022FE-630F-549B-A84C-39415E4C91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5FCCD-1939-0FD3-7D9A-598ABD7936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7665CA-310B-7792-0BC0-68957467E00C}"/>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E2C28E9D-8698-87D2-D89D-5C216D8975EA}"/>
              </a:ext>
            </a:extLst>
          </p:cNvPr>
          <p:cNvSpPr>
            <a:spLocks noGrp="1"/>
          </p:cNvSpPr>
          <p:nvPr>
            <p:ph type="sldNum" sz="quarter" idx="10"/>
          </p:nvPr>
        </p:nvSpPr>
        <p:spPr/>
        <p:txBody>
          <a:bodyPr/>
          <a:lstStyle/>
          <a:p>
            <a:fld id="{363AA158-0BBB-4B9C-B6EE-8437C3341A5F}"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700466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09D13-369A-AB7E-5EFC-BC0829352A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D45519-2B7D-1DF4-7974-53052B5188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DB5485-D8F9-ACDE-F2C9-D77CD89C5C7E}"/>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10011006-2268-7BCF-EBDB-96097AFC32B8}"/>
              </a:ext>
            </a:extLst>
          </p:cNvPr>
          <p:cNvSpPr>
            <a:spLocks noGrp="1"/>
          </p:cNvSpPr>
          <p:nvPr>
            <p:ph type="sldNum" sz="quarter" idx="10"/>
          </p:nvPr>
        </p:nvSpPr>
        <p:spPr/>
        <p:txBody>
          <a:bodyPr/>
          <a:lstStyle/>
          <a:p>
            <a:fld id="{363AA158-0BBB-4B9C-B6EE-8437C3341A5F}"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6407558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CF53B-981F-FE16-B858-41C26D44A2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E251A-1142-9C02-A48A-094DBA6CF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BB1AFA-0F20-3FAB-D906-8A917B219F18}"/>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75220AF1-33C9-DF87-E3B4-DCECA3F9714E}"/>
              </a:ext>
            </a:extLst>
          </p:cNvPr>
          <p:cNvSpPr>
            <a:spLocks noGrp="1"/>
          </p:cNvSpPr>
          <p:nvPr>
            <p:ph type="sldNum" sz="quarter" idx="10"/>
          </p:nvPr>
        </p:nvSpPr>
        <p:spPr/>
        <p:txBody>
          <a:bodyPr/>
          <a:lstStyle/>
          <a:p>
            <a:fld id="{363AA158-0BBB-4B9C-B6EE-8437C3341A5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300320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D5FB2-D43F-8ABB-6949-CB4F88E81D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85A36E-2F6D-7A07-3741-C5AE9B8D10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E82DE-9B69-4296-6C65-975DF9A145E6}"/>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8042C808-EF9E-4717-C671-FBC832CBF9B4}"/>
              </a:ext>
            </a:extLst>
          </p:cNvPr>
          <p:cNvSpPr>
            <a:spLocks noGrp="1"/>
          </p:cNvSpPr>
          <p:nvPr>
            <p:ph type="sldNum" sz="quarter" idx="10"/>
          </p:nvPr>
        </p:nvSpPr>
        <p:spPr/>
        <p:txBody>
          <a:bodyPr/>
          <a:lstStyle/>
          <a:p>
            <a:fld id="{363AA158-0BBB-4B9C-B6EE-8437C3341A5F}"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4381342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1893A-6F1E-1997-E973-489F3A8270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6CE894-0A0D-E89F-3E11-EBFA7ED7A8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BBA95-8AEA-50AE-270D-78FC1F35EB1D}"/>
              </a:ext>
            </a:extLst>
          </p:cNvPr>
          <p:cNvSpPr>
            <a:spLocks noGrp="1"/>
          </p:cNvSpPr>
          <p:nvPr>
            <p:ph type="body" idx="1"/>
          </p:nvPr>
        </p:nvSpPr>
        <p:spPr/>
        <p:txBody>
          <a:bodyPr>
            <a:normAutofit/>
          </a:bodyPr>
          <a:lstStyle/>
          <a:p>
            <a:endParaRPr lang="en-US"/>
          </a:p>
        </p:txBody>
      </p:sp>
      <p:sp>
        <p:nvSpPr>
          <p:cNvPr id="4" name="Slide Number Placeholder 3">
            <a:extLst>
              <a:ext uri="{FF2B5EF4-FFF2-40B4-BE49-F238E27FC236}">
                <a16:creationId xmlns:a16="http://schemas.microsoft.com/office/drawing/2014/main" id="{1A471D30-C7FF-48B2-CCAF-E71980C98034}"/>
              </a:ext>
            </a:extLst>
          </p:cNvPr>
          <p:cNvSpPr>
            <a:spLocks noGrp="1"/>
          </p:cNvSpPr>
          <p:nvPr>
            <p:ph type="sldNum" sz="quarter" idx="10"/>
          </p:nvPr>
        </p:nvSpPr>
        <p:spPr/>
        <p:txBody>
          <a:bodyPr/>
          <a:lstStyle/>
          <a:p>
            <a:fld id="{363AA158-0BBB-4B9C-B6EE-8437C3341A5F}"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8181640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54dda1946d_6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5" name="Google Shape;465;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51211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6145"/>
          <p:cNvSpPr>
            <a:spLocks noGrp="1" noRot="1" noChangeAspect="1" noTextEdit="1"/>
          </p:cNvSpPr>
          <p:nvPr>
            <p:ph type="sldImg"/>
          </p:nvPr>
        </p:nvSpPr>
        <p:spPr>
          <a:ln>
            <a:solidFill>
              <a:srgbClr val="000000"/>
            </a:solidFill>
          </a:ln>
        </p:spPr>
      </p:sp>
      <p:sp>
        <p:nvSpPr>
          <p:cNvPr id="15362" name="Text Placeholder 6146"/>
          <p:cNvSpPr>
            <a:spLocks noGrp="1"/>
          </p:cNvSpPr>
          <p:nvPr>
            <p:ph type="body"/>
          </p:nvPr>
        </p:nvSpPr>
        <p:spPr>
          <a:noFill/>
          <a:ln>
            <a:noFill/>
          </a:ln>
        </p:spPr>
        <p:txBody>
          <a:bodyPr lIns="91440" tIns="45720" rIns="91440" bIns="45720" anchor="t"/>
          <a:lstStyle/>
          <a:p>
            <a:pPr lvl="0"/>
            <a:endParaRPr lang="en-US" altLang="zh-CN" dirty="0"/>
          </a:p>
        </p:txBody>
      </p:sp>
      <p:sp>
        <p:nvSpPr>
          <p:cNvPr id="15363" name="Slide Number Placeholder 1"/>
          <p:cNvSpPr>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a:fld id="{9A0DB2DC-4C9A-4742-B13C-FB6460FD3503}" type="slidenum">
              <a:rPr lang="en-US" altLang="zh-CN" sz="1200" dirty="0"/>
              <a:t>24</a:t>
            </a:fld>
            <a:endParaRPr lang="en-US" altLang="zh-CN" sz="1200" dirty="0"/>
          </a:p>
        </p:txBody>
      </p:sp>
    </p:spTree>
    <p:extLst>
      <p:ext uri="{BB962C8B-B14F-4D97-AF65-F5344CB8AC3E}">
        <p14:creationId xmlns:p14="http://schemas.microsoft.com/office/powerpoint/2010/main" val="3556202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a:extLst>
            <a:ext uri="{FF2B5EF4-FFF2-40B4-BE49-F238E27FC236}">
              <a16:creationId xmlns:a16="http://schemas.microsoft.com/office/drawing/2014/main" id="{C711B655-7A30-7DA6-C003-7DD34EF3F626}"/>
            </a:ext>
          </a:extLst>
        </p:cNvPr>
        <p:cNvGrpSpPr/>
        <p:nvPr/>
      </p:nvGrpSpPr>
      <p:grpSpPr>
        <a:xfrm>
          <a:off x="0" y="0"/>
          <a:ext cx="0" cy="0"/>
          <a:chOff x="0" y="0"/>
          <a:chExt cx="0" cy="0"/>
        </a:xfrm>
      </p:grpSpPr>
      <p:sp>
        <p:nvSpPr>
          <p:cNvPr id="464" name="Google Shape;464;g54dda1946d_6_322:notes">
            <a:extLst>
              <a:ext uri="{FF2B5EF4-FFF2-40B4-BE49-F238E27FC236}">
                <a16:creationId xmlns:a16="http://schemas.microsoft.com/office/drawing/2014/main" id="{E5415E3D-04D5-031D-DD5B-C08FE2AA1C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5" name="Google Shape;465;g54dda1946d_6_322:notes">
            <a:extLst>
              <a:ext uri="{FF2B5EF4-FFF2-40B4-BE49-F238E27FC236}">
                <a16:creationId xmlns:a16="http://schemas.microsoft.com/office/drawing/2014/main" id="{8ADBB0AA-78B2-950E-8A4C-AED2323FF80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8702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vi-VN"/>
              <a:t>-</a:t>
            </a:r>
          </a:p>
        </p:txBody>
      </p:sp>
    </p:spTree>
    <p:extLst>
      <p:ext uri="{BB962C8B-B14F-4D97-AF65-F5344CB8AC3E}">
        <p14:creationId xmlns:p14="http://schemas.microsoft.com/office/powerpoint/2010/main" val="9257780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5"/>
          </p:nvPr>
        </p:nvSpPr>
        <p:spPr/>
        <p:txBody>
          <a:bodyPr/>
          <a:lstStyle/>
          <a:p>
            <a:fld id="{65FEB687-AB6B-453A-BD0B-ED772BF54921}" type="slidenum">
              <a:rPr lang="en-US" smtClean="0"/>
              <a:t>37</a:t>
            </a:fld>
            <a:endParaRPr lang="en-US"/>
          </a:p>
        </p:txBody>
      </p:sp>
    </p:spTree>
    <p:extLst>
      <p:ext uri="{BB962C8B-B14F-4D97-AF65-F5344CB8AC3E}">
        <p14:creationId xmlns:p14="http://schemas.microsoft.com/office/powerpoint/2010/main" val="12226124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9"/>
        <p:cNvGrpSpPr/>
        <p:nvPr/>
      </p:nvGrpSpPr>
      <p:grpSpPr>
        <a:xfrm>
          <a:off x="0" y="0"/>
          <a:ext cx="0" cy="0"/>
          <a:chOff x="0" y="0"/>
          <a:chExt cx="0" cy="0"/>
        </a:xfrm>
      </p:grpSpPr>
      <p:sp>
        <p:nvSpPr>
          <p:cNvPr id="860" name="Google Shape;860;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1" name="Google Shape;861;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DC4DBD-36FE-4371-BCCF-BB8F91FCDC37}" type="datetimeFigureOut">
              <a:rPr lang="en-US" smtClean="0"/>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203849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015022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DC4DBD-36FE-4371-BCCF-BB8F91FCDC37}" type="datetimeFigureOut">
              <a:rPr lang="en-US" smtClean="0"/>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27438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DC4DBD-36FE-4371-BCCF-BB8F91FCDC37}" type="datetimeFigureOut">
              <a:rPr lang="en-US" smtClean="0"/>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255956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DC4DBD-36FE-4371-BCCF-BB8F91FCDC37}" type="datetimeFigureOut">
              <a:rPr lang="en-US" smtClean="0"/>
              <a:t>06/06/2026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777738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DC4DBD-36FE-4371-BCCF-BB8F91FCDC37}" type="datetimeFigureOut">
              <a:rPr lang="en-US" smtClean="0"/>
              <a:t>06/06/2026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550801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DC4DBD-36FE-4371-BCCF-BB8F91FCDC37}" type="datetimeFigureOut">
              <a:rPr lang="en-US" smtClean="0"/>
              <a:t>06/06/2026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891696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DC4DBD-36FE-4371-BCCF-BB8F91FCDC37}" type="datetimeFigureOut">
              <a:rPr lang="en-US" smtClean="0"/>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662209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DC4DBD-36FE-4371-BCCF-BB8F91FCDC37}" type="datetimeFigureOut">
              <a:rPr lang="en-US" smtClean="0"/>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384030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50058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675439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6316595"/>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8048946"/>
      </p:ext>
    </p:extLst>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0655000"/>
      </p:ext>
    </p:extLst>
  </p:cSld>
  <p:clrMapOvr>
    <a:masterClrMapping/>
  </p:clrMapOvr>
  <p:transition>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3078249"/>
      </p:ext>
    </p:extLst>
  </p:cSld>
  <p:clrMapOvr>
    <a:masterClrMapping/>
  </p:clrMapOvr>
  <p:transition>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3500630"/>
      </p:ext>
    </p:extLst>
  </p:cSld>
  <p:clrMapOvr>
    <a:masterClrMapping/>
  </p:clrMapOvr>
  <p:transition>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2072699"/>
      </p:ext>
    </p:extLst>
  </p:cSld>
  <p:clrMapOvr>
    <a:masterClrMapping/>
  </p:clrMapOvr>
  <p:transition>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4070646-F285-46AA-BA5D-563D92D25B50}"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17450679"/>
      </p:ext>
    </p:extLst>
  </p:cSld>
  <p:clrMapOvr>
    <a:masterClrMapping/>
  </p:clrMapOvr>
  <p:transition>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5187510"/>
      </p:ext>
    </p:extLst>
  </p:cSld>
  <p:clrMapOvr>
    <a:masterClrMapping/>
  </p:clrMapOvr>
  <p:transition>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0259175"/>
      </p:ext>
    </p:extLst>
  </p:cSld>
  <p:clrMapOvr>
    <a:masterClrMapping/>
  </p:clrMapOvr>
  <p:transition>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7634688"/>
      </p:ext>
    </p:extLst>
  </p:cSld>
  <p:clrMapOvr>
    <a:masterClrMapping/>
  </p:clrMapOvr>
  <p:transition>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4505298"/>
      </p:ext>
    </p:extLst>
  </p:cSld>
  <p:clrMapOvr>
    <a:masterClrMapping/>
  </p:clrMapOvr>
  <p:transition>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1886151"/>
      </p:ext>
    </p:extLst>
  </p:cSld>
  <p:clrMapOvr>
    <a:masterClrMapping/>
  </p:clrMapOvr>
  <p:transition>
    <p:split orient="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8330868"/>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0431117"/>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633989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2948081"/>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516025"/>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76803"/>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6259066"/>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3068203"/>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7188788"/>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3401119"/>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8232047"/>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1923280"/>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492801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767615"/>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03301640"/>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968429"/>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4070646-F285-46AA-BA5D-563D92D25B50}"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72697743"/>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117291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7311869"/>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1786994"/>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5478278"/>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6215999"/>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8983740"/>
      </p:ext>
    </p:extLst>
  </p:cSld>
  <p:clrMapOvr>
    <a:masterClrMapping/>
  </p:clrMapOvr>
  <p:transition>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0921146"/>
      </p:ext>
    </p:extLst>
  </p:cSld>
  <p:clrMapOvr>
    <a:masterClrMapping/>
  </p:clrMapOvr>
  <p:transition>
    <p:split orient="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221240"/>
      </p:ext>
    </p:extLst>
  </p:cSld>
  <p:clrMapOvr>
    <a:masterClrMapping/>
  </p:clrMapOvr>
  <p:transition>
    <p:split orient="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4889447"/>
      </p:ext>
    </p:extLst>
  </p:cSld>
  <p:clrMapOvr>
    <a:masterClrMapping/>
  </p:clrMapOvr>
  <p:transition>
    <p:split orient="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1388028"/>
      </p:ext>
    </p:extLst>
  </p:cSld>
  <p:clrMapOvr>
    <a:masterClrMapping/>
  </p:clrMapOvr>
  <p:transition>
    <p:split orient="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4070646-F285-46AA-BA5D-563D92D25B50}"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85987093"/>
      </p:ext>
    </p:extLst>
  </p:cSld>
  <p:clrMapOvr>
    <a:masterClrMapping/>
  </p:clrMapOvr>
  <p:transition>
    <p:split orient="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7065505"/>
      </p:ext>
    </p:extLst>
  </p:cSld>
  <p:clrMapOvr>
    <a:masterClrMapping/>
  </p:clrMapOvr>
  <p:transition>
    <p:split orient="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7014070"/>
      </p:ext>
    </p:extLst>
  </p:cSld>
  <p:clrMapOvr>
    <a:masterClrMapping/>
  </p:clrMapOvr>
  <p:transition>
    <p:split orient="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6968552"/>
      </p:ext>
    </p:extLst>
  </p:cSld>
  <p:clrMapOvr>
    <a:masterClrMapping/>
  </p:clrMapOvr>
  <p:transition>
    <p:split orient="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5636475"/>
      </p:ext>
    </p:extLst>
  </p:cSld>
  <p:clrMapOvr>
    <a:masterClrMapping/>
  </p:clrMapOvr>
  <p:transition>
    <p:split orient="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070700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1409475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9832919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4704830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4067152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7490507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645309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079475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872795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04889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9023955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2527010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6378134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6379922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950183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7479321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5034762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130487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8208618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13182731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2073766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7751624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48667" indent="0" algn="ctr">
              <a:buNone/>
              <a:defRPr>
                <a:solidFill>
                  <a:schemeClr val="tx1">
                    <a:tint val="75000"/>
                  </a:schemeClr>
                </a:solidFill>
              </a:defRPr>
            </a:lvl2pPr>
            <a:lvl3pPr marL="1097335" indent="0" algn="ctr">
              <a:buNone/>
              <a:defRPr>
                <a:solidFill>
                  <a:schemeClr val="tx1">
                    <a:tint val="75000"/>
                  </a:schemeClr>
                </a:solidFill>
              </a:defRPr>
            </a:lvl3pPr>
            <a:lvl4pPr marL="1646002" indent="0" algn="ctr">
              <a:buNone/>
              <a:defRPr>
                <a:solidFill>
                  <a:schemeClr val="tx1">
                    <a:tint val="75000"/>
                  </a:schemeClr>
                </a:solidFill>
              </a:defRPr>
            </a:lvl4pPr>
            <a:lvl5pPr marL="2194670" indent="0" algn="ctr">
              <a:buNone/>
              <a:defRPr>
                <a:solidFill>
                  <a:schemeClr val="tx1">
                    <a:tint val="75000"/>
                  </a:schemeClr>
                </a:solidFill>
              </a:defRPr>
            </a:lvl5pPr>
            <a:lvl6pPr marL="2743337" indent="0" algn="ctr">
              <a:buNone/>
              <a:defRPr>
                <a:solidFill>
                  <a:schemeClr val="tx1">
                    <a:tint val="75000"/>
                  </a:schemeClr>
                </a:solidFill>
              </a:defRPr>
            </a:lvl6pPr>
            <a:lvl7pPr marL="3292005" indent="0" algn="ctr">
              <a:buNone/>
              <a:defRPr>
                <a:solidFill>
                  <a:schemeClr val="tx1">
                    <a:tint val="75000"/>
                  </a:schemeClr>
                </a:solidFill>
              </a:defRPr>
            </a:lvl7pPr>
            <a:lvl8pPr marL="3840672" indent="0" algn="ctr">
              <a:buNone/>
              <a:defRPr>
                <a:solidFill>
                  <a:schemeClr val="tx1">
                    <a:tint val="75000"/>
                  </a:schemeClr>
                </a:solidFill>
              </a:defRPr>
            </a:lvl8pPr>
            <a:lvl9pPr marL="438933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843747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078748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800" b="1" cap="all"/>
            </a:lvl1pPr>
          </a:lstStyle>
          <a:p>
            <a:r>
              <a:rPr lang="en-US"/>
              <a:t>Click to edit Master title style</a:t>
            </a:r>
          </a:p>
        </p:txBody>
      </p:sp>
      <p:sp>
        <p:nvSpPr>
          <p:cNvPr id="3" name="Text Placeholder 2"/>
          <p:cNvSpPr>
            <a:spLocks noGrp="1"/>
          </p:cNvSpPr>
          <p:nvPr>
            <p:ph type="body" idx="1"/>
          </p:nvPr>
        </p:nvSpPr>
        <p:spPr>
          <a:xfrm>
            <a:off x="963084" y="2906714"/>
            <a:ext cx="10363200" cy="1500187"/>
          </a:xfrm>
        </p:spPr>
        <p:txBody>
          <a:bodyPr anchor="b"/>
          <a:lstStyle>
            <a:lvl1pPr marL="0" indent="0">
              <a:buNone/>
              <a:defRPr sz="2400">
                <a:solidFill>
                  <a:schemeClr val="tx1">
                    <a:tint val="75000"/>
                  </a:schemeClr>
                </a:solidFill>
              </a:defRPr>
            </a:lvl1pPr>
            <a:lvl2pPr marL="548667" indent="0">
              <a:buNone/>
              <a:defRPr sz="2160">
                <a:solidFill>
                  <a:schemeClr val="tx1">
                    <a:tint val="75000"/>
                  </a:schemeClr>
                </a:solidFill>
              </a:defRPr>
            </a:lvl2pPr>
            <a:lvl3pPr marL="1097335" indent="0">
              <a:buNone/>
              <a:defRPr sz="1920">
                <a:solidFill>
                  <a:schemeClr val="tx1">
                    <a:tint val="75000"/>
                  </a:schemeClr>
                </a:solidFill>
              </a:defRPr>
            </a:lvl3pPr>
            <a:lvl4pPr marL="1646002" indent="0">
              <a:buNone/>
              <a:defRPr sz="1680">
                <a:solidFill>
                  <a:schemeClr val="tx1">
                    <a:tint val="75000"/>
                  </a:schemeClr>
                </a:solidFill>
              </a:defRPr>
            </a:lvl4pPr>
            <a:lvl5pPr marL="2194670" indent="0">
              <a:buNone/>
              <a:defRPr sz="1680">
                <a:solidFill>
                  <a:schemeClr val="tx1">
                    <a:tint val="75000"/>
                  </a:schemeClr>
                </a:solidFill>
              </a:defRPr>
            </a:lvl5pPr>
            <a:lvl6pPr marL="2743337" indent="0">
              <a:buNone/>
              <a:defRPr sz="1680">
                <a:solidFill>
                  <a:schemeClr val="tx1">
                    <a:tint val="75000"/>
                  </a:schemeClr>
                </a:solidFill>
              </a:defRPr>
            </a:lvl6pPr>
            <a:lvl7pPr marL="3292005" indent="0">
              <a:buNone/>
              <a:defRPr sz="1680">
                <a:solidFill>
                  <a:schemeClr val="tx1">
                    <a:tint val="75000"/>
                  </a:schemeClr>
                </a:solidFill>
              </a:defRPr>
            </a:lvl7pPr>
            <a:lvl8pPr marL="3840672" indent="0">
              <a:buNone/>
              <a:defRPr sz="1680">
                <a:solidFill>
                  <a:schemeClr val="tx1">
                    <a:tint val="75000"/>
                  </a:schemeClr>
                </a:solidFill>
              </a:defRPr>
            </a:lvl8pPr>
            <a:lvl9pPr marL="4389339"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913532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531748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6"/>
            <a:ext cx="5386917" cy="639762"/>
          </a:xfrm>
        </p:spPr>
        <p:txBody>
          <a:bodyPr anchor="b"/>
          <a:lstStyle>
            <a:lvl1pPr marL="0" indent="0">
              <a:buNone/>
              <a:defRPr sz="2880" b="1"/>
            </a:lvl1pPr>
            <a:lvl2pPr marL="548667" indent="0">
              <a:buNone/>
              <a:defRPr sz="2400" b="1"/>
            </a:lvl2pPr>
            <a:lvl3pPr marL="1097335" indent="0">
              <a:buNone/>
              <a:defRPr sz="2160" b="1"/>
            </a:lvl3pPr>
            <a:lvl4pPr marL="1646002" indent="0">
              <a:buNone/>
              <a:defRPr sz="1920" b="1"/>
            </a:lvl4pPr>
            <a:lvl5pPr marL="2194670" indent="0">
              <a:buNone/>
              <a:defRPr sz="1920" b="1"/>
            </a:lvl5pPr>
            <a:lvl6pPr marL="2743337" indent="0">
              <a:buNone/>
              <a:defRPr sz="1920" b="1"/>
            </a:lvl6pPr>
            <a:lvl7pPr marL="3292005" indent="0">
              <a:buNone/>
              <a:defRPr sz="1920" b="1"/>
            </a:lvl7pPr>
            <a:lvl8pPr marL="3840672" indent="0">
              <a:buNone/>
              <a:defRPr sz="1920" b="1"/>
            </a:lvl8pPr>
            <a:lvl9pPr marL="4389339" indent="0">
              <a:buNone/>
              <a:defRPr sz="192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2" y="1535116"/>
            <a:ext cx="5389033" cy="639762"/>
          </a:xfrm>
        </p:spPr>
        <p:txBody>
          <a:bodyPr anchor="b"/>
          <a:lstStyle>
            <a:lvl1pPr marL="0" indent="0">
              <a:buNone/>
              <a:defRPr sz="2880" b="1"/>
            </a:lvl1pPr>
            <a:lvl2pPr marL="548667" indent="0">
              <a:buNone/>
              <a:defRPr sz="2400" b="1"/>
            </a:lvl2pPr>
            <a:lvl3pPr marL="1097335" indent="0">
              <a:buNone/>
              <a:defRPr sz="2160" b="1"/>
            </a:lvl3pPr>
            <a:lvl4pPr marL="1646002" indent="0">
              <a:buNone/>
              <a:defRPr sz="1920" b="1"/>
            </a:lvl4pPr>
            <a:lvl5pPr marL="2194670" indent="0">
              <a:buNone/>
              <a:defRPr sz="1920" b="1"/>
            </a:lvl5pPr>
            <a:lvl6pPr marL="2743337" indent="0">
              <a:buNone/>
              <a:defRPr sz="1920" b="1"/>
            </a:lvl6pPr>
            <a:lvl7pPr marL="3292005" indent="0">
              <a:buNone/>
              <a:defRPr sz="1920" b="1"/>
            </a:lvl7pPr>
            <a:lvl8pPr marL="3840672" indent="0">
              <a:buNone/>
              <a:defRPr sz="1920" b="1"/>
            </a:lvl8pPr>
            <a:lvl9pPr marL="4389339" indent="0">
              <a:buNone/>
              <a:defRPr sz="1920" b="1"/>
            </a:lvl9pPr>
          </a:lstStyle>
          <a:p>
            <a:pPr lvl="0"/>
            <a:r>
              <a:rPr lang="en-US"/>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121284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57084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745470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5" y="273052"/>
            <a:ext cx="4011084" cy="1162050"/>
          </a:xfrm>
        </p:spPr>
        <p:txBody>
          <a:bodyPr anchor="b"/>
          <a:lstStyle>
            <a:lvl1pPr algn="l">
              <a:defRPr sz="24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5" y="1435102"/>
            <a:ext cx="4011084" cy="4691063"/>
          </a:xfrm>
        </p:spPr>
        <p:txBody>
          <a:bodyPr/>
          <a:lstStyle>
            <a:lvl1pPr marL="0" indent="0">
              <a:buNone/>
              <a:defRPr sz="1680"/>
            </a:lvl1pPr>
            <a:lvl2pPr marL="548667" indent="0">
              <a:buNone/>
              <a:defRPr sz="1440"/>
            </a:lvl2pPr>
            <a:lvl3pPr marL="1097335" indent="0">
              <a:buNone/>
              <a:defRPr sz="1200"/>
            </a:lvl3pPr>
            <a:lvl4pPr marL="1646002" indent="0">
              <a:buNone/>
              <a:defRPr sz="1080"/>
            </a:lvl4pPr>
            <a:lvl5pPr marL="2194670" indent="0">
              <a:buNone/>
              <a:defRPr sz="1080"/>
            </a:lvl5pPr>
            <a:lvl6pPr marL="2743337" indent="0">
              <a:buNone/>
              <a:defRPr sz="1080"/>
            </a:lvl6pPr>
            <a:lvl7pPr marL="3292005" indent="0">
              <a:buNone/>
              <a:defRPr sz="1080"/>
            </a:lvl7pPr>
            <a:lvl8pPr marL="3840672" indent="0">
              <a:buNone/>
              <a:defRPr sz="1080"/>
            </a:lvl8pPr>
            <a:lvl9pPr marL="4389339" indent="0">
              <a:buNone/>
              <a:defRPr sz="10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36419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4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840"/>
            </a:lvl1pPr>
            <a:lvl2pPr marL="548667" indent="0">
              <a:buNone/>
              <a:defRPr sz="3360"/>
            </a:lvl2pPr>
            <a:lvl3pPr marL="1097335" indent="0">
              <a:buNone/>
              <a:defRPr sz="2880"/>
            </a:lvl3pPr>
            <a:lvl4pPr marL="1646002" indent="0">
              <a:buNone/>
              <a:defRPr sz="2400"/>
            </a:lvl4pPr>
            <a:lvl5pPr marL="2194670" indent="0">
              <a:buNone/>
              <a:defRPr sz="2400"/>
            </a:lvl5pPr>
            <a:lvl6pPr marL="2743337" indent="0">
              <a:buNone/>
              <a:defRPr sz="2400"/>
            </a:lvl6pPr>
            <a:lvl7pPr marL="3292005" indent="0">
              <a:buNone/>
              <a:defRPr sz="2400"/>
            </a:lvl7pPr>
            <a:lvl8pPr marL="3840672" indent="0">
              <a:buNone/>
              <a:defRPr sz="2400"/>
            </a:lvl8pPr>
            <a:lvl9pPr marL="4389339" indent="0">
              <a:buNone/>
              <a:defRPr sz="2400"/>
            </a:lvl9pPr>
          </a:lstStyle>
          <a:p>
            <a:endParaRPr lang="en-US"/>
          </a:p>
        </p:txBody>
      </p:sp>
      <p:sp>
        <p:nvSpPr>
          <p:cNvPr id="4" name="Text Placeholder 3"/>
          <p:cNvSpPr>
            <a:spLocks noGrp="1"/>
          </p:cNvSpPr>
          <p:nvPr>
            <p:ph type="body" sz="half" idx="2"/>
          </p:nvPr>
        </p:nvSpPr>
        <p:spPr>
          <a:xfrm>
            <a:off x="2389717" y="5367339"/>
            <a:ext cx="7315200" cy="804861"/>
          </a:xfrm>
        </p:spPr>
        <p:txBody>
          <a:bodyPr/>
          <a:lstStyle>
            <a:lvl1pPr marL="0" indent="0">
              <a:buNone/>
              <a:defRPr sz="1680"/>
            </a:lvl1pPr>
            <a:lvl2pPr marL="548667" indent="0">
              <a:buNone/>
              <a:defRPr sz="1440"/>
            </a:lvl2pPr>
            <a:lvl3pPr marL="1097335" indent="0">
              <a:buNone/>
              <a:defRPr sz="1200"/>
            </a:lvl3pPr>
            <a:lvl4pPr marL="1646002" indent="0">
              <a:buNone/>
              <a:defRPr sz="1080"/>
            </a:lvl4pPr>
            <a:lvl5pPr marL="2194670" indent="0">
              <a:buNone/>
              <a:defRPr sz="1080"/>
            </a:lvl5pPr>
            <a:lvl6pPr marL="2743337" indent="0">
              <a:buNone/>
              <a:defRPr sz="1080"/>
            </a:lvl6pPr>
            <a:lvl7pPr marL="3292005" indent="0">
              <a:buNone/>
              <a:defRPr sz="1080"/>
            </a:lvl7pPr>
            <a:lvl8pPr marL="3840672" indent="0">
              <a:buNone/>
              <a:defRPr sz="1080"/>
            </a:lvl8pPr>
            <a:lvl9pPr marL="4389339" indent="0">
              <a:buNone/>
              <a:defRPr sz="108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881514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925371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77132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0"/>
        <p:cNvGrpSpPr/>
        <p:nvPr/>
      </p:nvGrpSpPr>
      <p:grpSpPr>
        <a:xfrm>
          <a:off x="0" y="0"/>
          <a:ext cx="0" cy="0"/>
          <a:chOff x="0" y="0"/>
          <a:chExt cx="0" cy="0"/>
        </a:xfrm>
      </p:grpSpPr>
      <p:sp>
        <p:nvSpPr>
          <p:cNvPr id="21" name="Google Shape;21;p3"/>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2" name="Google Shape;22;p3"/>
          <p:cNvGrpSpPr/>
          <p:nvPr/>
        </p:nvGrpSpPr>
        <p:grpSpPr>
          <a:xfrm>
            <a:off x="950967" y="6100433"/>
            <a:ext cx="10280933" cy="291200"/>
            <a:chOff x="713225" y="4575325"/>
            <a:chExt cx="7710700" cy="218400"/>
          </a:xfrm>
        </p:grpSpPr>
        <p:grpSp>
          <p:nvGrpSpPr>
            <p:cNvPr id="23" name="Google Shape;23;p3"/>
            <p:cNvGrpSpPr/>
            <p:nvPr/>
          </p:nvGrpSpPr>
          <p:grpSpPr>
            <a:xfrm>
              <a:off x="1123725" y="4594075"/>
              <a:ext cx="7300200" cy="180900"/>
              <a:chOff x="1123725" y="4594075"/>
              <a:chExt cx="7300200" cy="180900"/>
            </a:xfrm>
          </p:grpSpPr>
          <p:sp>
            <p:nvSpPr>
              <p:cNvPr id="24" name="Google Shape;24;p3"/>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 name="Google Shape;25;p3">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 name="Google Shape;26;p3">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7" name="Google Shape;27;p3"/>
            <p:cNvGrpSpPr/>
            <p:nvPr/>
          </p:nvGrpSpPr>
          <p:grpSpPr>
            <a:xfrm>
              <a:off x="713225" y="4575325"/>
              <a:ext cx="218400" cy="218400"/>
              <a:chOff x="713225" y="4575325"/>
              <a:chExt cx="218400" cy="218400"/>
            </a:xfrm>
          </p:grpSpPr>
          <p:sp>
            <p:nvSpPr>
              <p:cNvPr id="28" name="Google Shape;28;p3"/>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 name="Google Shape;29;p3">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30" name="Google Shape;30;p3"/>
          <p:cNvSpPr txBox="1">
            <a:spLocks noGrp="1"/>
          </p:cNvSpPr>
          <p:nvPr>
            <p:ph type="title"/>
          </p:nvPr>
        </p:nvSpPr>
        <p:spPr>
          <a:xfrm>
            <a:off x="5744567" y="3701133"/>
            <a:ext cx="4760400" cy="1122400"/>
          </a:xfrm>
          <a:prstGeom prst="rect">
            <a:avLst/>
          </a:prstGeom>
        </p:spPr>
        <p:txBody>
          <a:bodyPr spcFirstLastPara="1" wrap="square" lIns="91425" tIns="91425" rIns="91425" bIns="91425" anchor="t" anchorCtr="0">
            <a:noAutofit/>
          </a:bodyPr>
          <a:lstStyle>
            <a:lvl1pPr lvl="0" algn="l">
              <a:spcBef>
                <a:spcPts val="0"/>
              </a:spcBef>
              <a:spcAft>
                <a:spcPts val="0"/>
              </a:spcAft>
              <a:buSzPts val="3600"/>
              <a:buNone/>
              <a:defRPr sz="5067"/>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31" name="Google Shape;31;p3"/>
          <p:cNvSpPr txBox="1">
            <a:spLocks noGrp="1"/>
          </p:cNvSpPr>
          <p:nvPr>
            <p:ph type="title" idx="2" hasCustomPrompt="1"/>
          </p:nvPr>
        </p:nvSpPr>
        <p:spPr>
          <a:xfrm>
            <a:off x="5744567" y="2034467"/>
            <a:ext cx="1647600" cy="11224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8000">
                <a:solidFill>
                  <a:schemeClr val="accent1"/>
                </a:solidFill>
              </a:defRPr>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32" name="Google Shape;32;p3"/>
          <p:cNvSpPr>
            <a:spLocks noGrp="1"/>
          </p:cNvSpPr>
          <p:nvPr>
            <p:ph type="pic" idx="3"/>
          </p:nvPr>
        </p:nvSpPr>
        <p:spPr>
          <a:xfrm>
            <a:off x="950967" y="1604233"/>
            <a:ext cx="3680800" cy="3649600"/>
          </a:xfrm>
          <a:prstGeom prst="roundRect">
            <a:avLst>
              <a:gd name="adj" fmla="val 16667"/>
            </a:avLst>
          </a:prstGeom>
          <a:noFill/>
          <a:ln>
            <a:noFill/>
          </a:ln>
        </p:spPr>
      </p:sp>
    </p:spTree>
    <p:extLst>
      <p:ext uri="{BB962C8B-B14F-4D97-AF65-F5344CB8AC3E}">
        <p14:creationId xmlns:p14="http://schemas.microsoft.com/office/powerpoint/2010/main" val="248481918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0"/>
        <p:cNvGrpSpPr/>
        <p:nvPr/>
      </p:nvGrpSpPr>
      <p:grpSpPr>
        <a:xfrm>
          <a:off x="0" y="0"/>
          <a:ext cx="0" cy="0"/>
          <a:chOff x="0" y="0"/>
          <a:chExt cx="0" cy="0"/>
        </a:xfrm>
      </p:grpSpPr>
      <p:sp>
        <p:nvSpPr>
          <p:cNvPr id="61" name="Google Shape;61;p6"/>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62" name="Google Shape;62;p6"/>
          <p:cNvGrpSpPr/>
          <p:nvPr/>
        </p:nvGrpSpPr>
        <p:grpSpPr>
          <a:xfrm>
            <a:off x="950967" y="6100433"/>
            <a:ext cx="10280933" cy="291200"/>
            <a:chOff x="713225" y="4575325"/>
            <a:chExt cx="7710700" cy="218400"/>
          </a:xfrm>
        </p:grpSpPr>
        <p:grpSp>
          <p:nvGrpSpPr>
            <p:cNvPr id="63" name="Google Shape;63;p6"/>
            <p:cNvGrpSpPr/>
            <p:nvPr/>
          </p:nvGrpSpPr>
          <p:grpSpPr>
            <a:xfrm>
              <a:off x="1123725" y="4594075"/>
              <a:ext cx="7300200" cy="180900"/>
              <a:chOff x="1123725" y="4594075"/>
              <a:chExt cx="7300200" cy="180900"/>
            </a:xfrm>
          </p:grpSpPr>
          <p:sp>
            <p:nvSpPr>
              <p:cNvPr id="64" name="Google Shape;64;p6"/>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5" name="Google Shape;65;p6">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6">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6"/>
            <p:cNvGrpSpPr/>
            <p:nvPr/>
          </p:nvGrpSpPr>
          <p:grpSpPr>
            <a:xfrm>
              <a:off x="713225" y="4575325"/>
              <a:ext cx="218400" cy="218400"/>
              <a:chOff x="713225" y="4575325"/>
              <a:chExt cx="218400" cy="218400"/>
            </a:xfrm>
          </p:grpSpPr>
          <p:sp>
            <p:nvSpPr>
              <p:cNvPr id="68" name="Google Shape;68;p6"/>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6">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70" name="Google Shape;70;p6"/>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Tree>
    <p:extLst>
      <p:ext uri="{BB962C8B-B14F-4D97-AF65-F5344CB8AC3E}">
        <p14:creationId xmlns:p14="http://schemas.microsoft.com/office/powerpoint/2010/main" val="82941057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1"/>
        <p:cNvGrpSpPr/>
        <p:nvPr/>
      </p:nvGrpSpPr>
      <p:grpSpPr>
        <a:xfrm>
          <a:off x="0" y="0"/>
          <a:ext cx="0" cy="0"/>
          <a:chOff x="0" y="0"/>
          <a:chExt cx="0" cy="0"/>
        </a:xfrm>
      </p:grpSpPr>
      <p:sp>
        <p:nvSpPr>
          <p:cNvPr id="72" name="Google Shape;72;p7"/>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3" name="Google Shape;73;p7"/>
          <p:cNvGrpSpPr/>
          <p:nvPr/>
        </p:nvGrpSpPr>
        <p:grpSpPr>
          <a:xfrm>
            <a:off x="950967" y="6100433"/>
            <a:ext cx="10280933" cy="291200"/>
            <a:chOff x="713225" y="4575325"/>
            <a:chExt cx="7710700" cy="218400"/>
          </a:xfrm>
        </p:grpSpPr>
        <p:grpSp>
          <p:nvGrpSpPr>
            <p:cNvPr id="74" name="Google Shape;74;p7"/>
            <p:cNvGrpSpPr/>
            <p:nvPr/>
          </p:nvGrpSpPr>
          <p:grpSpPr>
            <a:xfrm>
              <a:off x="1123725" y="4594075"/>
              <a:ext cx="7300200" cy="180900"/>
              <a:chOff x="1123725" y="4594075"/>
              <a:chExt cx="7300200" cy="180900"/>
            </a:xfrm>
          </p:grpSpPr>
          <p:sp>
            <p:nvSpPr>
              <p:cNvPr id="75" name="Google Shape;75;p7"/>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 name="Google Shape;76;p7">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 name="Google Shape;77;p7">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8" name="Google Shape;78;p7"/>
            <p:cNvGrpSpPr/>
            <p:nvPr/>
          </p:nvGrpSpPr>
          <p:grpSpPr>
            <a:xfrm>
              <a:off x="713225" y="4575325"/>
              <a:ext cx="218400" cy="218400"/>
              <a:chOff x="713225" y="4575325"/>
              <a:chExt cx="218400" cy="218400"/>
            </a:xfrm>
          </p:grpSpPr>
          <p:sp>
            <p:nvSpPr>
              <p:cNvPr id="79" name="Google Shape;79;p7"/>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0" name="Google Shape;80;p7">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81" name="Google Shape;81;p7"/>
          <p:cNvSpPr txBox="1">
            <a:spLocks noGrp="1"/>
          </p:cNvSpPr>
          <p:nvPr>
            <p:ph type="title"/>
          </p:nvPr>
        </p:nvSpPr>
        <p:spPr>
          <a:xfrm>
            <a:off x="950967" y="1362967"/>
            <a:ext cx="5407600" cy="763600"/>
          </a:xfrm>
          <a:prstGeom prst="rect">
            <a:avLst/>
          </a:prstGeom>
        </p:spPr>
        <p:txBody>
          <a:bodyPr spcFirstLastPara="1" wrap="square" lIns="91425" tIns="91425" rIns="91425" bIns="91425" anchor="b" anchorCtr="0">
            <a:noAutofit/>
          </a:bodyPr>
          <a:lstStyle>
            <a:lvl1pPr lvl="0" algn="l"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82" name="Google Shape;82;p7"/>
          <p:cNvSpPr txBox="1">
            <a:spLocks noGrp="1"/>
          </p:cNvSpPr>
          <p:nvPr>
            <p:ph type="subTitle" idx="1"/>
          </p:nvPr>
        </p:nvSpPr>
        <p:spPr>
          <a:xfrm>
            <a:off x="950967" y="2430633"/>
            <a:ext cx="5407600" cy="3064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Font typeface="Nunito Light"/>
              <a:buChar char="●"/>
              <a:defRPr/>
            </a:lvl1pPr>
            <a:lvl2pPr lvl="1" algn="ctr" rtl="0">
              <a:lnSpc>
                <a:spcPct val="100000"/>
              </a:lnSpc>
              <a:spcBef>
                <a:spcPts val="0"/>
              </a:spcBef>
              <a:spcAft>
                <a:spcPts val="0"/>
              </a:spcAft>
              <a:buClr>
                <a:srgbClr val="E76A28"/>
              </a:buClr>
              <a:buSzPts val="1200"/>
              <a:buFont typeface="Nunito Light"/>
              <a:buChar char="○"/>
              <a:defRPr/>
            </a:lvl2pPr>
            <a:lvl3pPr lvl="2" algn="ctr" rtl="0">
              <a:lnSpc>
                <a:spcPct val="100000"/>
              </a:lnSpc>
              <a:spcBef>
                <a:spcPts val="0"/>
              </a:spcBef>
              <a:spcAft>
                <a:spcPts val="0"/>
              </a:spcAft>
              <a:buClr>
                <a:srgbClr val="E76A28"/>
              </a:buClr>
              <a:buSzPts val="1200"/>
              <a:buFont typeface="Nunito Light"/>
              <a:buChar char="■"/>
              <a:defRPr/>
            </a:lvl3pPr>
            <a:lvl4pPr lvl="3" algn="ctr" rtl="0">
              <a:lnSpc>
                <a:spcPct val="100000"/>
              </a:lnSpc>
              <a:spcBef>
                <a:spcPts val="0"/>
              </a:spcBef>
              <a:spcAft>
                <a:spcPts val="0"/>
              </a:spcAft>
              <a:buClr>
                <a:srgbClr val="E76A28"/>
              </a:buClr>
              <a:buSzPts val="12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200"/>
              <a:buFont typeface="Nunito Light"/>
              <a:buChar char="●"/>
              <a:defRPr/>
            </a:lvl7pPr>
            <a:lvl8pPr lvl="7" algn="ctr" rtl="0">
              <a:lnSpc>
                <a:spcPct val="100000"/>
              </a:lnSpc>
              <a:spcBef>
                <a:spcPts val="0"/>
              </a:spcBef>
              <a:spcAft>
                <a:spcPts val="0"/>
              </a:spcAft>
              <a:buClr>
                <a:srgbClr val="999999"/>
              </a:buClr>
              <a:buSzPts val="12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sp>
        <p:nvSpPr>
          <p:cNvPr id="83" name="Google Shape;83;p7"/>
          <p:cNvSpPr>
            <a:spLocks noGrp="1"/>
          </p:cNvSpPr>
          <p:nvPr>
            <p:ph type="pic" idx="2"/>
          </p:nvPr>
        </p:nvSpPr>
        <p:spPr>
          <a:xfrm>
            <a:off x="7337500" y="1570600"/>
            <a:ext cx="3716000" cy="3716800"/>
          </a:xfrm>
          <a:prstGeom prst="roundRect">
            <a:avLst>
              <a:gd name="adj" fmla="val 16667"/>
            </a:avLst>
          </a:prstGeom>
          <a:noFill/>
          <a:ln>
            <a:noFill/>
          </a:ln>
        </p:spPr>
      </p:sp>
    </p:spTree>
    <p:extLst>
      <p:ext uri="{BB962C8B-B14F-4D97-AF65-F5344CB8AC3E}">
        <p14:creationId xmlns:p14="http://schemas.microsoft.com/office/powerpoint/2010/main" val="115716465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4"/>
        <p:cNvGrpSpPr/>
        <p:nvPr/>
      </p:nvGrpSpPr>
      <p:grpSpPr>
        <a:xfrm>
          <a:off x="0" y="0"/>
          <a:ext cx="0" cy="0"/>
          <a:chOff x="0" y="0"/>
          <a:chExt cx="0" cy="0"/>
        </a:xfrm>
      </p:grpSpPr>
      <p:sp>
        <p:nvSpPr>
          <p:cNvPr id="85" name="Google Shape;85;p8"/>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86" name="Google Shape;86;p8"/>
          <p:cNvGrpSpPr/>
          <p:nvPr/>
        </p:nvGrpSpPr>
        <p:grpSpPr>
          <a:xfrm>
            <a:off x="950967" y="6100433"/>
            <a:ext cx="10280933" cy="291200"/>
            <a:chOff x="713225" y="4575325"/>
            <a:chExt cx="7710700" cy="218400"/>
          </a:xfrm>
        </p:grpSpPr>
        <p:grpSp>
          <p:nvGrpSpPr>
            <p:cNvPr id="87" name="Google Shape;87;p8"/>
            <p:cNvGrpSpPr/>
            <p:nvPr/>
          </p:nvGrpSpPr>
          <p:grpSpPr>
            <a:xfrm>
              <a:off x="1123725" y="4594075"/>
              <a:ext cx="7300200" cy="180900"/>
              <a:chOff x="1123725" y="4594075"/>
              <a:chExt cx="7300200" cy="180900"/>
            </a:xfrm>
          </p:grpSpPr>
          <p:sp>
            <p:nvSpPr>
              <p:cNvPr id="88" name="Google Shape;88;p8"/>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9" name="Google Shape;89;p8">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0" name="Google Shape;90;p8">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91" name="Google Shape;91;p8"/>
            <p:cNvGrpSpPr/>
            <p:nvPr/>
          </p:nvGrpSpPr>
          <p:grpSpPr>
            <a:xfrm>
              <a:off x="713225" y="4575325"/>
              <a:ext cx="218400" cy="218400"/>
              <a:chOff x="713225" y="4575325"/>
              <a:chExt cx="218400" cy="218400"/>
            </a:xfrm>
          </p:grpSpPr>
          <p:sp>
            <p:nvSpPr>
              <p:cNvPr id="92" name="Google Shape;92;p8"/>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3" name="Google Shape;93;p8">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94" name="Google Shape;94;p8"/>
          <p:cNvSpPr txBox="1">
            <a:spLocks noGrp="1"/>
          </p:cNvSpPr>
          <p:nvPr>
            <p:ph type="title"/>
          </p:nvPr>
        </p:nvSpPr>
        <p:spPr>
          <a:xfrm>
            <a:off x="3090600" y="1742800"/>
            <a:ext cx="6010800" cy="33724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6000"/>
              <a:buNone/>
              <a:defRPr sz="8000"/>
            </a:lvl1pPr>
            <a:lvl2pPr lvl="1">
              <a:spcBef>
                <a:spcPts val="0"/>
              </a:spcBef>
              <a:spcAft>
                <a:spcPts val="0"/>
              </a:spcAft>
              <a:buSzPts val="6000"/>
              <a:buNone/>
              <a:defRPr sz="8000"/>
            </a:lvl2pPr>
            <a:lvl3pPr lvl="2">
              <a:spcBef>
                <a:spcPts val="0"/>
              </a:spcBef>
              <a:spcAft>
                <a:spcPts val="0"/>
              </a:spcAft>
              <a:buSzPts val="6000"/>
              <a:buNone/>
              <a:defRPr sz="8000"/>
            </a:lvl3pPr>
            <a:lvl4pPr lvl="3">
              <a:spcBef>
                <a:spcPts val="0"/>
              </a:spcBef>
              <a:spcAft>
                <a:spcPts val="0"/>
              </a:spcAft>
              <a:buSzPts val="6000"/>
              <a:buNone/>
              <a:defRPr sz="8000"/>
            </a:lvl4pPr>
            <a:lvl5pPr lvl="4">
              <a:spcBef>
                <a:spcPts val="0"/>
              </a:spcBef>
              <a:spcAft>
                <a:spcPts val="0"/>
              </a:spcAft>
              <a:buSzPts val="6000"/>
              <a:buNone/>
              <a:defRPr sz="8000"/>
            </a:lvl5pPr>
            <a:lvl6pPr lvl="5">
              <a:spcBef>
                <a:spcPts val="0"/>
              </a:spcBef>
              <a:spcAft>
                <a:spcPts val="0"/>
              </a:spcAft>
              <a:buSzPts val="6000"/>
              <a:buNone/>
              <a:defRPr sz="8000"/>
            </a:lvl6pPr>
            <a:lvl7pPr lvl="6">
              <a:spcBef>
                <a:spcPts val="0"/>
              </a:spcBef>
              <a:spcAft>
                <a:spcPts val="0"/>
              </a:spcAft>
              <a:buSzPts val="6000"/>
              <a:buNone/>
              <a:defRPr sz="8000"/>
            </a:lvl7pPr>
            <a:lvl8pPr lvl="7">
              <a:spcBef>
                <a:spcPts val="0"/>
              </a:spcBef>
              <a:spcAft>
                <a:spcPts val="0"/>
              </a:spcAft>
              <a:buSzPts val="6000"/>
              <a:buNone/>
              <a:defRPr sz="8000"/>
            </a:lvl8pPr>
            <a:lvl9pPr lvl="8">
              <a:spcBef>
                <a:spcPts val="0"/>
              </a:spcBef>
              <a:spcAft>
                <a:spcPts val="0"/>
              </a:spcAft>
              <a:buSzPts val="6000"/>
              <a:buNone/>
              <a:defRPr sz="8000"/>
            </a:lvl9pPr>
          </a:lstStyle>
          <a:p>
            <a:endParaRPr/>
          </a:p>
        </p:txBody>
      </p:sp>
    </p:spTree>
    <p:extLst>
      <p:ext uri="{BB962C8B-B14F-4D97-AF65-F5344CB8AC3E}">
        <p14:creationId xmlns:p14="http://schemas.microsoft.com/office/powerpoint/2010/main" val="305470822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95"/>
        <p:cNvGrpSpPr/>
        <p:nvPr/>
      </p:nvGrpSpPr>
      <p:grpSpPr>
        <a:xfrm>
          <a:off x="0" y="0"/>
          <a:ext cx="0" cy="0"/>
          <a:chOff x="0" y="0"/>
          <a:chExt cx="0" cy="0"/>
        </a:xfrm>
      </p:grpSpPr>
      <p:sp>
        <p:nvSpPr>
          <p:cNvPr id="96" name="Google Shape;96;p9"/>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97" name="Google Shape;97;p9"/>
          <p:cNvGrpSpPr/>
          <p:nvPr/>
        </p:nvGrpSpPr>
        <p:grpSpPr>
          <a:xfrm>
            <a:off x="950967" y="6100433"/>
            <a:ext cx="10280933" cy="291200"/>
            <a:chOff x="713225" y="4575325"/>
            <a:chExt cx="7710700" cy="218400"/>
          </a:xfrm>
        </p:grpSpPr>
        <p:grpSp>
          <p:nvGrpSpPr>
            <p:cNvPr id="98" name="Google Shape;98;p9"/>
            <p:cNvGrpSpPr/>
            <p:nvPr/>
          </p:nvGrpSpPr>
          <p:grpSpPr>
            <a:xfrm>
              <a:off x="1123725" y="4594075"/>
              <a:ext cx="7300200" cy="180900"/>
              <a:chOff x="1123725" y="4594075"/>
              <a:chExt cx="7300200" cy="180900"/>
            </a:xfrm>
          </p:grpSpPr>
          <p:sp>
            <p:nvSpPr>
              <p:cNvPr id="99" name="Google Shape;99;p9"/>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0" name="Google Shape;100;p9">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 name="Google Shape;101;p9">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2" name="Google Shape;102;p9"/>
            <p:cNvGrpSpPr/>
            <p:nvPr/>
          </p:nvGrpSpPr>
          <p:grpSpPr>
            <a:xfrm>
              <a:off x="713225" y="4575325"/>
              <a:ext cx="218400" cy="218400"/>
              <a:chOff x="713225" y="4575325"/>
              <a:chExt cx="218400" cy="218400"/>
            </a:xfrm>
          </p:grpSpPr>
          <p:sp>
            <p:nvSpPr>
              <p:cNvPr id="103" name="Google Shape;103;p9"/>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 name="Google Shape;104;p9">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05" name="Google Shape;105;p9"/>
          <p:cNvSpPr txBox="1">
            <a:spLocks noGrp="1"/>
          </p:cNvSpPr>
          <p:nvPr>
            <p:ph type="title"/>
          </p:nvPr>
        </p:nvSpPr>
        <p:spPr>
          <a:xfrm>
            <a:off x="2847400" y="1585467"/>
            <a:ext cx="6497200" cy="2619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9600"/>
              <a:buNone/>
              <a:defRPr sz="128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
        <p:nvSpPr>
          <p:cNvPr id="106" name="Google Shape;106;p9"/>
          <p:cNvSpPr txBox="1">
            <a:spLocks noGrp="1"/>
          </p:cNvSpPr>
          <p:nvPr>
            <p:ph type="subTitle" idx="1"/>
          </p:nvPr>
        </p:nvSpPr>
        <p:spPr>
          <a:xfrm>
            <a:off x="2847400" y="4204667"/>
            <a:ext cx="6497200" cy="894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extLst>
      <p:ext uri="{BB962C8B-B14F-4D97-AF65-F5344CB8AC3E}">
        <p14:creationId xmlns:p14="http://schemas.microsoft.com/office/powerpoint/2010/main" val="303669156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07"/>
        <p:cNvGrpSpPr/>
        <p:nvPr/>
      </p:nvGrpSpPr>
      <p:grpSpPr>
        <a:xfrm>
          <a:off x="0" y="0"/>
          <a:ext cx="0" cy="0"/>
          <a:chOff x="0" y="0"/>
          <a:chExt cx="0" cy="0"/>
        </a:xfrm>
      </p:grpSpPr>
      <p:sp>
        <p:nvSpPr>
          <p:cNvPr id="108" name="Google Shape;108;p10"/>
          <p:cNvSpPr>
            <a:spLocks noGrp="1"/>
          </p:cNvSpPr>
          <p:nvPr>
            <p:ph type="pic" idx="2"/>
          </p:nvPr>
        </p:nvSpPr>
        <p:spPr>
          <a:xfrm>
            <a:off x="-21200" y="-21200"/>
            <a:ext cx="12213200" cy="6907600"/>
          </a:xfrm>
          <a:prstGeom prst="rect">
            <a:avLst/>
          </a:prstGeom>
          <a:noFill/>
          <a:ln>
            <a:noFill/>
          </a:ln>
        </p:spPr>
      </p:sp>
      <p:sp>
        <p:nvSpPr>
          <p:cNvPr id="109" name="Google Shape;109;p10"/>
          <p:cNvSpPr txBox="1">
            <a:spLocks noGrp="1"/>
          </p:cNvSpPr>
          <p:nvPr>
            <p:ph type="title"/>
          </p:nvPr>
        </p:nvSpPr>
        <p:spPr>
          <a:xfrm>
            <a:off x="960000" y="5352600"/>
            <a:ext cx="10272000" cy="763600"/>
          </a:xfrm>
          <a:prstGeom prst="rect">
            <a:avLst/>
          </a:prstGeom>
          <a:solidFill>
            <a:schemeClr val="accent5"/>
          </a:solidFill>
        </p:spPr>
        <p:txBody>
          <a:bodyPr spcFirstLastPara="1" wrap="square" lIns="91425" tIns="91425" rIns="91425" bIns="91425"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Tree>
    <p:extLst>
      <p:ext uri="{BB962C8B-B14F-4D97-AF65-F5344CB8AC3E}">
        <p14:creationId xmlns:p14="http://schemas.microsoft.com/office/powerpoint/2010/main" val="138988656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22"/>
        <p:cNvGrpSpPr/>
        <p:nvPr/>
      </p:nvGrpSpPr>
      <p:grpSpPr>
        <a:xfrm>
          <a:off x="0" y="0"/>
          <a:ext cx="0" cy="0"/>
          <a:chOff x="0" y="0"/>
          <a:chExt cx="0" cy="0"/>
        </a:xfrm>
      </p:grpSpPr>
    </p:spTree>
    <p:extLst>
      <p:ext uri="{BB962C8B-B14F-4D97-AF65-F5344CB8AC3E}">
        <p14:creationId xmlns:p14="http://schemas.microsoft.com/office/powerpoint/2010/main" val="50876898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spTree>
      <p:nvGrpSpPr>
        <p:cNvPr id="1" name="Shape 182"/>
        <p:cNvGrpSpPr/>
        <p:nvPr/>
      </p:nvGrpSpPr>
      <p:grpSpPr>
        <a:xfrm>
          <a:off x="0" y="0"/>
          <a:ext cx="0" cy="0"/>
          <a:chOff x="0" y="0"/>
          <a:chExt cx="0" cy="0"/>
        </a:xfrm>
      </p:grpSpPr>
      <p:sp>
        <p:nvSpPr>
          <p:cNvPr id="183" name="Google Shape;183;p16"/>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84" name="Google Shape;184;p16"/>
          <p:cNvGrpSpPr/>
          <p:nvPr/>
        </p:nvGrpSpPr>
        <p:grpSpPr>
          <a:xfrm>
            <a:off x="950967" y="6100433"/>
            <a:ext cx="10280933" cy="291200"/>
            <a:chOff x="713225" y="4575325"/>
            <a:chExt cx="7710700" cy="218400"/>
          </a:xfrm>
        </p:grpSpPr>
        <p:grpSp>
          <p:nvGrpSpPr>
            <p:cNvPr id="185" name="Google Shape;185;p16"/>
            <p:cNvGrpSpPr/>
            <p:nvPr/>
          </p:nvGrpSpPr>
          <p:grpSpPr>
            <a:xfrm>
              <a:off x="1123725" y="4594075"/>
              <a:ext cx="7300200" cy="180900"/>
              <a:chOff x="1123725" y="4594075"/>
              <a:chExt cx="7300200" cy="180900"/>
            </a:xfrm>
          </p:grpSpPr>
          <p:sp>
            <p:nvSpPr>
              <p:cNvPr id="186" name="Google Shape;186;p16"/>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7" name="Google Shape;187;p16">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8" name="Google Shape;188;p16">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89" name="Google Shape;189;p16"/>
            <p:cNvGrpSpPr/>
            <p:nvPr/>
          </p:nvGrpSpPr>
          <p:grpSpPr>
            <a:xfrm>
              <a:off x="713225" y="4575325"/>
              <a:ext cx="218400" cy="218400"/>
              <a:chOff x="713225" y="4575325"/>
              <a:chExt cx="218400" cy="218400"/>
            </a:xfrm>
          </p:grpSpPr>
          <p:sp>
            <p:nvSpPr>
              <p:cNvPr id="190" name="Google Shape;190;p16"/>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1" name="Google Shape;191;p16">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92" name="Google Shape;192;p16"/>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93" name="Google Shape;193;p16"/>
          <p:cNvSpPr txBox="1">
            <a:spLocks noGrp="1"/>
          </p:cNvSpPr>
          <p:nvPr>
            <p:ph type="subTitle" idx="1"/>
          </p:nvPr>
        </p:nvSpPr>
        <p:spPr>
          <a:xfrm>
            <a:off x="965200" y="2330249"/>
            <a:ext cx="32840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4" name="Google Shape;194;p16"/>
          <p:cNvSpPr txBox="1">
            <a:spLocks noGrp="1"/>
          </p:cNvSpPr>
          <p:nvPr>
            <p:ph type="subTitle" idx="2"/>
          </p:nvPr>
        </p:nvSpPr>
        <p:spPr>
          <a:xfrm>
            <a:off x="4473981" y="2330252"/>
            <a:ext cx="32712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5" name="Google Shape;195;p16"/>
          <p:cNvSpPr txBox="1">
            <a:spLocks noGrp="1"/>
          </p:cNvSpPr>
          <p:nvPr>
            <p:ph type="subTitle" idx="3"/>
          </p:nvPr>
        </p:nvSpPr>
        <p:spPr>
          <a:xfrm>
            <a:off x="965200" y="4265152"/>
            <a:ext cx="32840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6" name="Google Shape;196;p16"/>
          <p:cNvSpPr txBox="1">
            <a:spLocks noGrp="1"/>
          </p:cNvSpPr>
          <p:nvPr>
            <p:ph type="subTitle" idx="4"/>
          </p:nvPr>
        </p:nvSpPr>
        <p:spPr>
          <a:xfrm>
            <a:off x="4473983" y="4265149"/>
            <a:ext cx="32712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7" name="Google Shape;197;p16"/>
          <p:cNvSpPr txBox="1">
            <a:spLocks noGrp="1"/>
          </p:cNvSpPr>
          <p:nvPr>
            <p:ph type="subTitle" idx="5"/>
          </p:nvPr>
        </p:nvSpPr>
        <p:spPr>
          <a:xfrm>
            <a:off x="7963467" y="2330252"/>
            <a:ext cx="32584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8" name="Google Shape;198;p16"/>
          <p:cNvSpPr txBox="1">
            <a:spLocks noGrp="1"/>
          </p:cNvSpPr>
          <p:nvPr>
            <p:ph type="subTitle" idx="6"/>
          </p:nvPr>
        </p:nvSpPr>
        <p:spPr>
          <a:xfrm>
            <a:off x="7963468" y="4265149"/>
            <a:ext cx="3258400" cy="115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9" name="Google Shape;199;p16"/>
          <p:cNvSpPr txBox="1">
            <a:spLocks noGrp="1"/>
          </p:cNvSpPr>
          <p:nvPr>
            <p:ph type="subTitle" idx="7"/>
          </p:nvPr>
        </p:nvSpPr>
        <p:spPr>
          <a:xfrm>
            <a:off x="965300" y="1918033"/>
            <a:ext cx="32840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
        <p:nvSpPr>
          <p:cNvPr id="200" name="Google Shape;200;p16"/>
          <p:cNvSpPr txBox="1">
            <a:spLocks noGrp="1"/>
          </p:cNvSpPr>
          <p:nvPr>
            <p:ph type="subTitle" idx="8"/>
          </p:nvPr>
        </p:nvSpPr>
        <p:spPr>
          <a:xfrm>
            <a:off x="4480407" y="1918033"/>
            <a:ext cx="32584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
        <p:nvSpPr>
          <p:cNvPr id="201" name="Google Shape;201;p16"/>
          <p:cNvSpPr txBox="1">
            <a:spLocks noGrp="1"/>
          </p:cNvSpPr>
          <p:nvPr>
            <p:ph type="subTitle" idx="9"/>
          </p:nvPr>
        </p:nvSpPr>
        <p:spPr>
          <a:xfrm>
            <a:off x="7969868" y="1918033"/>
            <a:ext cx="32456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
        <p:nvSpPr>
          <p:cNvPr id="202" name="Google Shape;202;p16"/>
          <p:cNvSpPr txBox="1">
            <a:spLocks noGrp="1"/>
          </p:cNvSpPr>
          <p:nvPr>
            <p:ph type="subTitle" idx="13"/>
          </p:nvPr>
        </p:nvSpPr>
        <p:spPr>
          <a:xfrm>
            <a:off x="965200" y="3848804"/>
            <a:ext cx="32840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
        <p:nvSpPr>
          <p:cNvPr id="203" name="Google Shape;203;p16"/>
          <p:cNvSpPr txBox="1">
            <a:spLocks noGrp="1"/>
          </p:cNvSpPr>
          <p:nvPr>
            <p:ph type="subTitle" idx="14"/>
          </p:nvPr>
        </p:nvSpPr>
        <p:spPr>
          <a:xfrm>
            <a:off x="4480412" y="3848800"/>
            <a:ext cx="32584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
        <p:nvSpPr>
          <p:cNvPr id="204" name="Google Shape;204;p16"/>
          <p:cNvSpPr txBox="1">
            <a:spLocks noGrp="1"/>
          </p:cNvSpPr>
          <p:nvPr>
            <p:ph type="subTitle" idx="15"/>
          </p:nvPr>
        </p:nvSpPr>
        <p:spPr>
          <a:xfrm>
            <a:off x="7969868" y="3848800"/>
            <a:ext cx="3245600" cy="5496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Archivo"/>
              <a:buNone/>
              <a:defRPr sz="2400" b="0">
                <a:solidFill>
                  <a:schemeClr val="dk1"/>
                </a:solidFill>
                <a:latin typeface="Archivo Medium"/>
                <a:ea typeface="Archivo Medium"/>
                <a:cs typeface="Archivo Medium"/>
                <a:sym typeface="Archivo Medium"/>
              </a:defRPr>
            </a:lvl1pPr>
            <a:lvl2pPr lvl="1" algn="ctr" rtl="0">
              <a:lnSpc>
                <a:spcPct val="100000"/>
              </a:lnSpc>
              <a:spcBef>
                <a:spcPts val="0"/>
              </a:spcBef>
              <a:spcAft>
                <a:spcPts val="0"/>
              </a:spcAft>
              <a:buSzPts val="2400"/>
              <a:buFont typeface="Archivo"/>
              <a:buNone/>
              <a:defRPr sz="3200">
                <a:latin typeface="Archivo"/>
                <a:ea typeface="Archivo"/>
                <a:cs typeface="Archivo"/>
                <a:sym typeface="Archivo"/>
              </a:defRPr>
            </a:lvl2pPr>
            <a:lvl3pPr lvl="2" algn="ctr" rtl="0">
              <a:lnSpc>
                <a:spcPct val="100000"/>
              </a:lnSpc>
              <a:spcBef>
                <a:spcPts val="0"/>
              </a:spcBef>
              <a:spcAft>
                <a:spcPts val="0"/>
              </a:spcAft>
              <a:buSzPts val="2400"/>
              <a:buFont typeface="Archivo"/>
              <a:buNone/>
              <a:defRPr sz="3200">
                <a:latin typeface="Archivo"/>
                <a:ea typeface="Archivo"/>
                <a:cs typeface="Archivo"/>
                <a:sym typeface="Archivo"/>
              </a:defRPr>
            </a:lvl3pPr>
            <a:lvl4pPr lvl="3" algn="ctr" rtl="0">
              <a:lnSpc>
                <a:spcPct val="100000"/>
              </a:lnSpc>
              <a:spcBef>
                <a:spcPts val="0"/>
              </a:spcBef>
              <a:spcAft>
                <a:spcPts val="0"/>
              </a:spcAft>
              <a:buSzPts val="2400"/>
              <a:buFont typeface="Archivo"/>
              <a:buNone/>
              <a:defRPr sz="3200">
                <a:latin typeface="Archivo"/>
                <a:ea typeface="Archivo"/>
                <a:cs typeface="Archivo"/>
                <a:sym typeface="Archivo"/>
              </a:defRPr>
            </a:lvl4pPr>
            <a:lvl5pPr lvl="4" algn="ctr" rtl="0">
              <a:lnSpc>
                <a:spcPct val="100000"/>
              </a:lnSpc>
              <a:spcBef>
                <a:spcPts val="0"/>
              </a:spcBef>
              <a:spcAft>
                <a:spcPts val="0"/>
              </a:spcAft>
              <a:buSzPts val="2400"/>
              <a:buFont typeface="Archivo"/>
              <a:buNone/>
              <a:defRPr sz="3200">
                <a:latin typeface="Archivo"/>
                <a:ea typeface="Archivo"/>
                <a:cs typeface="Archivo"/>
                <a:sym typeface="Archivo"/>
              </a:defRPr>
            </a:lvl5pPr>
            <a:lvl6pPr lvl="5" algn="ctr" rtl="0">
              <a:lnSpc>
                <a:spcPct val="100000"/>
              </a:lnSpc>
              <a:spcBef>
                <a:spcPts val="0"/>
              </a:spcBef>
              <a:spcAft>
                <a:spcPts val="0"/>
              </a:spcAft>
              <a:buSzPts val="2400"/>
              <a:buFont typeface="Archivo"/>
              <a:buNone/>
              <a:defRPr sz="3200">
                <a:latin typeface="Archivo"/>
                <a:ea typeface="Archivo"/>
                <a:cs typeface="Archivo"/>
                <a:sym typeface="Archivo"/>
              </a:defRPr>
            </a:lvl6pPr>
            <a:lvl7pPr lvl="6" algn="ctr" rtl="0">
              <a:lnSpc>
                <a:spcPct val="100000"/>
              </a:lnSpc>
              <a:spcBef>
                <a:spcPts val="0"/>
              </a:spcBef>
              <a:spcAft>
                <a:spcPts val="0"/>
              </a:spcAft>
              <a:buSzPts val="2400"/>
              <a:buFont typeface="Archivo"/>
              <a:buNone/>
              <a:defRPr sz="3200">
                <a:latin typeface="Archivo"/>
                <a:ea typeface="Archivo"/>
                <a:cs typeface="Archivo"/>
                <a:sym typeface="Archivo"/>
              </a:defRPr>
            </a:lvl7pPr>
            <a:lvl8pPr lvl="7" algn="ctr" rtl="0">
              <a:lnSpc>
                <a:spcPct val="100000"/>
              </a:lnSpc>
              <a:spcBef>
                <a:spcPts val="0"/>
              </a:spcBef>
              <a:spcAft>
                <a:spcPts val="0"/>
              </a:spcAft>
              <a:buSzPts val="2400"/>
              <a:buFont typeface="Archivo"/>
              <a:buNone/>
              <a:defRPr sz="3200">
                <a:latin typeface="Archivo"/>
                <a:ea typeface="Archivo"/>
                <a:cs typeface="Archivo"/>
                <a:sym typeface="Archivo"/>
              </a:defRPr>
            </a:lvl8pPr>
            <a:lvl9pPr lvl="8" algn="ctr" rtl="0">
              <a:lnSpc>
                <a:spcPct val="100000"/>
              </a:lnSpc>
              <a:spcBef>
                <a:spcPts val="0"/>
              </a:spcBef>
              <a:spcAft>
                <a:spcPts val="0"/>
              </a:spcAft>
              <a:buSzPts val="2400"/>
              <a:buFont typeface="Archivo"/>
              <a:buNone/>
              <a:defRPr sz="3200">
                <a:latin typeface="Archivo"/>
                <a:ea typeface="Archivo"/>
                <a:cs typeface="Archivo"/>
                <a:sym typeface="Archivo"/>
              </a:defRPr>
            </a:lvl9pPr>
          </a:lstStyle>
          <a:p>
            <a:endParaRPr/>
          </a:p>
        </p:txBody>
      </p:sp>
    </p:spTree>
    <p:extLst>
      <p:ext uri="{BB962C8B-B14F-4D97-AF65-F5344CB8AC3E}">
        <p14:creationId xmlns:p14="http://schemas.microsoft.com/office/powerpoint/2010/main" val="95269308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Numbers and text">
  <p:cSld name="Numbers and text">
    <p:spTree>
      <p:nvGrpSpPr>
        <p:cNvPr id="1" name="Shape 205"/>
        <p:cNvGrpSpPr/>
        <p:nvPr/>
      </p:nvGrpSpPr>
      <p:grpSpPr>
        <a:xfrm>
          <a:off x="0" y="0"/>
          <a:ext cx="0" cy="0"/>
          <a:chOff x="0" y="0"/>
          <a:chExt cx="0" cy="0"/>
        </a:xfrm>
      </p:grpSpPr>
      <p:sp>
        <p:nvSpPr>
          <p:cNvPr id="206" name="Google Shape;206;p17"/>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07" name="Google Shape;207;p17"/>
          <p:cNvGrpSpPr/>
          <p:nvPr/>
        </p:nvGrpSpPr>
        <p:grpSpPr>
          <a:xfrm>
            <a:off x="950967" y="6100433"/>
            <a:ext cx="10280933" cy="291200"/>
            <a:chOff x="713225" y="4575325"/>
            <a:chExt cx="7710700" cy="218400"/>
          </a:xfrm>
        </p:grpSpPr>
        <p:grpSp>
          <p:nvGrpSpPr>
            <p:cNvPr id="208" name="Google Shape;208;p17"/>
            <p:cNvGrpSpPr/>
            <p:nvPr/>
          </p:nvGrpSpPr>
          <p:grpSpPr>
            <a:xfrm>
              <a:off x="1123725" y="4594075"/>
              <a:ext cx="7300200" cy="180900"/>
              <a:chOff x="1123725" y="4594075"/>
              <a:chExt cx="7300200" cy="180900"/>
            </a:xfrm>
          </p:grpSpPr>
          <p:sp>
            <p:nvSpPr>
              <p:cNvPr id="209" name="Google Shape;209;p17"/>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 name="Google Shape;210;p17">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 name="Google Shape;211;p17">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12" name="Google Shape;212;p17"/>
            <p:cNvGrpSpPr/>
            <p:nvPr/>
          </p:nvGrpSpPr>
          <p:grpSpPr>
            <a:xfrm>
              <a:off x="713225" y="4575325"/>
              <a:ext cx="218400" cy="218400"/>
              <a:chOff x="713225" y="4575325"/>
              <a:chExt cx="218400" cy="218400"/>
            </a:xfrm>
          </p:grpSpPr>
          <p:sp>
            <p:nvSpPr>
              <p:cNvPr id="213" name="Google Shape;213;p17"/>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 name="Google Shape;214;p17">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15" name="Google Shape;215;p17"/>
          <p:cNvSpPr txBox="1">
            <a:spLocks noGrp="1"/>
          </p:cNvSpPr>
          <p:nvPr>
            <p:ph type="title" hasCustomPrompt="1"/>
          </p:nvPr>
        </p:nvSpPr>
        <p:spPr>
          <a:xfrm>
            <a:off x="6290467" y="2520661"/>
            <a:ext cx="4656800" cy="10252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5333"/>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216" name="Google Shape;216;p17"/>
          <p:cNvSpPr txBox="1">
            <a:spLocks noGrp="1"/>
          </p:cNvSpPr>
          <p:nvPr>
            <p:ph type="subTitle" idx="1"/>
          </p:nvPr>
        </p:nvSpPr>
        <p:spPr>
          <a:xfrm>
            <a:off x="6290484" y="3700295"/>
            <a:ext cx="4656800" cy="49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sp>
        <p:nvSpPr>
          <p:cNvPr id="217" name="Google Shape;217;p17"/>
          <p:cNvSpPr txBox="1">
            <a:spLocks noGrp="1"/>
          </p:cNvSpPr>
          <p:nvPr>
            <p:ph type="title" idx="2" hasCustomPrompt="1"/>
          </p:nvPr>
        </p:nvSpPr>
        <p:spPr>
          <a:xfrm>
            <a:off x="6290484" y="719331"/>
            <a:ext cx="4656800" cy="10252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5333"/>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218" name="Google Shape;218;p17"/>
          <p:cNvSpPr txBox="1">
            <a:spLocks noGrp="1"/>
          </p:cNvSpPr>
          <p:nvPr>
            <p:ph type="subTitle" idx="3"/>
          </p:nvPr>
        </p:nvSpPr>
        <p:spPr>
          <a:xfrm>
            <a:off x="6290484" y="1899349"/>
            <a:ext cx="4656800" cy="49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sp>
        <p:nvSpPr>
          <p:cNvPr id="219" name="Google Shape;219;p17"/>
          <p:cNvSpPr txBox="1">
            <a:spLocks noGrp="1"/>
          </p:cNvSpPr>
          <p:nvPr>
            <p:ph type="title" idx="4" hasCustomPrompt="1"/>
          </p:nvPr>
        </p:nvSpPr>
        <p:spPr>
          <a:xfrm>
            <a:off x="6290467" y="4321645"/>
            <a:ext cx="4656800" cy="10252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5333"/>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220" name="Google Shape;220;p17"/>
          <p:cNvSpPr txBox="1">
            <a:spLocks noGrp="1"/>
          </p:cNvSpPr>
          <p:nvPr>
            <p:ph type="subTitle" idx="5"/>
          </p:nvPr>
        </p:nvSpPr>
        <p:spPr>
          <a:xfrm>
            <a:off x="6290484" y="5501279"/>
            <a:ext cx="4656800" cy="49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200"/>
              <a:buNone/>
              <a:defRPr>
                <a:solidFill>
                  <a:schemeClr val="dk1"/>
                </a:solidFill>
              </a:defRPr>
            </a:lvl1pPr>
            <a:lvl2pPr lvl="1" algn="ctr" rtl="0">
              <a:lnSpc>
                <a:spcPct val="100000"/>
              </a:lnSpc>
              <a:spcBef>
                <a:spcPts val="0"/>
              </a:spcBef>
              <a:spcAft>
                <a:spcPts val="0"/>
              </a:spcAft>
              <a:buClr>
                <a:schemeClr val="dk1"/>
              </a:buClr>
              <a:buSzPts val="1200"/>
              <a:buNone/>
              <a:defRPr>
                <a:solidFill>
                  <a:schemeClr val="dk1"/>
                </a:solidFill>
              </a:defRPr>
            </a:lvl2pPr>
            <a:lvl3pPr lvl="2" algn="ctr" rtl="0">
              <a:lnSpc>
                <a:spcPct val="100000"/>
              </a:lnSpc>
              <a:spcBef>
                <a:spcPts val="0"/>
              </a:spcBef>
              <a:spcAft>
                <a:spcPts val="0"/>
              </a:spcAft>
              <a:buClr>
                <a:schemeClr val="dk1"/>
              </a:buClr>
              <a:buSzPts val="1200"/>
              <a:buNone/>
              <a:defRPr>
                <a:solidFill>
                  <a:schemeClr val="dk1"/>
                </a:solidFill>
              </a:defRPr>
            </a:lvl3pPr>
            <a:lvl4pPr lvl="3" algn="ctr" rtl="0">
              <a:lnSpc>
                <a:spcPct val="100000"/>
              </a:lnSpc>
              <a:spcBef>
                <a:spcPts val="0"/>
              </a:spcBef>
              <a:spcAft>
                <a:spcPts val="0"/>
              </a:spcAft>
              <a:buClr>
                <a:schemeClr val="dk1"/>
              </a:buClr>
              <a:buSzPts val="1200"/>
              <a:buNone/>
              <a:defRPr>
                <a:solidFill>
                  <a:schemeClr val="dk1"/>
                </a:solidFill>
              </a:defRPr>
            </a:lvl4pPr>
            <a:lvl5pPr lvl="4" algn="ctr" rtl="0">
              <a:lnSpc>
                <a:spcPct val="100000"/>
              </a:lnSpc>
              <a:spcBef>
                <a:spcPts val="0"/>
              </a:spcBef>
              <a:spcAft>
                <a:spcPts val="0"/>
              </a:spcAft>
              <a:buClr>
                <a:schemeClr val="dk1"/>
              </a:buClr>
              <a:buSzPts val="1200"/>
              <a:buNone/>
              <a:defRPr>
                <a:solidFill>
                  <a:schemeClr val="dk1"/>
                </a:solidFill>
              </a:defRPr>
            </a:lvl5pPr>
            <a:lvl6pPr lvl="5" algn="ctr" rtl="0">
              <a:lnSpc>
                <a:spcPct val="100000"/>
              </a:lnSpc>
              <a:spcBef>
                <a:spcPts val="0"/>
              </a:spcBef>
              <a:spcAft>
                <a:spcPts val="0"/>
              </a:spcAft>
              <a:buClr>
                <a:schemeClr val="dk1"/>
              </a:buClr>
              <a:buSzPts val="1200"/>
              <a:buNone/>
              <a:defRPr>
                <a:solidFill>
                  <a:schemeClr val="dk1"/>
                </a:solidFill>
              </a:defRPr>
            </a:lvl6pPr>
            <a:lvl7pPr lvl="6" algn="ctr" rtl="0">
              <a:lnSpc>
                <a:spcPct val="100000"/>
              </a:lnSpc>
              <a:spcBef>
                <a:spcPts val="0"/>
              </a:spcBef>
              <a:spcAft>
                <a:spcPts val="0"/>
              </a:spcAft>
              <a:buClr>
                <a:schemeClr val="dk1"/>
              </a:buClr>
              <a:buSzPts val="1200"/>
              <a:buNone/>
              <a:defRPr>
                <a:solidFill>
                  <a:schemeClr val="dk1"/>
                </a:solidFill>
              </a:defRPr>
            </a:lvl7pPr>
            <a:lvl8pPr lvl="7" algn="ctr" rtl="0">
              <a:lnSpc>
                <a:spcPct val="100000"/>
              </a:lnSpc>
              <a:spcBef>
                <a:spcPts val="0"/>
              </a:spcBef>
              <a:spcAft>
                <a:spcPts val="0"/>
              </a:spcAft>
              <a:buClr>
                <a:schemeClr val="dk1"/>
              </a:buClr>
              <a:buSzPts val="1200"/>
              <a:buNone/>
              <a:defRPr>
                <a:solidFill>
                  <a:schemeClr val="dk1"/>
                </a:solidFill>
              </a:defRPr>
            </a:lvl8pPr>
            <a:lvl9pPr lvl="8" algn="ctr" rtl="0">
              <a:lnSpc>
                <a:spcPct val="100000"/>
              </a:lnSpc>
              <a:spcBef>
                <a:spcPts val="0"/>
              </a:spcBef>
              <a:spcAft>
                <a:spcPts val="0"/>
              </a:spcAft>
              <a:buClr>
                <a:schemeClr val="dk1"/>
              </a:buClr>
              <a:buSzPts val="1200"/>
              <a:buNone/>
              <a:defRPr>
                <a:solidFill>
                  <a:schemeClr val="dk1"/>
                </a:solidFill>
              </a:defRPr>
            </a:lvl9pPr>
          </a:lstStyle>
          <a:p>
            <a:endParaRPr/>
          </a:p>
        </p:txBody>
      </p:sp>
    </p:spTree>
    <p:extLst>
      <p:ext uri="{BB962C8B-B14F-4D97-AF65-F5344CB8AC3E}">
        <p14:creationId xmlns:p14="http://schemas.microsoft.com/office/powerpoint/2010/main" val="424311996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254"/>
        <p:cNvGrpSpPr/>
        <p:nvPr/>
      </p:nvGrpSpPr>
      <p:grpSpPr>
        <a:xfrm>
          <a:off x="0" y="0"/>
          <a:ext cx="0" cy="0"/>
          <a:chOff x="0" y="0"/>
          <a:chExt cx="0" cy="0"/>
        </a:xfrm>
      </p:grpSpPr>
      <p:sp>
        <p:nvSpPr>
          <p:cNvPr id="255" name="Google Shape;255;p20"/>
          <p:cNvSpPr/>
          <p:nvPr/>
        </p:nvSpPr>
        <p:spPr>
          <a:xfrm>
            <a:off x="308233" y="5843433"/>
            <a:ext cx="11575600" cy="805200"/>
          </a:xfrm>
          <a:prstGeom prst="roundRect">
            <a:avLst>
              <a:gd name="adj" fmla="val 23506"/>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56" name="Google Shape;256;p20"/>
          <p:cNvGrpSpPr/>
          <p:nvPr/>
        </p:nvGrpSpPr>
        <p:grpSpPr>
          <a:xfrm>
            <a:off x="950967" y="6100433"/>
            <a:ext cx="10280933" cy="291200"/>
            <a:chOff x="713225" y="4575325"/>
            <a:chExt cx="7710700" cy="218400"/>
          </a:xfrm>
        </p:grpSpPr>
        <p:grpSp>
          <p:nvGrpSpPr>
            <p:cNvPr id="257" name="Google Shape;257;p20"/>
            <p:cNvGrpSpPr/>
            <p:nvPr/>
          </p:nvGrpSpPr>
          <p:grpSpPr>
            <a:xfrm>
              <a:off x="1123725" y="4594075"/>
              <a:ext cx="7300200" cy="180900"/>
              <a:chOff x="1123725" y="4594075"/>
              <a:chExt cx="7300200" cy="180900"/>
            </a:xfrm>
          </p:grpSpPr>
          <p:sp>
            <p:nvSpPr>
              <p:cNvPr id="258" name="Google Shape;258;p20"/>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9" name="Google Shape;259;p20">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0" name="Google Shape;260;p20">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61" name="Google Shape;261;p20"/>
            <p:cNvGrpSpPr/>
            <p:nvPr/>
          </p:nvGrpSpPr>
          <p:grpSpPr>
            <a:xfrm>
              <a:off x="713225" y="4575325"/>
              <a:ext cx="218400" cy="218400"/>
              <a:chOff x="713225" y="4575325"/>
              <a:chExt cx="218400" cy="218400"/>
            </a:xfrm>
          </p:grpSpPr>
          <p:sp>
            <p:nvSpPr>
              <p:cNvPr id="262" name="Google Shape;262;p20"/>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63" name="Google Shape;263;p20">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64" name="Google Shape;264;p20"/>
          <p:cNvSpPr/>
          <p:nvPr/>
        </p:nvSpPr>
        <p:spPr>
          <a:xfrm>
            <a:off x="308233" y="231200"/>
            <a:ext cx="11575600" cy="54600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8962488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Background 1">
  <p:cSld name="Background 1">
    <p:bg>
      <p:bgPr>
        <a:solidFill>
          <a:schemeClr val="lt2"/>
        </a:solidFill>
        <a:effectLst/>
      </p:bgPr>
    </p:bg>
    <p:spTree>
      <p:nvGrpSpPr>
        <p:cNvPr id="1" name="Shape 265"/>
        <p:cNvGrpSpPr/>
        <p:nvPr/>
      </p:nvGrpSpPr>
      <p:grpSpPr>
        <a:xfrm>
          <a:off x="0" y="0"/>
          <a:ext cx="0" cy="0"/>
          <a:chOff x="0" y="0"/>
          <a:chExt cx="0" cy="0"/>
        </a:xfrm>
      </p:grpSpPr>
      <p:sp>
        <p:nvSpPr>
          <p:cNvPr id="266" name="Google Shape;266;p21"/>
          <p:cNvSpPr/>
          <p:nvPr/>
        </p:nvSpPr>
        <p:spPr>
          <a:xfrm>
            <a:off x="308233" y="231200"/>
            <a:ext cx="11575600" cy="6395600"/>
          </a:xfrm>
          <a:prstGeom prst="roundRect">
            <a:avLst>
              <a:gd name="adj" fmla="val 5204"/>
            </a:avLst>
          </a:prstGeom>
          <a:solidFill>
            <a:schemeClr val="accent5"/>
          </a:solidFill>
          <a:ln>
            <a:noFill/>
          </a:ln>
          <a:effectLst>
            <a:outerShdw dist="38100" dir="2400000" algn="bl" rotWithShape="0">
              <a:schemeClr val="lt2"/>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67" name="Google Shape;267;p21"/>
          <p:cNvGrpSpPr/>
          <p:nvPr/>
        </p:nvGrpSpPr>
        <p:grpSpPr>
          <a:xfrm>
            <a:off x="950967" y="428133"/>
            <a:ext cx="10280933" cy="291200"/>
            <a:chOff x="713225" y="4575325"/>
            <a:chExt cx="7710700" cy="218400"/>
          </a:xfrm>
        </p:grpSpPr>
        <p:grpSp>
          <p:nvGrpSpPr>
            <p:cNvPr id="268" name="Google Shape;268;p21"/>
            <p:cNvGrpSpPr/>
            <p:nvPr/>
          </p:nvGrpSpPr>
          <p:grpSpPr>
            <a:xfrm>
              <a:off x="1123725" y="4594075"/>
              <a:ext cx="7300200" cy="180900"/>
              <a:chOff x="1123725" y="4594075"/>
              <a:chExt cx="7300200" cy="180900"/>
            </a:xfrm>
          </p:grpSpPr>
          <p:sp>
            <p:nvSpPr>
              <p:cNvPr id="269" name="Google Shape;269;p21"/>
              <p:cNvSpPr/>
              <p:nvPr/>
            </p:nvSpPr>
            <p:spPr>
              <a:xfrm>
                <a:off x="1123725" y="4594075"/>
                <a:ext cx="7300200" cy="1809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0" name="Google Shape;270;p21">
                <a:hlinkClick r:id="" action="ppaction://hlinkshowjump?jump=previousslide"/>
              </p:cNvPr>
              <p:cNvSpPr/>
              <p:nvPr/>
            </p:nvSpPr>
            <p:spPr>
              <a:xfrm rot="-2700000">
                <a:off x="1233226"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1" name="Google Shape;271;p21">
                <a:hlinkClick r:id="" action="ppaction://hlinkshowjump?jump=nextslide"/>
              </p:cNvPr>
              <p:cNvSpPr/>
              <p:nvPr/>
            </p:nvSpPr>
            <p:spPr>
              <a:xfrm rot="2700000" flipH="1">
                <a:off x="8242701" y="4647641"/>
                <a:ext cx="71701" cy="73822"/>
              </a:xfrm>
              <a:prstGeom prst="halfFrame">
                <a:avLst>
                  <a:gd name="adj1" fmla="val 15278"/>
                  <a:gd name="adj2" fmla="val 15278"/>
                </a:avLst>
              </a:prstGeom>
              <a:solidFill>
                <a:schemeClr val="accent3"/>
              </a:solid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72" name="Google Shape;272;p21"/>
            <p:cNvGrpSpPr/>
            <p:nvPr/>
          </p:nvGrpSpPr>
          <p:grpSpPr>
            <a:xfrm>
              <a:off x="713225" y="4575325"/>
              <a:ext cx="218400" cy="218400"/>
              <a:chOff x="713225" y="4575325"/>
              <a:chExt cx="218400" cy="218400"/>
            </a:xfrm>
          </p:grpSpPr>
          <p:sp>
            <p:nvSpPr>
              <p:cNvPr id="273" name="Google Shape;273;p21"/>
              <p:cNvSpPr/>
              <p:nvPr/>
            </p:nvSpPr>
            <p:spPr>
              <a:xfrm>
                <a:off x="713225" y="4575325"/>
                <a:ext cx="218400" cy="2184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74" name="Google Shape;274;p21">
                <a:hlinkClick r:id="" action="ppaction://hlinkshowjump?jump=firstslide"/>
              </p:cNvPr>
              <p:cNvSpPr/>
              <p:nvPr/>
            </p:nvSpPr>
            <p:spPr>
              <a:xfrm rot="-5400000">
                <a:off x="762425" y="4609400"/>
                <a:ext cx="120000" cy="133200"/>
              </a:xfrm>
              <a:prstGeom prst="rightArrow">
                <a:avLst>
                  <a:gd name="adj1" fmla="val 66854"/>
                  <a:gd name="adj2" fmla="val 50000"/>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113075219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862600" y="1712600"/>
            <a:ext cx="8466800" cy="21468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Clr>
                <a:srgbClr val="191919"/>
              </a:buClr>
              <a:buSzPts val="5200"/>
              <a:buNone/>
              <a:defRPr sz="7333">
                <a:latin typeface="Arial" panose="020B0604020202020204" pitchFamily="34" charset="0"/>
                <a:ea typeface="Arial" panose="020B0604020202020204" pitchFamily="34" charset="0"/>
                <a:cs typeface="Arial" panose="020B0604020202020204" pitchFamily="34" charset="0"/>
                <a:sym typeface="Yeseva One"/>
              </a:defRPr>
            </a:lvl1pPr>
            <a:lvl2pPr lvl="1" algn="ctr">
              <a:spcBef>
                <a:spcPts val="0"/>
              </a:spcBef>
              <a:spcAft>
                <a:spcPts val="0"/>
              </a:spcAft>
              <a:buClr>
                <a:srgbClr val="191919"/>
              </a:buClr>
              <a:buSzPts val="5200"/>
              <a:buNone/>
              <a:defRPr sz="6933">
                <a:solidFill>
                  <a:srgbClr val="191919"/>
                </a:solidFill>
              </a:defRPr>
            </a:lvl2pPr>
            <a:lvl3pPr lvl="2" algn="ctr">
              <a:spcBef>
                <a:spcPts val="0"/>
              </a:spcBef>
              <a:spcAft>
                <a:spcPts val="0"/>
              </a:spcAft>
              <a:buClr>
                <a:srgbClr val="191919"/>
              </a:buClr>
              <a:buSzPts val="5200"/>
              <a:buNone/>
              <a:defRPr sz="6933">
                <a:solidFill>
                  <a:srgbClr val="191919"/>
                </a:solidFill>
              </a:defRPr>
            </a:lvl3pPr>
            <a:lvl4pPr lvl="3" algn="ctr">
              <a:spcBef>
                <a:spcPts val="0"/>
              </a:spcBef>
              <a:spcAft>
                <a:spcPts val="0"/>
              </a:spcAft>
              <a:buClr>
                <a:srgbClr val="191919"/>
              </a:buClr>
              <a:buSzPts val="5200"/>
              <a:buNone/>
              <a:defRPr sz="6933">
                <a:solidFill>
                  <a:srgbClr val="191919"/>
                </a:solidFill>
              </a:defRPr>
            </a:lvl4pPr>
            <a:lvl5pPr lvl="4" algn="ctr">
              <a:spcBef>
                <a:spcPts val="0"/>
              </a:spcBef>
              <a:spcAft>
                <a:spcPts val="0"/>
              </a:spcAft>
              <a:buClr>
                <a:srgbClr val="191919"/>
              </a:buClr>
              <a:buSzPts val="5200"/>
              <a:buNone/>
              <a:defRPr sz="6933">
                <a:solidFill>
                  <a:srgbClr val="191919"/>
                </a:solidFill>
              </a:defRPr>
            </a:lvl5pPr>
            <a:lvl6pPr lvl="5" algn="ctr">
              <a:spcBef>
                <a:spcPts val="0"/>
              </a:spcBef>
              <a:spcAft>
                <a:spcPts val="0"/>
              </a:spcAft>
              <a:buClr>
                <a:srgbClr val="191919"/>
              </a:buClr>
              <a:buSzPts val="5200"/>
              <a:buNone/>
              <a:defRPr sz="6933">
                <a:solidFill>
                  <a:srgbClr val="191919"/>
                </a:solidFill>
              </a:defRPr>
            </a:lvl6pPr>
            <a:lvl7pPr lvl="6" algn="ctr">
              <a:spcBef>
                <a:spcPts val="0"/>
              </a:spcBef>
              <a:spcAft>
                <a:spcPts val="0"/>
              </a:spcAft>
              <a:buClr>
                <a:srgbClr val="191919"/>
              </a:buClr>
              <a:buSzPts val="5200"/>
              <a:buNone/>
              <a:defRPr sz="6933">
                <a:solidFill>
                  <a:srgbClr val="191919"/>
                </a:solidFill>
              </a:defRPr>
            </a:lvl7pPr>
            <a:lvl8pPr lvl="7" algn="ctr">
              <a:spcBef>
                <a:spcPts val="0"/>
              </a:spcBef>
              <a:spcAft>
                <a:spcPts val="0"/>
              </a:spcAft>
              <a:buClr>
                <a:srgbClr val="191919"/>
              </a:buClr>
              <a:buSzPts val="5200"/>
              <a:buNone/>
              <a:defRPr sz="6933">
                <a:solidFill>
                  <a:srgbClr val="191919"/>
                </a:solidFill>
              </a:defRPr>
            </a:lvl8pPr>
            <a:lvl9pPr lvl="8" algn="ctr">
              <a:spcBef>
                <a:spcPts val="0"/>
              </a:spcBef>
              <a:spcAft>
                <a:spcPts val="0"/>
              </a:spcAft>
              <a:buClr>
                <a:srgbClr val="191919"/>
              </a:buClr>
              <a:buSzPts val="5200"/>
              <a:buNone/>
              <a:defRPr sz="6933">
                <a:solidFill>
                  <a:srgbClr val="191919"/>
                </a:solidFill>
              </a:defRPr>
            </a:lvl9pPr>
          </a:lstStyle>
          <a:p>
            <a:endParaRPr/>
          </a:p>
        </p:txBody>
      </p:sp>
      <p:sp>
        <p:nvSpPr>
          <p:cNvPr id="10" name="Google Shape;10;p2"/>
          <p:cNvSpPr txBox="1">
            <a:spLocks noGrp="1"/>
          </p:cNvSpPr>
          <p:nvPr>
            <p:ph type="subTitle" idx="1"/>
          </p:nvPr>
        </p:nvSpPr>
        <p:spPr>
          <a:xfrm>
            <a:off x="3354000" y="4195300"/>
            <a:ext cx="5468400" cy="557200"/>
          </a:xfrm>
          <a:prstGeom prst="rect">
            <a:avLst/>
          </a:prstGeom>
          <a:noFill/>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a:solidFill>
                  <a:schemeClr val="accent5"/>
                </a:solidFill>
                <a:latin typeface="Arial" panose="020B0604020202020204" pitchFamily="34" charset="0"/>
                <a:cs typeface="Arial" panose="020B0604020202020204" pitchFamily="34" charset="0"/>
              </a:defRPr>
            </a:lvl1pPr>
            <a:lvl2pPr lvl="1" algn="ctr">
              <a:lnSpc>
                <a:spcPct val="100000"/>
              </a:lnSpc>
              <a:spcBef>
                <a:spcPts val="0"/>
              </a:spcBef>
              <a:spcAft>
                <a:spcPts val="0"/>
              </a:spcAft>
              <a:buSzPts val="1800"/>
              <a:buNone/>
              <a:defRPr sz="2400"/>
            </a:lvl2pPr>
            <a:lvl3pPr lvl="2" algn="ctr">
              <a:lnSpc>
                <a:spcPct val="100000"/>
              </a:lnSpc>
              <a:spcBef>
                <a:spcPts val="0"/>
              </a:spcBef>
              <a:spcAft>
                <a:spcPts val="0"/>
              </a:spcAft>
              <a:buSzPts val="1800"/>
              <a:buNone/>
              <a:defRPr sz="2400"/>
            </a:lvl3pPr>
            <a:lvl4pPr lvl="3" algn="ctr">
              <a:lnSpc>
                <a:spcPct val="100000"/>
              </a:lnSpc>
              <a:spcBef>
                <a:spcPts val="0"/>
              </a:spcBef>
              <a:spcAft>
                <a:spcPts val="0"/>
              </a:spcAft>
              <a:buSzPts val="1800"/>
              <a:buNone/>
              <a:defRPr sz="2400"/>
            </a:lvl4pPr>
            <a:lvl5pPr lvl="4" algn="ctr">
              <a:lnSpc>
                <a:spcPct val="100000"/>
              </a:lnSpc>
              <a:spcBef>
                <a:spcPts val="0"/>
              </a:spcBef>
              <a:spcAft>
                <a:spcPts val="0"/>
              </a:spcAft>
              <a:buSzPts val="1800"/>
              <a:buNone/>
              <a:defRPr sz="2400"/>
            </a:lvl5pPr>
            <a:lvl6pPr lvl="5" algn="ctr">
              <a:lnSpc>
                <a:spcPct val="100000"/>
              </a:lnSpc>
              <a:spcBef>
                <a:spcPts val="0"/>
              </a:spcBef>
              <a:spcAft>
                <a:spcPts val="0"/>
              </a:spcAft>
              <a:buSzPts val="1800"/>
              <a:buNone/>
              <a:defRPr sz="2400"/>
            </a:lvl6pPr>
            <a:lvl7pPr lvl="6" algn="ctr">
              <a:lnSpc>
                <a:spcPct val="100000"/>
              </a:lnSpc>
              <a:spcBef>
                <a:spcPts val="0"/>
              </a:spcBef>
              <a:spcAft>
                <a:spcPts val="0"/>
              </a:spcAft>
              <a:buSzPts val="1800"/>
              <a:buNone/>
              <a:defRPr sz="2400"/>
            </a:lvl7pPr>
            <a:lvl8pPr lvl="7" algn="ctr">
              <a:lnSpc>
                <a:spcPct val="100000"/>
              </a:lnSpc>
              <a:spcBef>
                <a:spcPts val="0"/>
              </a:spcBef>
              <a:spcAft>
                <a:spcPts val="0"/>
              </a:spcAft>
              <a:buSzPts val="1800"/>
              <a:buNone/>
              <a:defRPr sz="2400"/>
            </a:lvl8pPr>
            <a:lvl9pPr lvl="8" algn="ctr">
              <a:lnSpc>
                <a:spcPct val="100000"/>
              </a:lnSpc>
              <a:spcBef>
                <a:spcPts val="0"/>
              </a:spcBef>
              <a:spcAft>
                <a:spcPts val="0"/>
              </a:spcAft>
              <a:buSzPts val="1800"/>
              <a:buNone/>
              <a:defRPr sz="2400"/>
            </a:lvl9pPr>
          </a:lstStyle>
          <a:p>
            <a:endParaRPr/>
          </a:p>
        </p:txBody>
      </p:sp>
      <p:grpSp>
        <p:nvGrpSpPr>
          <p:cNvPr id="11" name="Google Shape;11;p2"/>
          <p:cNvGrpSpPr/>
          <p:nvPr/>
        </p:nvGrpSpPr>
        <p:grpSpPr>
          <a:xfrm>
            <a:off x="209833" y="227233"/>
            <a:ext cx="11756867" cy="6323851"/>
            <a:chOff x="157375" y="170425"/>
            <a:chExt cx="8817650" cy="4742888"/>
          </a:xfrm>
        </p:grpSpPr>
        <p:sp>
          <p:nvSpPr>
            <p:cNvPr id="12" name="Google Shape;12;p2"/>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3" name="Google Shape;13;p2"/>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4" name="Google Shape;14;p2"/>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5" name="Google Shape;15;p2"/>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16" name="Google Shape;16;p2"/>
          <p:cNvSpPr/>
          <p:nvPr/>
        </p:nvSpPr>
        <p:spPr>
          <a:xfrm>
            <a:off x="0" y="6257200"/>
            <a:ext cx="12192000" cy="634400"/>
          </a:xfrm>
          <a:prstGeom prst="rect">
            <a:avLst/>
          </a:prstGeom>
          <a:solidFill>
            <a:srgbClr val="FFF6E8"/>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 name="Google Shape;17;p2"/>
          <p:cNvSpPr/>
          <p:nvPr/>
        </p:nvSpPr>
        <p:spPr>
          <a:xfrm>
            <a:off x="1" y="5965867"/>
            <a:ext cx="12176268" cy="925733"/>
          </a:xfrm>
          <a:custGeom>
            <a:avLst/>
            <a:gdLst/>
            <a:ahLst/>
            <a:cxnLst/>
            <a:rect l="l" t="t" r="r" b="b"/>
            <a:pathLst>
              <a:path w="12135815" h="960969" extrusionOk="0">
                <a:moveTo>
                  <a:pt x="12014205" y="448799"/>
                </a:moveTo>
                <a:cubicBezTo>
                  <a:pt x="11900811" y="408789"/>
                  <a:pt x="11760490" y="440456"/>
                  <a:pt x="11682176" y="523574"/>
                </a:cubicBezTo>
                <a:cubicBezTo>
                  <a:pt x="11675603" y="485207"/>
                  <a:pt x="11644885" y="450759"/>
                  <a:pt x="11604242" y="436474"/>
                </a:cubicBezTo>
                <a:cubicBezTo>
                  <a:pt x="11563663" y="422189"/>
                  <a:pt x="11514740" y="428447"/>
                  <a:pt x="11480482" y="452466"/>
                </a:cubicBezTo>
                <a:cubicBezTo>
                  <a:pt x="11491290" y="325924"/>
                  <a:pt x="11421889" y="196286"/>
                  <a:pt x="11304576" y="123977"/>
                </a:cubicBezTo>
                <a:cubicBezTo>
                  <a:pt x="11187263" y="51604"/>
                  <a:pt x="11026337" y="39153"/>
                  <a:pt x="10896698" y="92563"/>
                </a:cubicBezTo>
                <a:cubicBezTo>
                  <a:pt x="10767123" y="145910"/>
                  <a:pt x="10673640" y="262970"/>
                  <a:pt x="10659860" y="389384"/>
                </a:cubicBezTo>
                <a:cubicBezTo>
                  <a:pt x="10659608" y="389195"/>
                  <a:pt x="10659292" y="389005"/>
                  <a:pt x="10659039" y="388816"/>
                </a:cubicBezTo>
                <a:cubicBezTo>
                  <a:pt x="10653856" y="433440"/>
                  <a:pt x="10658912" y="478823"/>
                  <a:pt x="10676864" y="521615"/>
                </a:cubicBezTo>
                <a:cubicBezTo>
                  <a:pt x="10707772" y="595251"/>
                  <a:pt x="10774519" y="656057"/>
                  <a:pt x="10861429" y="675777"/>
                </a:cubicBezTo>
                <a:cubicBezTo>
                  <a:pt x="10944673" y="694676"/>
                  <a:pt x="11033859" y="673754"/>
                  <a:pt x="11089734" y="614339"/>
                </a:cubicBezTo>
                <a:cubicBezTo>
                  <a:pt x="11145672" y="554925"/>
                  <a:pt x="11154458" y="461947"/>
                  <a:pt x="11092452" y="402784"/>
                </a:cubicBezTo>
                <a:cubicBezTo>
                  <a:pt x="11060342" y="372129"/>
                  <a:pt x="11011736" y="354937"/>
                  <a:pt x="10964773" y="361131"/>
                </a:cubicBezTo>
                <a:cubicBezTo>
                  <a:pt x="10917873" y="367325"/>
                  <a:pt x="10877799" y="397159"/>
                  <a:pt x="10862124" y="436727"/>
                </a:cubicBezTo>
                <a:cubicBezTo>
                  <a:pt x="10856941" y="449811"/>
                  <a:pt x="10834945" y="440583"/>
                  <a:pt x="10840128" y="427562"/>
                </a:cubicBezTo>
                <a:cubicBezTo>
                  <a:pt x="10872680" y="345582"/>
                  <a:pt x="10985126" y="316380"/>
                  <a:pt x="11067296" y="358097"/>
                </a:cubicBezTo>
                <a:cubicBezTo>
                  <a:pt x="11155153" y="402721"/>
                  <a:pt x="11182333" y="504296"/>
                  <a:pt x="11140490" y="583747"/>
                </a:cubicBezTo>
                <a:cubicBezTo>
                  <a:pt x="11100605" y="659469"/>
                  <a:pt x="11010725" y="706433"/>
                  <a:pt x="10917367" y="704284"/>
                </a:cubicBezTo>
                <a:cubicBezTo>
                  <a:pt x="10914460" y="704221"/>
                  <a:pt x="10911616" y="703968"/>
                  <a:pt x="10908771" y="703841"/>
                </a:cubicBezTo>
                <a:cubicBezTo>
                  <a:pt x="10932032" y="760475"/>
                  <a:pt x="10924510" y="828170"/>
                  <a:pt x="10867118" y="867043"/>
                </a:cubicBezTo>
                <a:cubicBezTo>
                  <a:pt x="10839180" y="886005"/>
                  <a:pt x="10800118" y="894222"/>
                  <a:pt x="10767503" y="879810"/>
                </a:cubicBezTo>
                <a:cubicBezTo>
                  <a:pt x="10739059" y="867295"/>
                  <a:pt x="10722436" y="837335"/>
                  <a:pt x="10727113" y="809713"/>
                </a:cubicBezTo>
                <a:cubicBezTo>
                  <a:pt x="10729958" y="793027"/>
                  <a:pt x="10740640" y="777541"/>
                  <a:pt x="10758401" y="770652"/>
                </a:cubicBezTo>
                <a:cubicBezTo>
                  <a:pt x="10778754" y="762751"/>
                  <a:pt x="10800750" y="767238"/>
                  <a:pt x="10820471" y="774444"/>
                </a:cubicBezTo>
                <a:cubicBezTo>
                  <a:pt x="10826601" y="776719"/>
                  <a:pt x="10830773" y="781586"/>
                  <a:pt x="10828940" y="787717"/>
                </a:cubicBezTo>
                <a:cubicBezTo>
                  <a:pt x="10827423" y="792838"/>
                  <a:pt x="10820028" y="797515"/>
                  <a:pt x="10813960" y="795239"/>
                </a:cubicBezTo>
                <a:cubicBezTo>
                  <a:pt x="10801003" y="790499"/>
                  <a:pt x="10786338" y="785569"/>
                  <a:pt x="10772307" y="789045"/>
                </a:cubicBezTo>
                <a:cubicBezTo>
                  <a:pt x="10759412" y="792205"/>
                  <a:pt x="10752459" y="802634"/>
                  <a:pt x="10750816" y="813949"/>
                </a:cubicBezTo>
                <a:cubicBezTo>
                  <a:pt x="10747972" y="833733"/>
                  <a:pt x="10761562" y="854717"/>
                  <a:pt x="10782483" y="862176"/>
                </a:cubicBezTo>
                <a:cubicBezTo>
                  <a:pt x="10807766" y="871151"/>
                  <a:pt x="10837410" y="861796"/>
                  <a:pt x="10857005" y="846626"/>
                </a:cubicBezTo>
                <a:cubicBezTo>
                  <a:pt x="10876219" y="831773"/>
                  <a:pt x="10888987" y="811357"/>
                  <a:pt x="10894549" y="789361"/>
                </a:cubicBezTo>
                <a:cubicBezTo>
                  <a:pt x="10902008" y="759843"/>
                  <a:pt x="10895561" y="728492"/>
                  <a:pt x="10881529" y="701313"/>
                </a:cubicBezTo>
                <a:cubicBezTo>
                  <a:pt x="10795377" y="689051"/>
                  <a:pt x="10720160" y="640381"/>
                  <a:pt x="10676864" y="572307"/>
                </a:cubicBezTo>
                <a:cubicBezTo>
                  <a:pt x="10637928" y="511122"/>
                  <a:pt x="10626550" y="441720"/>
                  <a:pt x="10636853" y="374088"/>
                </a:cubicBezTo>
                <a:cubicBezTo>
                  <a:pt x="10535784" y="314800"/>
                  <a:pt x="10390660" y="333130"/>
                  <a:pt x="10308111" y="414604"/>
                </a:cubicBezTo>
                <a:cubicBezTo>
                  <a:pt x="10291804" y="365745"/>
                  <a:pt x="10211215" y="346214"/>
                  <a:pt x="10169308" y="380915"/>
                </a:cubicBezTo>
                <a:cubicBezTo>
                  <a:pt x="10141370" y="271692"/>
                  <a:pt x="10021846" y="197740"/>
                  <a:pt x="9899792" y="169802"/>
                </a:cubicBezTo>
                <a:cubicBezTo>
                  <a:pt x="9753151" y="136113"/>
                  <a:pt x="9592225" y="155138"/>
                  <a:pt x="9460564" y="221443"/>
                </a:cubicBezTo>
                <a:cubicBezTo>
                  <a:pt x="9340723" y="281806"/>
                  <a:pt x="9246544" y="380788"/>
                  <a:pt x="9198190" y="495383"/>
                </a:cubicBezTo>
                <a:cubicBezTo>
                  <a:pt x="9220502" y="548730"/>
                  <a:pt x="9232385" y="605364"/>
                  <a:pt x="9226507" y="661871"/>
                </a:cubicBezTo>
                <a:cubicBezTo>
                  <a:pt x="9246607" y="699290"/>
                  <a:pt x="9298121" y="709467"/>
                  <a:pt x="9340913" y="706370"/>
                </a:cubicBezTo>
                <a:cubicBezTo>
                  <a:pt x="9385410" y="703146"/>
                  <a:pt x="9436545" y="689683"/>
                  <a:pt x="9461070" y="653718"/>
                </a:cubicBezTo>
                <a:cubicBezTo>
                  <a:pt x="9482686" y="621925"/>
                  <a:pt x="9481549" y="580903"/>
                  <a:pt x="9458668" y="549931"/>
                </a:cubicBezTo>
                <a:cubicBezTo>
                  <a:pt x="9433764" y="516242"/>
                  <a:pt x="9379406" y="499365"/>
                  <a:pt x="9340154" y="524775"/>
                </a:cubicBezTo>
                <a:cubicBezTo>
                  <a:pt x="9300775" y="550311"/>
                  <a:pt x="9303051" y="608778"/>
                  <a:pt x="9353806" y="621735"/>
                </a:cubicBezTo>
                <a:cubicBezTo>
                  <a:pt x="9368786" y="625590"/>
                  <a:pt x="9362402" y="646449"/>
                  <a:pt x="9347359" y="642594"/>
                </a:cubicBezTo>
                <a:cubicBezTo>
                  <a:pt x="9294581" y="629130"/>
                  <a:pt x="9272648" y="573950"/>
                  <a:pt x="9300143" y="532676"/>
                </a:cubicBezTo>
                <a:cubicBezTo>
                  <a:pt x="9330483" y="487040"/>
                  <a:pt x="9400833" y="479329"/>
                  <a:pt x="9447732" y="509289"/>
                </a:cubicBezTo>
                <a:cubicBezTo>
                  <a:pt x="9492231" y="537669"/>
                  <a:pt x="9510688" y="589816"/>
                  <a:pt x="9495896" y="636273"/>
                </a:cubicBezTo>
                <a:cubicBezTo>
                  <a:pt x="9479463" y="687849"/>
                  <a:pt x="9427317" y="715092"/>
                  <a:pt x="9370936" y="724384"/>
                </a:cubicBezTo>
                <a:cubicBezTo>
                  <a:pt x="9318221" y="733106"/>
                  <a:pt x="9257415" y="727670"/>
                  <a:pt x="9221514" y="692780"/>
                </a:cubicBezTo>
                <a:cubicBezTo>
                  <a:pt x="9220629" y="696635"/>
                  <a:pt x="9219744" y="700428"/>
                  <a:pt x="9218732" y="704284"/>
                </a:cubicBezTo>
                <a:cubicBezTo>
                  <a:pt x="9196673" y="785632"/>
                  <a:pt x="9130685" y="860153"/>
                  <a:pt x="9037074" y="882339"/>
                </a:cubicBezTo>
                <a:cubicBezTo>
                  <a:pt x="8942769" y="904714"/>
                  <a:pt x="8844860" y="868180"/>
                  <a:pt x="8800426" y="790561"/>
                </a:cubicBezTo>
                <a:cubicBezTo>
                  <a:pt x="8756876" y="714524"/>
                  <a:pt x="8761807" y="612822"/>
                  <a:pt x="8834242" y="551891"/>
                </a:cubicBezTo>
                <a:cubicBezTo>
                  <a:pt x="8869765" y="521994"/>
                  <a:pt x="8916790" y="504548"/>
                  <a:pt x="8966029" y="508467"/>
                </a:cubicBezTo>
                <a:cubicBezTo>
                  <a:pt x="9014446" y="512323"/>
                  <a:pt x="9060714" y="537037"/>
                  <a:pt x="9084227" y="575214"/>
                </a:cubicBezTo>
                <a:cubicBezTo>
                  <a:pt x="9091686" y="587287"/>
                  <a:pt x="9071775" y="599739"/>
                  <a:pt x="9064254" y="587539"/>
                </a:cubicBezTo>
                <a:cubicBezTo>
                  <a:pt x="9023927" y="522057"/>
                  <a:pt x="8927157" y="514093"/>
                  <a:pt x="8863949" y="557453"/>
                </a:cubicBezTo>
                <a:cubicBezTo>
                  <a:pt x="8792967" y="606186"/>
                  <a:pt x="8782096" y="695118"/>
                  <a:pt x="8814268" y="765595"/>
                </a:cubicBezTo>
                <a:cubicBezTo>
                  <a:pt x="8830260" y="800675"/>
                  <a:pt x="8857565" y="831584"/>
                  <a:pt x="8895743" y="849218"/>
                </a:cubicBezTo>
                <a:cubicBezTo>
                  <a:pt x="8933667" y="866727"/>
                  <a:pt x="8978354" y="871467"/>
                  <a:pt x="9020135" y="863819"/>
                </a:cubicBezTo>
                <a:cubicBezTo>
                  <a:pt x="9103442" y="848523"/>
                  <a:pt x="9166839" y="784937"/>
                  <a:pt x="9190542" y="714460"/>
                </a:cubicBezTo>
                <a:cubicBezTo>
                  <a:pt x="9196041" y="698027"/>
                  <a:pt x="9199644" y="681403"/>
                  <a:pt x="9201667" y="664779"/>
                </a:cubicBezTo>
                <a:cubicBezTo>
                  <a:pt x="9201540" y="664526"/>
                  <a:pt x="9201413" y="664336"/>
                  <a:pt x="9201350" y="664147"/>
                </a:cubicBezTo>
                <a:cubicBezTo>
                  <a:pt x="9199580" y="660354"/>
                  <a:pt x="9200402" y="657257"/>
                  <a:pt x="9202552" y="655045"/>
                </a:cubicBezTo>
                <a:cubicBezTo>
                  <a:pt x="9206091" y="612507"/>
                  <a:pt x="9199454" y="569779"/>
                  <a:pt x="9185548" y="528630"/>
                </a:cubicBezTo>
                <a:cubicBezTo>
                  <a:pt x="9185422" y="529010"/>
                  <a:pt x="9185233" y="529389"/>
                  <a:pt x="9185106" y="529831"/>
                </a:cubicBezTo>
                <a:cubicBezTo>
                  <a:pt x="9153629" y="430848"/>
                  <a:pt x="9072281" y="341094"/>
                  <a:pt x="8964954" y="302727"/>
                </a:cubicBezTo>
                <a:cubicBezTo>
                  <a:pt x="8857502" y="264360"/>
                  <a:pt x="8730329" y="272893"/>
                  <a:pt x="8630651" y="324976"/>
                </a:cubicBezTo>
                <a:cubicBezTo>
                  <a:pt x="8637351" y="281237"/>
                  <a:pt x="8604862" y="235285"/>
                  <a:pt x="8557583" y="221695"/>
                </a:cubicBezTo>
                <a:cubicBezTo>
                  <a:pt x="8510304" y="208106"/>
                  <a:pt x="8453671" y="228395"/>
                  <a:pt x="8430284" y="267268"/>
                </a:cubicBezTo>
                <a:cubicBezTo>
                  <a:pt x="8411321" y="133268"/>
                  <a:pt x="8272265" y="29229"/>
                  <a:pt x="8122591" y="5905"/>
                </a:cubicBezTo>
                <a:cubicBezTo>
                  <a:pt x="8002622" y="-12804"/>
                  <a:pt x="7874502" y="13490"/>
                  <a:pt x="7775772" y="77014"/>
                </a:cubicBezTo>
                <a:cubicBezTo>
                  <a:pt x="7677042" y="140537"/>
                  <a:pt x="7609094" y="240468"/>
                  <a:pt x="7591585" y="347668"/>
                </a:cubicBezTo>
                <a:cubicBezTo>
                  <a:pt x="7538554" y="325545"/>
                  <a:pt x="7459419" y="348869"/>
                  <a:pt x="7409358" y="375732"/>
                </a:cubicBezTo>
                <a:cubicBezTo>
                  <a:pt x="7359298" y="402658"/>
                  <a:pt x="7325861" y="452529"/>
                  <a:pt x="7323270" y="504548"/>
                </a:cubicBezTo>
                <a:cubicBezTo>
                  <a:pt x="7321626" y="532044"/>
                  <a:pt x="7325293" y="559792"/>
                  <a:pt x="7335406" y="586465"/>
                </a:cubicBezTo>
                <a:cubicBezTo>
                  <a:pt x="7360436" y="652517"/>
                  <a:pt x="7420926" y="705674"/>
                  <a:pt x="7498165" y="721413"/>
                </a:cubicBezTo>
                <a:cubicBezTo>
                  <a:pt x="7570095" y="736077"/>
                  <a:pt x="7666423" y="717621"/>
                  <a:pt x="7695498" y="649863"/>
                </a:cubicBezTo>
                <a:cubicBezTo>
                  <a:pt x="7721161" y="590005"/>
                  <a:pt x="7694803" y="504296"/>
                  <a:pt x="7628435" y="473893"/>
                </a:cubicBezTo>
                <a:cubicBezTo>
                  <a:pt x="7548667" y="437359"/>
                  <a:pt x="7454678" y="493171"/>
                  <a:pt x="7457712" y="571548"/>
                </a:cubicBezTo>
                <a:cubicBezTo>
                  <a:pt x="7458281" y="585391"/>
                  <a:pt x="7433946" y="586592"/>
                  <a:pt x="7433441" y="572623"/>
                </a:cubicBezTo>
                <a:cubicBezTo>
                  <a:pt x="7430470" y="496837"/>
                  <a:pt x="7502716" y="434578"/>
                  <a:pt x="7588172" y="441594"/>
                </a:cubicBezTo>
                <a:cubicBezTo>
                  <a:pt x="7619017" y="444122"/>
                  <a:pt x="7645248" y="455310"/>
                  <a:pt x="7666486" y="471744"/>
                </a:cubicBezTo>
                <a:cubicBezTo>
                  <a:pt x="7671669" y="402658"/>
                  <a:pt x="7683236" y="329780"/>
                  <a:pt x="7739617" y="278140"/>
                </a:cubicBezTo>
                <a:cubicBezTo>
                  <a:pt x="7790309" y="231682"/>
                  <a:pt x="7867233" y="211898"/>
                  <a:pt x="7938468" y="221063"/>
                </a:cubicBezTo>
                <a:cubicBezTo>
                  <a:pt x="8015012" y="230861"/>
                  <a:pt x="8084982" y="273336"/>
                  <a:pt x="8116775" y="336859"/>
                </a:cubicBezTo>
                <a:cubicBezTo>
                  <a:pt x="8146862" y="397033"/>
                  <a:pt x="8140794" y="471681"/>
                  <a:pt x="8088901" y="521235"/>
                </a:cubicBezTo>
                <a:cubicBezTo>
                  <a:pt x="8030750" y="576731"/>
                  <a:pt x="7924183" y="578311"/>
                  <a:pt x="7876714" y="510679"/>
                </a:cubicBezTo>
                <a:cubicBezTo>
                  <a:pt x="7868433" y="498860"/>
                  <a:pt x="7889419" y="487988"/>
                  <a:pt x="7897698" y="499745"/>
                </a:cubicBezTo>
                <a:cubicBezTo>
                  <a:pt x="7935939" y="554229"/>
                  <a:pt x="8020637" y="551511"/>
                  <a:pt x="8068358" y="509036"/>
                </a:cubicBezTo>
                <a:cubicBezTo>
                  <a:pt x="8116712" y="466055"/>
                  <a:pt x="8121516" y="397222"/>
                  <a:pt x="8093768" y="343938"/>
                </a:cubicBezTo>
                <a:cubicBezTo>
                  <a:pt x="8037071" y="235159"/>
                  <a:pt x="7861607" y="205957"/>
                  <a:pt x="7763319" y="287810"/>
                </a:cubicBezTo>
                <a:cubicBezTo>
                  <a:pt x="7700428" y="340209"/>
                  <a:pt x="7693791" y="421241"/>
                  <a:pt x="7689304" y="493108"/>
                </a:cubicBezTo>
                <a:cubicBezTo>
                  <a:pt x="7689304" y="493297"/>
                  <a:pt x="7689177" y="493424"/>
                  <a:pt x="7689177" y="493550"/>
                </a:cubicBezTo>
                <a:cubicBezTo>
                  <a:pt x="7716230" y="525344"/>
                  <a:pt x="7730325" y="567313"/>
                  <a:pt x="7728745" y="607450"/>
                </a:cubicBezTo>
                <a:cubicBezTo>
                  <a:pt x="7727228" y="646323"/>
                  <a:pt x="7711300" y="682983"/>
                  <a:pt x="7677421" y="708518"/>
                </a:cubicBezTo>
                <a:cubicBezTo>
                  <a:pt x="7643478" y="734118"/>
                  <a:pt x="7598095" y="746696"/>
                  <a:pt x="7553977" y="747960"/>
                </a:cubicBezTo>
                <a:cubicBezTo>
                  <a:pt x="7463843" y="750425"/>
                  <a:pt x="7379714" y="706496"/>
                  <a:pt x="7334837" y="637537"/>
                </a:cubicBezTo>
                <a:cubicBezTo>
                  <a:pt x="7305572" y="592470"/>
                  <a:pt x="7294700" y="541335"/>
                  <a:pt x="7300262" y="491275"/>
                </a:cubicBezTo>
                <a:cubicBezTo>
                  <a:pt x="7238761" y="459545"/>
                  <a:pt x="7161396" y="452402"/>
                  <a:pt x="7094206" y="473451"/>
                </a:cubicBezTo>
                <a:cubicBezTo>
                  <a:pt x="7018484" y="497216"/>
                  <a:pt x="6957805" y="556189"/>
                  <a:pt x="6938021" y="625464"/>
                </a:cubicBezTo>
                <a:cubicBezTo>
                  <a:pt x="6925127" y="514409"/>
                  <a:pt x="6835183" y="412203"/>
                  <a:pt x="6718818" y="370043"/>
                </a:cubicBezTo>
                <a:cubicBezTo>
                  <a:pt x="6610164" y="330602"/>
                  <a:pt x="6479515" y="344887"/>
                  <a:pt x="6384008" y="404997"/>
                </a:cubicBezTo>
                <a:cubicBezTo>
                  <a:pt x="6403603" y="422126"/>
                  <a:pt x="6421617" y="440583"/>
                  <a:pt x="6437735" y="460240"/>
                </a:cubicBezTo>
                <a:cubicBezTo>
                  <a:pt x="6520789" y="425982"/>
                  <a:pt x="6635763" y="434641"/>
                  <a:pt x="6696253" y="501072"/>
                </a:cubicBezTo>
                <a:cubicBezTo>
                  <a:pt x="6724633" y="532233"/>
                  <a:pt x="6735504" y="576099"/>
                  <a:pt x="6713950" y="612759"/>
                </a:cubicBezTo>
                <a:cubicBezTo>
                  <a:pt x="6694293" y="646133"/>
                  <a:pt x="6649732" y="664463"/>
                  <a:pt x="6609216" y="650115"/>
                </a:cubicBezTo>
                <a:cubicBezTo>
                  <a:pt x="6565413" y="634566"/>
                  <a:pt x="6550433" y="584632"/>
                  <a:pt x="6582100" y="552776"/>
                </a:cubicBezTo>
                <a:cubicBezTo>
                  <a:pt x="6592466" y="542346"/>
                  <a:pt x="6609658" y="557642"/>
                  <a:pt x="6599293" y="568072"/>
                </a:cubicBezTo>
                <a:cubicBezTo>
                  <a:pt x="6586145" y="581282"/>
                  <a:pt x="6585956" y="602267"/>
                  <a:pt x="6597523" y="616426"/>
                </a:cubicBezTo>
                <a:cubicBezTo>
                  <a:pt x="6609911" y="631596"/>
                  <a:pt x="6633867" y="636462"/>
                  <a:pt x="6653588" y="631785"/>
                </a:cubicBezTo>
                <a:cubicBezTo>
                  <a:pt x="6700488" y="620660"/>
                  <a:pt x="6710285" y="569020"/>
                  <a:pt x="6691765" y="534698"/>
                </a:cubicBezTo>
                <a:cubicBezTo>
                  <a:pt x="6671665" y="497406"/>
                  <a:pt x="6627040" y="475283"/>
                  <a:pt x="6583175" y="466308"/>
                </a:cubicBezTo>
                <a:cubicBezTo>
                  <a:pt x="6539246" y="457332"/>
                  <a:pt x="6492662" y="461820"/>
                  <a:pt x="6451640" y="478254"/>
                </a:cubicBezTo>
                <a:cubicBezTo>
                  <a:pt x="6464661" y="496142"/>
                  <a:pt x="6476102" y="514915"/>
                  <a:pt x="6485520" y="534761"/>
                </a:cubicBezTo>
                <a:cubicBezTo>
                  <a:pt x="6524708" y="617563"/>
                  <a:pt x="6532293" y="724131"/>
                  <a:pt x="6474016" y="801939"/>
                </a:cubicBezTo>
                <a:cubicBezTo>
                  <a:pt x="6420163" y="873743"/>
                  <a:pt x="6311193" y="883982"/>
                  <a:pt x="6231426" y="840369"/>
                </a:cubicBezTo>
                <a:cubicBezTo>
                  <a:pt x="6146412" y="793912"/>
                  <a:pt x="6102799" y="687471"/>
                  <a:pt x="6169356" y="612190"/>
                </a:cubicBezTo>
                <a:cubicBezTo>
                  <a:pt x="6200897" y="576478"/>
                  <a:pt x="6255002" y="557137"/>
                  <a:pt x="6305378" y="567124"/>
                </a:cubicBezTo>
                <a:cubicBezTo>
                  <a:pt x="6356197" y="577237"/>
                  <a:pt x="6394501" y="617437"/>
                  <a:pt x="6398546" y="663136"/>
                </a:cubicBezTo>
                <a:cubicBezTo>
                  <a:pt x="6399747" y="677041"/>
                  <a:pt x="6375475" y="676599"/>
                  <a:pt x="6374211" y="662820"/>
                </a:cubicBezTo>
                <a:cubicBezTo>
                  <a:pt x="6370988" y="626539"/>
                  <a:pt x="6338183" y="595504"/>
                  <a:pt x="6298552" y="587856"/>
                </a:cubicBezTo>
                <a:cubicBezTo>
                  <a:pt x="6257341" y="579892"/>
                  <a:pt x="6211831" y="597274"/>
                  <a:pt x="6187054" y="626918"/>
                </a:cubicBezTo>
                <a:cubicBezTo>
                  <a:pt x="6130420" y="694613"/>
                  <a:pt x="6173717" y="786454"/>
                  <a:pt x="6249629" y="824757"/>
                </a:cubicBezTo>
                <a:cubicBezTo>
                  <a:pt x="6283256" y="841760"/>
                  <a:pt x="6324467" y="849092"/>
                  <a:pt x="6362707" y="843150"/>
                </a:cubicBezTo>
                <a:cubicBezTo>
                  <a:pt x="6406194" y="836387"/>
                  <a:pt x="6439884" y="812937"/>
                  <a:pt x="6461185" y="778868"/>
                </a:cubicBezTo>
                <a:cubicBezTo>
                  <a:pt x="6505366" y="708329"/>
                  <a:pt x="6498287" y="617500"/>
                  <a:pt x="6464155" y="545064"/>
                </a:cubicBezTo>
                <a:cubicBezTo>
                  <a:pt x="6441337" y="496584"/>
                  <a:pt x="6406321" y="454425"/>
                  <a:pt x="6364351" y="418207"/>
                </a:cubicBezTo>
                <a:cubicBezTo>
                  <a:pt x="6364288" y="418270"/>
                  <a:pt x="6364161" y="418333"/>
                  <a:pt x="6364098" y="418397"/>
                </a:cubicBezTo>
                <a:cubicBezTo>
                  <a:pt x="6289008" y="356643"/>
                  <a:pt x="6190657" y="321563"/>
                  <a:pt x="6089209" y="314294"/>
                </a:cubicBezTo>
                <a:cubicBezTo>
                  <a:pt x="5988267" y="307025"/>
                  <a:pt x="5879234" y="342801"/>
                  <a:pt x="5800162" y="397285"/>
                </a:cubicBezTo>
                <a:cubicBezTo>
                  <a:pt x="5790428" y="403985"/>
                  <a:pt x="5781073" y="411002"/>
                  <a:pt x="5772034" y="418460"/>
                </a:cubicBezTo>
                <a:cubicBezTo>
                  <a:pt x="5771971" y="418397"/>
                  <a:pt x="5771845" y="418333"/>
                  <a:pt x="5771782" y="418270"/>
                </a:cubicBezTo>
                <a:cubicBezTo>
                  <a:pt x="5729812" y="454488"/>
                  <a:pt x="5694795" y="496711"/>
                  <a:pt x="5671977" y="545127"/>
                </a:cubicBezTo>
                <a:cubicBezTo>
                  <a:pt x="5637845" y="617563"/>
                  <a:pt x="5630766" y="708392"/>
                  <a:pt x="5674948" y="778931"/>
                </a:cubicBezTo>
                <a:cubicBezTo>
                  <a:pt x="5696312" y="813000"/>
                  <a:pt x="5730002" y="836450"/>
                  <a:pt x="5773425" y="843214"/>
                </a:cubicBezTo>
                <a:cubicBezTo>
                  <a:pt x="5811729" y="849155"/>
                  <a:pt x="5852877" y="841760"/>
                  <a:pt x="5886503" y="824820"/>
                </a:cubicBezTo>
                <a:cubicBezTo>
                  <a:pt x="5962478" y="786517"/>
                  <a:pt x="6005712" y="694676"/>
                  <a:pt x="5949078" y="626981"/>
                </a:cubicBezTo>
                <a:cubicBezTo>
                  <a:pt x="5924238" y="597274"/>
                  <a:pt x="5878728" y="579955"/>
                  <a:pt x="5837580" y="587919"/>
                </a:cubicBezTo>
                <a:cubicBezTo>
                  <a:pt x="5797950" y="595567"/>
                  <a:pt x="5765145" y="626602"/>
                  <a:pt x="5761921" y="662883"/>
                </a:cubicBezTo>
                <a:cubicBezTo>
                  <a:pt x="5760720" y="676662"/>
                  <a:pt x="5736386" y="677105"/>
                  <a:pt x="5737586" y="663199"/>
                </a:cubicBezTo>
                <a:cubicBezTo>
                  <a:pt x="5741632" y="617437"/>
                  <a:pt x="5779935" y="577300"/>
                  <a:pt x="5830754" y="567187"/>
                </a:cubicBezTo>
                <a:cubicBezTo>
                  <a:pt x="5881130" y="557200"/>
                  <a:pt x="5935236" y="576542"/>
                  <a:pt x="5966776" y="612254"/>
                </a:cubicBezTo>
                <a:cubicBezTo>
                  <a:pt x="6033271" y="687534"/>
                  <a:pt x="5989721" y="793975"/>
                  <a:pt x="5904707" y="840432"/>
                </a:cubicBezTo>
                <a:cubicBezTo>
                  <a:pt x="5824939" y="884045"/>
                  <a:pt x="5715970" y="873743"/>
                  <a:pt x="5662117" y="802002"/>
                </a:cubicBezTo>
                <a:cubicBezTo>
                  <a:pt x="5603840" y="724257"/>
                  <a:pt x="5611361" y="617689"/>
                  <a:pt x="5650613" y="534825"/>
                </a:cubicBezTo>
                <a:cubicBezTo>
                  <a:pt x="5660031" y="514977"/>
                  <a:pt x="5671472" y="496205"/>
                  <a:pt x="5684492" y="478317"/>
                </a:cubicBezTo>
                <a:cubicBezTo>
                  <a:pt x="5643534" y="461883"/>
                  <a:pt x="5596887" y="457396"/>
                  <a:pt x="5552958" y="466371"/>
                </a:cubicBezTo>
                <a:cubicBezTo>
                  <a:pt x="5509155" y="475283"/>
                  <a:pt x="5464531" y="497469"/>
                  <a:pt x="5444368" y="534761"/>
                </a:cubicBezTo>
                <a:cubicBezTo>
                  <a:pt x="5425848" y="569083"/>
                  <a:pt x="5435645" y="620723"/>
                  <a:pt x="5482545" y="631848"/>
                </a:cubicBezTo>
                <a:cubicBezTo>
                  <a:pt x="5502265" y="636525"/>
                  <a:pt x="5526158" y="631659"/>
                  <a:pt x="5538610" y="616489"/>
                </a:cubicBezTo>
                <a:cubicBezTo>
                  <a:pt x="5550177" y="602330"/>
                  <a:pt x="5549987" y="581345"/>
                  <a:pt x="5536840" y="568135"/>
                </a:cubicBezTo>
                <a:cubicBezTo>
                  <a:pt x="5526474" y="557769"/>
                  <a:pt x="5543666" y="542410"/>
                  <a:pt x="5554032" y="552839"/>
                </a:cubicBezTo>
                <a:cubicBezTo>
                  <a:pt x="5585699" y="584632"/>
                  <a:pt x="5570719" y="634629"/>
                  <a:pt x="5526916" y="650178"/>
                </a:cubicBezTo>
                <a:cubicBezTo>
                  <a:pt x="5486400" y="664526"/>
                  <a:pt x="5441839" y="646259"/>
                  <a:pt x="5422182" y="612822"/>
                </a:cubicBezTo>
                <a:cubicBezTo>
                  <a:pt x="5400628" y="576225"/>
                  <a:pt x="5411563" y="532297"/>
                  <a:pt x="5439880" y="501135"/>
                </a:cubicBezTo>
                <a:cubicBezTo>
                  <a:pt x="5500369" y="434704"/>
                  <a:pt x="5615343" y="426045"/>
                  <a:pt x="5698398" y="460303"/>
                </a:cubicBezTo>
                <a:cubicBezTo>
                  <a:pt x="5714516" y="440646"/>
                  <a:pt x="5732530" y="422189"/>
                  <a:pt x="5752124" y="405060"/>
                </a:cubicBezTo>
                <a:cubicBezTo>
                  <a:pt x="5656618" y="344950"/>
                  <a:pt x="5525968" y="330665"/>
                  <a:pt x="5417315" y="370106"/>
                </a:cubicBezTo>
                <a:cubicBezTo>
                  <a:pt x="5300950" y="412265"/>
                  <a:pt x="5211006" y="514472"/>
                  <a:pt x="5198112" y="625527"/>
                </a:cubicBezTo>
                <a:cubicBezTo>
                  <a:pt x="5178264" y="556252"/>
                  <a:pt x="5117649" y="497279"/>
                  <a:pt x="5041926" y="473513"/>
                </a:cubicBezTo>
                <a:cubicBezTo>
                  <a:pt x="4974737" y="452466"/>
                  <a:pt x="4897371" y="459608"/>
                  <a:pt x="4835870" y="491338"/>
                </a:cubicBezTo>
                <a:cubicBezTo>
                  <a:pt x="4841369" y="541461"/>
                  <a:pt x="4830560" y="592596"/>
                  <a:pt x="4801296" y="637600"/>
                </a:cubicBezTo>
                <a:cubicBezTo>
                  <a:pt x="4756418" y="706559"/>
                  <a:pt x="4672289" y="750488"/>
                  <a:pt x="4582156" y="748023"/>
                </a:cubicBezTo>
                <a:cubicBezTo>
                  <a:pt x="4538037" y="746822"/>
                  <a:pt x="4492654" y="734244"/>
                  <a:pt x="4458712" y="708582"/>
                </a:cubicBezTo>
                <a:cubicBezTo>
                  <a:pt x="4424833" y="683046"/>
                  <a:pt x="4408904" y="646386"/>
                  <a:pt x="4407387" y="607513"/>
                </a:cubicBezTo>
                <a:cubicBezTo>
                  <a:pt x="4405807" y="567377"/>
                  <a:pt x="4419902" y="525407"/>
                  <a:pt x="4446955" y="493614"/>
                </a:cubicBezTo>
                <a:cubicBezTo>
                  <a:pt x="4446955" y="493424"/>
                  <a:pt x="4446829" y="493297"/>
                  <a:pt x="4446829" y="493171"/>
                </a:cubicBezTo>
                <a:cubicBezTo>
                  <a:pt x="4442278" y="421367"/>
                  <a:pt x="4435704" y="340273"/>
                  <a:pt x="4372813" y="287873"/>
                </a:cubicBezTo>
                <a:cubicBezTo>
                  <a:pt x="4274525" y="206020"/>
                  <a:pt x="4099062" y="235222"/>
                  <a:pt x="4042365" y="344002"/>
                </a:cubicBezTo>
                <a:cubicBezTo>
                  <a:pt x="4014553" y="397285"/>
                  <a:pt x="4019420" y="466118"/>
                  <a:pt x="4067774" y="509099"/>
                </a:cubicBezTo>
                <a:cubicBezTo>
                  <a:pt x="4115496" y="551575"/>
                  <a:pt x="4200193" y="554293"/>
                  <a:pt x="4238434" y="499808"/>
                </a:cubicBezTo>
                <a:cubicBezTo>
                  <a:pt x="4246714" y="488051"/>
                  <a:pt x="4267762" y="498860"/>
                  <a:pt x="4259419" y="510743"/>
                </a:cubicBezTo>
                <a:cubicBezTo>
                  <a:pt x="4211950" y="578375"/>
                  <a:pt x="4105382" y="576858"/>
                  <a:pt x="4047231" y="521298"/>
                </a:cubicBezTo>
                <a:cubicBezTo>
                  <a:pt x="3995402" y="471807"/>
                  <a:pt x="3989270" y="397159"/>
                  <a:pt x="4019357" y="336922"/>
                </a:cubicBezTo>
                <a:cubicBezTo>
                  <a:pt x="4051087" y="273399"/>
                  <a:pt x="4121121" y="230987"/>
                  <a:pt x="4197665" y="221126"/>
                </a:cubicBezTo>
                <a:cubicBezTo>
                  <a:pt x="4268963" y="211962"/>
                  <a:pt x="4345824" y="231745"/>
                  <a:pt x="4396579" y="278203"/>
                </a:cubicBezTo>
                <a:cubicBezTo>
                  <a:pt x="4452960" y="329843"/>
                  <a:pt x="4464527" y="402721"/>
                  <a:pt x="4469710" y="471807"/>
                </a:cubicBezTo>
                <a:cubicBezTo>
                  <a:pt x="4491011" y="455373"/>
                  <a:pt x="4517242" y="444185"/>
                  <a:pt x="4548024" y="441657"/>
                </a:cubicBezTo>
                <a:cubicBezTo>
                  <a:pt x="4633480" y="434641"/>
                  <a:pt x="4705726" y="496900"/>
                  <a:pt x="4702755" y="572686"/>
                </a:cubicBezTo>
                <a:cubicBezTo>
                  <a:pt x="4702186" y="586655"/>
                  <a:pt x="4677915" y="585517"/>
                  <a:pt x="4678484" y="571611"/>
                </a:cubicBezTo>
                <a:cubicBezTo>
                  <a:pt x="4681518" y="493234"/>
                  <a:pt x="4587528" y="437422"/>
                  <a:pt x="4507761" y="473956"/>
                </a:cubicBezTo>
                <a:cubicBezTo>
                  <a:pt x="4441393" y="504359"/>
                  <a:pt x="4414972" y="590068"/>
                  <a:pt x="4440697" y="649925"/>
                </a:cubicBezTo>
                <a:cubicBezTo>
                  <a:pt x="4469773" y="717684"/>
                  <a:pt x="4566101" y="736077"/>
                  <a:pt x="4638031" y="721476"/>
                </a:cubicBezTo>
                <a:cubicBezTo>
                  <a:pt x="4715207" y="705738"/>
                  <a:pt x="4775760" y="652580"/>
                  <a:pt x="4800790" y="586529"/>
                </a:cubicBezTo>
                <a:cubicBezTo>
                  <a:pt x="4810903" y="559855"/>
                  <a:pt x="4814632" y="532107"/>
                  <a:pt x="4812926" y="504612"/>
                </a:cubicBezTo>
                <a:cubicBezTo>
                  <a:pt x="4810398" y="452655"/>
                  <a:pt x="4776961" y="402721"/>
                  <a:pt x="4726837" y="375795"/>
                </a:cubicBezTo>
                <a:cubicBezTo>
                  <a:pt x="4676777" y="348869"/>
                  <a:pt x="4597641" y="325545"/>
                  <a:pt x="4544610" y="347731"/>
                </a:cubicBezTo>
                <a:cubicBezTo>
                  <a:pt x="4527102" y="240531"/>
                  <a:pt x="4459154" y="140600"/>
                  <a:pt x="4360424" y="77077"/>
                </a:cubicBezTo>
                <a:cubicBezTo>
                  <a:pt x="4261694" y="13554"/>
                  <a:pt x="4133573" y="-12741"/>
                  <a:pt x="4013605" y="5969"/>
                </a:cubicBezTo>
                <a:cubicBezTo>
                  <a:pt x="3863930" y="29292"/>
                  <a:pt x="3724874" y="133332"/>
                  <a:pt x="3705912" y="267331"/>
                </a:cubicBezTo>
                <a:cubicBezTo>
                  <a:pt x="3682588" y="228459"/>
                  <a:pt x="3625891" y="208106"/>
                  <a:pt x="3578612" y="221759"/>
                </a:cubicBezTo>
                <a:cubicBezTo>
                  <a:pt x="3531333" y="235348"/>
                  <a:pt x="3498845" y="281300"/>
                  <a:pt x="3505545" y="325039"/>
                </a:cubicBezTo>
                <a:cubicBezTo>
                  <a:pt x="3405866" y="272957"/>
                  <a:pt x="3278693" y="264424"/>
                  <a:pt x="3171241" y="302791"/>
                </a:cubicBezTo>
                <a:cubicBezTo>
                  <a:pt x="3063914" y="341157"/>
                  <a:pt x="2982567" y="430912"/>
                  <a:pt x="2951089" y="529895"/>
                </a:cubicBezTo>
                <a:cubicBezTo>
                  <a:pt x="2950963" y="529515"/>
                  <a:pt x="2950773" y="529136"/>
                  <a:pt x="2950647" y="528694"/>
                </a:cubicBezTo>
                <a:cubicBezTo>
                  <a:pt x="2936741" y="569779"/>
                  <a:pt x="2930104" y="612570"/>
                  <a:pt x="2933644" y="655108"/>
                </a:cubicBezTo>
                <a:cubicBezTo>
                  <a:pt x="2935793" y="657321"/>
                  <a:pt x="2936615" y="660481"/>
                  <a:pt x="2934845" y="664210"/>
                </a:cubicBezTo>
                <a:cubicBezTo>
                  <a:pt x="2934719" y="664463"/>
                  <a:pt x="2934592" y="664653"/>
                  <a:pt x="2934466" y="664843"/>
                </a:cubicBezTo>
                <a:cubicBezTo>
                  <a:pt x="2936488" y="681466"/>
                  <a:pt x="2940028" y="698089"/>
                  <a:pt x="2945590" y="714524"/>
                </a:cubicBezTo>
                <a:cubicBezTo>
                  <a:pt x="2969293" y="784999"/>
                  <a:pt x="3032690" y="848586"/>
                  <a:pt x="3115997" y="863883"/>
                </a:cubicBezTo>
                <a:cubicBezTo>
                  <a:pt x="3157777" y="871530"/>
                  <a:pt x="3202465" y="866790"/>
                  <a:pt x="3240390" y="849281"/>
                </a:cubicBezTo>
                <a:cubicBezTo>
                  <a:pt x="3278567" y="831646"/>
                  <a:pt x="3305872" y="800675"/>
                  <a:pt x="3321864" y="765658"/>
                </a:cubicBezTo>
                <a:cubicBezTo>
                  <a:pt x="3353973" y="695182"/>
                  <a:pt x="3343165" y="606249"/>
                  <a:pt x="3272183" y="557516"/>
                </a:cubicBezTo>
                <a:cubicBezTo>
                  <a:pt x="3208975" y="514156"/>
                  <a:pt x="3112205" y="522120"/>
                  <a:pt x="3071879" y="587603"/>
                </a:cubicBezTo>
                <a:cubicBezTo>
                  <a:pt x="3064357" y="599802"/>
                  <a:pt x="3044447" y="587350"/>
                  <a:pt x="3051905" y="575278"/>
                </a:cubicBezTo>
                <a:cubicBezTo>
                  <a:pt x="3075418" y="537100"/>
                  <a:pt x="3121686" y="512386"/>
                  <a:pt x="3170103" y="508531"/>
                </a:cubicBezTo>
                <a:cubicBezTo>
                  <a:pt x="3219341" y="504612"/>
                  <a:pt x="3266368" y="522057"/>
                  <a:pt x="3301890" y="551954"/>
                </a:cubicBezTo>
                <a:cubicBezTo>
                  <a:pt x="3374326" y="612886"/>
                  <a:pt x="3379256" y="714587"/>
                  <a:pt x="3335706" y="790625"/>
                </a:cubicBezTo>
                <a:cubicBezTo>
                  <a:pt x="3291271" y="868244"/>
                  <a:pt x="3193363" y="904778"/>
                  <a:pt x="3099058" y="882402"/>
                </a:cubicBezTo>
                <a:cubicBezTo>
                  <a:pt x="3005448" y="860216"/>
                  <a:pt x="2939459" y="785695"/>
                  <a:pt x="2917400" y="704347"/>
                </a:cubicBezTo>
                <a:cubicBezTo>
                  <a:pt x="2916388" y="700491"/>
                  <a:pt x="2915440" y="696699"/>
                  <a:pt x="2914619" y="692843"/>
                </a:cubicBezTo>
                <a:cubicBezTo>
                  <a:pt x="2878780" y="727670"/>
                  <a:pt x="2817911" y="733169"/>
                  <a:pt x="2765196" y="724447"/>
                </a:cubicBezTo>
                <a:cubicBezTo>
                  <a:pt x="2708815" y="715092"/>
                  <a:pt x="2656669" y="687913"/>
                  <a:pt x="2640235" y="636336"/>
                </a:cubicBezTo>
                <a:cubicBezTo>
                  <a:pt x="2625445" y="589878"/>
                  <a:pt x="2643901" y="537732"/>
                  <a:pt x="2688399" y="509352"/>
                </a:cubicBezTo>
                <a:cubicBezTo>
                  <a:pt x="2735299" y="479392"/>
                  <a:pt x="2805586" y="487166"/>
                  <a:pt x="2835989" y="532739"/>
                </a:cubicBezTo>
                <a:cubicBezTo>
                  <a:pt x="2863484" y="574013"/>
                  <a:pt x="2841551" y="629194"/>
                  <a:pt x="2788773" y="642657"/>
                </a:cubicBezTo>
                <a:cubicBezTo>
                  <a:pt x="2773666" y="646512"/>
                  <a:pt x="2767282" y="625654"/>
                  <a:pt x="2782326" y="621798"/>
                </a:cubicBezTo>
                <a:cubicBezTo>
                  <a:pt x="2833081" y="608840"/>
                  <a:pt x="2835357" y="550311"/>
                  <a:pt x="2795978" y="524838"/>
                </a:cubicBezTo>
                <a:cubicBezTo>
                  <a:pt x="2756790" y="499429"/>
                  <a:pt x="2702368" y="516305"/>
                  <a:pt x="2677464" y="549995"/>
                </a:cubicBezTo>
                <a:cubicBezTo>
                  <a:pt x="2654583" y="580966"/>
                  <a:pt x="2653446" y="621988"/>
                  <a:pt x="2675063" y="653781"/>
                </a:cubicBezTo>
                <a:cubicBezTo>
                  <a:pt x="2699524" y="689683"/>
                  <a:pt x="2750659" y="703209"/>
                  <a:pt x="2795157" y="706433"/>
                </a:cubicBezTo>
                <a:cubicBezTo>
                  <a:pt x="2837948" y="709530"/>
                  <a:pt x="2889462" y="699354"/>
                  <a:pt x="2909562" y="661935"/>
                </a:cubicBezTo>
                <a:cubicBezTo>
                  <a:pt x="2903684" y="605364"/>
                  <a:pt x="2915567" y="548794"/>
                  <a:pt x="2937879" y="495447"/>
                </a:cubicBezTo>
                <a:cubicBezTo>
                  <a:pt x="2889525" y="380852"/>
                  <a:pt x="2795346" y="281869"/>
                  <a:pt x="2675505" y="221506"/>
                </a:cubicBezTo>
                <a:cubicBezTo>
                  <a:pt x="2543844" y="155138"/>
                  <a:pt x="2382918" y="136176"/>
                  <a:pt x="2236277" y="169865"/>
                </a:cubicBezTo>
                <a:cubicBezTo>
                  <a:pt x="2114224" y="197866"/>
                  <a:pt x="1994698" y="271756"/>
                  <a:pt x="1966761" y="380978"/>
                </a:cubicBezTo>
                <a:cubicBezTo>
                  <a:pt x="1924791" y="346277"/>
                  <a:pt x="1844202" y="365871"/>
                  <a:pt x="1827957" y="414667"/>
                </a:cubicBezTo>
                <a:cubicBezTo>
                  <a:pt x="1745408" y="333193"/>
                  <a:pt x="1600284" y="314863"/>
                  <a:pt x="1499216" y="374152"/>
                </a:cubicBezTo>
                <a:cubicBezTo>
                  <a:pt x="1509519" y="441784"/>
                  <a:pt x="1498141" y="511185"/>
                  <a:pt x="1459205" y="572370"/>
                </a:cubicBezTo>
                <a:cubicBezTo>
                  <a:pt x="1415909" y="640444"/>
                  <a:pt x="1340692" y="689114"/>
                  <a:pt x="1254540" y="701376"/>
                </a:cubicBezTo>
                <a:cubicBezTo>
                  <a:pt x="1240571" y="728619"/>
                  <a:pt x="1234061" y="759906"/>
                  <a:pt x="1241519" y="789424"/>
                </a:cubicBezTo>
                <a:cubicBezTo>
                  <a:pt x="1247082" y="811420"/>
                  <a:pt x="1259849" y="831836"/>
                  <a:pt x="1279064" y="846690"/>
                </a:cubicBezTo>
                <a:cubicBezTo>
                  <a:pt x="1298722" y="861860"/>
                  <a:pt x="1328303" y="871214"/>
                  <a:pt x="1353586" y="862239"/>
                </a:cubicBezTo>
                <a:cubicBezTo>
                  <a:pt x="1374444" y="854844"/>
                  <a:pt x="1388097" y="833859"/>
                  <a:pt x="1385253" y="814012"/>
                </a:cubicBezTo>
                <a:cubicBezTo>
                  <a:pt x="1383610" y="802634"/>
                  <a:pt x="1376657" y="792268"/>
                  <a:pt x="1363762" y="789108"/>
                </a:cubicBezTo>
                <a:cubicBezTo>
                  <a:pt x="1349667" y="785632"/>
                  <a:pt x="1335003" y="790561"/>
                  <a:pt x="1322109" y="795302"/>
                </a:cubicBezTo>
                <a:cubicBezTo>
                  <a:pt x="1316041" y="797515"/>
                  <a:pt x="1308646" y="792900"/>
                  <a:pt x="1307129" y="787781"/>
                </a:cubicBezTo>
                <a:cubicBezTo>
                  <a:pt x="1305296" y="781650"/>
                  <a:pt x="1309530" y="776719"/>
                  <a:pt x="1315598" y="774507"/>
                </a:cubicBezTo>
                <a:cubicBezTo>
                  <a:pt x="1335256" y="767302"/>
                  <a:pt x="1357315" y="762814"/>
                  <a:pt x="1377668" y="770715"/>
                </a:cubicBezTo>
                <a:cubicBezTo>
                  <a:pt x="1395429" y="777604"/>
                  <a:pt x="1406175" y="793090"/>
                  <a:pt x="1408956" y="809777"/>
                </a:cubicBezTo>
                <a:cubicBezTo>
                  <a:pt x="1413633" y="837398"/>
                  <a:pt x="1397073" y="867359"/>
                  <a:pt x="1368566" y="879873"/>
                </a:cubicBezTo>
                <a:cubicBezTo>
                  <a:pt x="1335951" y="894222"/>
                  <a:pt x="1296889" y="886068"/>
                  <a:pt x="1268951" y="867106"/>
                </a:cubicBezTo>
                <a:cubicBezTo>
                  <a:pt x="1211622" y="828234"/>
                  <a:pt x="1204101" y="760538"/>
                  <a:pt x="1227361" y="703904"/>
                </a:cubicBezTo>
                <a:cubicBezTo>
                  <a:pt x="1224517" y="704031"/>
                  <a:pt x="1221672" y="704284"/>
                  <a:pt x="1218765" y="704347"/>
                </a:cubicBezTo>
                <a:cubicBezTo>
                  <a:pt x="1125407" y="706496"/>
                  <a:pt x="1035526" y="659533"/>
                  <a:pt x="995643" y="583810"/>
                </a:cubicBezTo>
                <a:cubicBezTo>
                  <a:pt x="953799" y="504359"/>
                  <a:pt x="980978" y="402784"/>
                  <a:pt x="1068837" y="358160"/>
                </a:cubicBezTo>
                <a:cubicBezTo>
                  <a:pt x="1151006" y="316443"/>
                  <a:pt x="1263452" y="345582"/>
                  <a:pt x="1296004" y="427625"/>
                </a:cubicBezTo>
                <a:cubicBezTo>
                  <a:pt x="1301187" y="440646"/>
                  <a:pt x="1279191" y="449874"/>
                  <a:pt x="1274008" y="436790"/>
                </a:cubicBezTo>
                <a:cubicBezTo>
                  <a:pt x="1258332" y="397222"/>
                  <a:pt x="1218259" y="367452"/>
                  <a:pt x="1171359" y="361194"/>
                </a:cubicBezTo>
                <a:cubicBezTo>
                  <a:pt x="1124333" y="355000"/>
                  <a:pt x="1075790" y="372192"/>
                  <a:pt x="1043680" y="402848"/>
                </a:cubicBezTo>
                <a:cubicBezTo>
                  <a:pt x="981674" y="462010"/>
                  <a:pt x="990460" y="554988"/>
                  <a:pt x="1046398" y="614403"/>
                </a:cubicBezTo>
                <a:cubicBezTo>
                  <a:pt x="1102273" y="673754"/>
                  <a:pt x="1191459" y="694676"/>
                  <a:pt x="1274703" y="675841"/>
                </a:cubicBezTo>
                <a:cubicBezTo>
                  <a:pt x="1361613" y="656120"/>
                  <a:pt x="1428360" y="595251"/>
                  <a:pt x="1459269" y="521678"/>
                </a:cubicBezTo>
                <a:cubicBezTo>
                  <a:pt x="1477283" y="478886"/>
                  <a:pt x="1482276" y="433503"/>
                  <a:pt x="1477093" y="388879"/>
                </a:cubicBezTo>
                <a:cubicBezTo>
                  <a:pt x="1476840" y="389068"/>
                  <a:pt x="1476524" y="389258"/>
                  <a:pt x="1476271" y="389448"/>
                </a:cubicBezTo>
                <a:cubicBezTo>
                  <a:pt x="1462555" y="263033"/>
                  <a:pt x="1369072" y="146036"/>
                  <a:pt x="1239434" y="92626"/>
                </a:cubicBezTo>
                <a:cubicBezTo>
                  <a:pt x="1109858" y="39279"/>
                  <a:pt x="948869" y="51667"/>
                  <a:pt x="831556" y="124040"/>
                </a:cubicBezTo>
                <a:cubicBezTo>
                  <a:pt x="714243" y="196349"/>
                  <a:pt x="644842" y="325988"/>
                  <a:pt x="655650" y="452529"/>
                </a:cubicBezTo>
                <a:cubicBezTo>
                  <a:pt x="621392" y="428510"/>
                  <a:pt x="572469" y="422252"/>
                  <a:pt x="531890" y="436537"/>
                </a:cubicBezTo>
                <a:cubicBezTo>
                  <a:pt x="491311" y="450822"/>
                  <a:pt x="460529" y="485270"/>
                  <a:pt x="453955" y="523637"/>
                </a:cubicBezTo>
                <a:cubicBezTo>
                  <a:pt x="375641" y="440519"/>
                  <a:pt x="235384" y="408916"/>
                  <a:pt x="121927" y="448863"/>
                </a:cubicBezTo>
                <a:cubicBezTo>
                  <a:pt x="73573" y="465929"/>
                  <a:pt x="31477" y="495510"/>
                  <a:pt x="0" y="532297"/>
                </a:cubicBezTo>
                <a:lnTo>
                  <a:pt x="0" y="960969"/>
                </a:lnTo>
                <a:lnTo>
                  <a:pt x="6057479" y="960969"/>
                </a:lnTo>
                <a:lnTo>
                  <a:pt x="6078337" y="960969"/>
                </a:lnTo>
                <a:lnTo>
                  <a:pt x="12135816" y="960969"/>
                </a:lnTo>
                <a:lnTo>
                  <a:pt x="12135816" y="532297"/>
                </a:lnTo>
                <a:cubicBezTo>
                  <a:pt x="12104655" y="495447"/>
                  <a:pt x="12062622" y="465866"/>
                  <a:pt x="12014205" y="448799"/>
                </a:cubicBezTo>
                <a:close/>
              </a:path>
            </a:pathLst>
          </a:custGeom>
          <a:solidFill>
            <a:schemeClr val="lt2"/>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18" name="Google Shape;18;p2"/>
          <p:cNvGrpSpPr/>
          <p:nvPr/>
        </p:nvGrpSpPr>
        <p:grpSpPr>
          <a:xfrm>
            <a:off x="593359" y="3090543"/>
            <a:ext cx="357599" cy="358784"/>
            <a:chOff x="7236995" y="5116066"/>
            <a:chExt cx="502151" cy="503816"/>
          </a:xfrm>
        </p:grpSpPr>
        <p:grpSp>
          <p:nvGrpSpPr>
            <p:cNvPr id="19" name="Google Shape;19;p2"/>
            <p:cNvGrpSpPr/>
            <p:nvPr/>
          </p:nvGrpSpPr>
          <p:grpSpPr>
            <a:xfrm>
              <a:off x="7319390" y="5116066"/>
              <a:ext cx="205346" cy="249044"/>
              <a:chOff x="7319390" y="5116066"/>
              <a:chExt cx="205346" cy="249044"/>
            </a:xfrm>
          </p:grpSpPr>
          <p:sp>
            <p:nvSpPr>
              <p:cNvPr id="20" name="Google Shape;20;p2"/>
              <p:cNvSpPr/>
              <p:nvPr/>
            </p:nvSpPr>
            <p:spPr>
              <a:xfrm>
                <a:off x="7319390" y="5116066"/>
                <a:ext cx="205346" cy="249044"/>
              </a:xfrm>
              <a:custGeom>
                <a:avLst/>
                <a:gdLst/>
                <a:ahLst/>
                <a:cxnLst/>
                <a:rect l="l" t="t" r="r" b="b"/>
                <a:pathLst>
                  <a:path w="205346" h="249044" extrusionOk="0">
                    <a:moveTo>
                      <a:pt x="61874" y="14869"/>
                    </a:moveTo>
                    <a:cubicBezTo>
                      <a:pt x="-109949" y="98011"/>
                      <a:pt x="125467" y="270429"/>
                      <a:pt x="174134" y="246851"/>
                    </a:cubicBezTo>
                    <a:cubicBezTo>
                      <a:pt x="222893" y="223319"/>
                      <a:pt x="233698" y="-68273"/>
                      <a:pt x="61874" y="14869"/>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21" name="Google Shape;21;p2"/>
              <p:cNvSpPr/>
              <p:nvPr/>
            </p:nvSpPr>
            <p:spPr>
              <a:xfrm>
                <a:off x="7380867" y="5203162"/>
                <a:ext cx="132866" cy="161218"/>
              </a:xfrm>
              <a:custGeom>
                <a:avLst/>
                <a:gdLst/>
                <a:ahLst/>
                <a:cxnLst/>
                <a:rect l="l" t="t" r="r" b="b"/>
                <a:pathLst>
                  <a:path w="132866" h="161218" extrusionOk="0">
                    <a:moveTo>
                      <a:pt x="40046" y="9633"/>
                    </a:moveTo>
                    <a:cubicBezTo>
                      <a:pt x="-71161" y="63428"/>
                      <a:pt x="81205" y="175047"/>
                      <a:pt x="112703" y="159802"/>
                    </a:cubicBezTo>
                    <a:cubicBezTo>
                      <a:pt x="144202" y="144510"/>
                      <a:pt x="151207" y="-44208"/>
                      <a:pt x="40046" y="9633"/>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22" name="Google Shape;22;p2"/>
            <p:cNvGrpSpPr/>
            <p:nvPr/>
          </p:nvGrpSpPr>
          <p:grpSpPr>
            <a:xfrm>
              <a:off x="7484775" y="5145330"/>
              <a:ext cx="228828" cy="227172"/>
              <a:chOff x="7484775" y="5145330"/>
              <a:chExt cx="228828" cy="227172"/>
            </a:xfrm>
          </p:grpSpPr>
          <p:sp>
            <p:nvSpPr>
              <p:cNvPr id="23" name="Google Shape;23;p2"/>
              <p:cNvSpPr/>
              <p:nvPr/>
            </p:nvSpPr>
            <p:spPr>
              <a:xfrm>
                <a:off x="7484775" y="5145330"/>
                <a:ext cx="228828" cy="227172"/>
              </a:xfrm>
              <a:custGeom>
                <a:avLst/>
                <a:gdLst/>
                <a:ahLst/>
                <a:cxnLst/>
                <a:rect l="l" t="t" r="r" b="b"/>
                <a:pathLst>
                  <a:path w="228828" h="227172" extrusionOk="0">
                    <a:moveTo>
                      <a:pt x="193026" y="37385"/>
                    </a:moveTo>
                    <a:cubicBezTo>
                      <a:pt x="59568" y="-99048"/>
                      <a:pt x="-29067" y="178946"/>
                      <a:pt x="8795" y="217633"/>
                    </a:cubicBezTo>
                    <a:cubicBezTo>
                      <a:pt x="46612" y="256273"/>
                      <a:pt x="326483" y="173818"/>
                      <a:pt x="193026" y="37385"/>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24" name="Google Shape;24;p2"/>
              <p:cNvSpPr/>
              <p:nvPr/>
            </p:nvSpPr>
            <p:spPr>
              <a:xfrm>
                <a:off x="7487836" y="5222106"/>
                <a:ext cx="148133" cy="147025"/>
              </a:xfrm>
              <a:custGeom>
                <a:avLst/>
                <a:gdLst/>
                <a:ahLst/>
                <a:cxnLst/>
                <a:rect l="l" t="t" r="r" b="b"/>
                <a:pathLst>
                  <a:path w="148133" h="147025" extrusionOk="0">
                    <a:moveTo>
                      <a:pt x="124953" y="24202"/>
                    </a:moveTo>
                    <a:cubicBezTo>
                      <a:pt x="38560" y="-64113"/>
                      <a:pt x="-18806" y="115814"/>
                      <a:pt x="5688" y="140858"/>
                    </a:cubicBezTo>
                    <a:cubicBezTo>
                      <a:pt x="30227" y="165855"/>
                      <a:pt x="211345" y="112472"/>
                      <a:pt x="124953" y="2420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25" name="Google Shape;25;p2"/>
            <p:cNvGrpSpPr/>
            <p:nvPr/>
          </p:nvGrpSpPr>
          <p:grpSpPr>
            <a:xfrm>
              <a:off x="7491120" y="5334041"/>
              <a:ext cx="248026" cy="206422"/>
              <a:chOff x="7491120" y="5334041"/>
              <a:chExt cx="248026" cy="206422"/>
            </a:xfrm>
          </p:grpSpPr>
          <p:sp>
            <p:nvSpPr>
              <p:cNvPr id="26" name="Google Shape;26;p2"/>
              <p:cNvSpPr/>
              <p:nvPr/>
            </p:nvSpPr>
            <p:spPr>
              <a:xfrm>
                <a:off x="7491120" y="5334041"/>
                <a:ext cx="248026" cy="206422"/>
              </a:xfrm>
              <a:custGeom>
                <a:avLst/>
                <a:gdLst/>
                <a:ahLst/>
                <a:cxnLst/>
                <a:rect l="l" t="t" r="r" b="b"/>
                <a:pathLst>
                  <a:path w="248026" h="206422" extrusionOk="0">
                    <a:moveTo>
                      <a:pt x="231914" y="146263"/>
                    </a:moveTo>
                    <a:cubicBezTo>
                      <a:pt x="318810" y="-23683"/>
                      <a:pt x="27081" y="-19242"/>
                      <a:pt x="2449" y="28922"/>
                    </a:cubicBezTo>
                    <a:cubicBezTo>
                      <a:pt x="-22182" y="77085"/>
                      <a:pt x="145018" y="316210"/>
                      <a:pt x="231914" y="146263"/>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27" name="Google Shape;27;p2"/>
              <p:cNvSpPr/>
              <p:nvPr/>
            </p:nvSpPr>
            <p:spPr>
              <a:xfrm>
                <a:off x="7491986" y="5344250"/>
                <a:ext cx="160539" cy="133587"/>
              </a:xfrm>
              <a:custGeom>
                <a:avLst/>
                <a:gdLst/>
                <a:ahLst/>
                <a:cxnLst/>
                <a:rect l="l" t="t" r="r" b="b"/>
                <a:pathLst>
                  <a:path w="160539" h="133587" extrusionOk="0">
                    <a:moveTo>
                      <a:pt x="150104" y="94667"/>
                    </a:moveTo>
                    <a:cubicBezTo>
                      <a:pt x="206371" y="-15303"/>
                      <a:pt x="17516" y="-12465"/>
                      <a:pt x="1584" y="18714"/>
                    </a:cubicBezTo>
                    <a:cubicBezTo>
                      <a:pt x="-14348" y="49846"/>
                      <a:pt x="93837" y="204638"/>
                      <a:pt x="150104" y="9466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28" name="Google Shape;28;p2"/>
            <p:cNvGrpSpPr/>
            <p:nvPr/>
          </p:nvGrpSpPr>
          <p:grpSpPr>
            <a:xfrm>
              <a:off x="7369428" y="5362760"/>
              <a:ext cx="197128" cy="257122"/>
              <a:chOff x="7369428" y="5362760"/>
              <a:chExt cx="197128" cy="257122"/>
            </a:xfrm>
          </p:grpSpPr>
          <p:sp>
            <p:nvSpPr>
              <p:cNvPr id="29" name="Google Shape;29;p2"/>
              <p:cNvSpPr/>
              <p:nvPr/>
            </p:nvSpPr>
            <p:spPr>
              <a:xfrm>
                <a:off x="7369428" y="5362760"/>
                <a:ext cx="197128" cy="257122"/>
              </a:xfrm>
              <a:custGeom>
                <a:avLst/>
                <a:gdLst/>
                <a:ahLst/>
                <a:cxnLst/>
                <a:rect l="l" t="t" r="r" b="b"/>
                <a:pathLst>
                  <a:path w="197128" h="257122" extrusionOk="0">
                    <a:moveTo>
                      <a:pt x="85868" y="255076"/>
                    </a:moveTo>
                    <a:cubicBezTo>
                      <a:pt x="274631" y="283416"/>
                      <a:pt x="177662" y="8215"/>
                      <a:pt x="124142" y="203"/>
                    </a:cubicBezTo>
                    <a:cubicBezTo>
                      <a:pt x="70622" y="-7855"/>
                      <a:pt x="-102895" y="226737"/>
                      <a:pt x="85868" y="255076"/>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 name="Google Shape;30;p2"/>
              <p:cNvSpPr/>
              <p:nvPr/>
            </p:nvSpPr>
            <p:spPr>
              <a:xfrm>
                <a:off x="7413211" y="5362832"/>
                <a:ext cx="127581" cy="166413"/>
              </a:xfrm>
              <a:custGeom>
                <a:avLst/>
                <a:gdLst/>
                <a:ahLst/>
                <a:cxnLst/>
                <a:rect l="l" t="t" r="r" b="b"/>
                <a:pathLst>
                  <a:path w="127581" h="166413" extrusionOk="0">
                    <a:moveTo>
                      <a:pt x="55591" y="165087"/>
                    </a:moveTo>
                    <a:cubicBezTo>
                      <a:pt x="177740" y="183446"/>
                      <a:pt x="114971" y="5305"/>
                      <a:pt x="80359" y="131"/>
                    </a:cubicBezTo>
                    <a:cubicBezTo>
                      <a:pt x="45701" y="-5088"/>
                      <a:pt x="-66604" y="146728"/>
                      <a:pt x="55591" y="16508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31" name="Google Shape;31;p2"/>
            <p:cNvGrpSpPr/>
            <p:nvPr/>
          </p:nvGrpSpPr>
          <p:grpSpPr>
            <a:xfrm>
              <a:off x="7236995" y="5294110"/>
              <a:ext cx="256854" cy="197428"/>
              <a:chOff x="7236995" y="5294110"/>
              <a:chExt cx="256854" cy="197428"/>
            </a:xfrm>
          </p:grpSpPr>
          <p:sp>
            <p:nvSpPr>
              <p:cNvPr id="32" name="Google Shape;32;p2"/>
              <p:cNvSpPr/>
              <p:nvPr/>
            </p:nvSpPr>
            <p:spPr>
              <a:xfrm>
                <a:off x="7236995" y="5294110"/>
                <a:ext cx="256854" cy="197428"/>
              </a:xfrm>
              <a:custGeom>
                <a:avLst/>
                <a:gdLst/>
                <a:ahLst/>
                <a:cxnLst/>
                <a:rect l="l" t="t" r="r" b="b"/>
                <a:pathLst>
                  <a:path w="256854" h="197428" extrusionOk="0">
                    <a:moveTo>
                      <a:pt x="2754" y="113628"/>
                    </a:moveTo>
                    <a:cubicBezTo>
                      <a:pt x="35902" y="301613"/>
                      <a:pt x="265961" y="122145"/>
                      <a:pt x="256575" y="68853"/>
                    </a:cubicBezTo>
                    <a:cubicBezTo>
                      <a:pt x="247144" y="15562"/>
                      <a:pt x="-30438" y="-74356"/>
                      <a:pt x="2754" y="113628"/>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3" name="Google Shape;33;p2"/>
              <p:cNvSpPr/>
              <p:nvPr/>
            </p:nvSpPr>
            <p:spPr>
              <a:xfrm>
                <a:off x="7327520" y="5318381"/>
                <a:ext cx="166231" cy="127785"/>
              </a:xfrm>
              <a:custGeom>
                <a:avLst/>
                <a:gdLst/>
                <a:ahLst/>
                <a:cxnLst/>
                <a:rect l="l" t="t" r="r" b="b"/>
                <a:pathLst>
                  <a:path w="166231" h="127785" extrusionOk="0">
                    <a:moveTo>
                      <a:pt x="1781" y="73562"/>
                    </a:moveTo>
                    <a:cubicBezTo>
                      <a:pt x="23253" y="195207"/>
                      <a:pt x="172139" y="79056"/>
                      <a:pt x="166050" y="44582"/>
                    </a:cubicBezTo>
                    <a:cubicBezTo>
                      <a:pt x="159961" y="10061"/>
                      <a:pt x="-19691" y="-48128"/>
                      <a:pt x="1781" y="7356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34" name="Google Shape;34;p2"/>
            <p:cNvSpPr/>
            <p:nvPr/>
          </p:nvSpPr>
          <p:spPr>
            <a:xfrm>
              <a:off x="7454076" y="5324594"/>
              <a:ext cx="81250" cy="81250"/>
            </a:xfrm>
            <a:custGeom>
              <a:avLst/>
              <a:gdLst/>
              <a:ahLst/>
              <a:cxnLst/>
              <a:rect l="l" t="t" r="r" b="b"/>
              <a:pathLst>
                <a:path w="81250" h="81250" extrusionOk="0">
                  <a:moveTo>
                    <a:pt x="77173" y="22940"/>
                  </a:moveTo>
                  <a:cubicBezTo>
                    <a:pt x="86970" y="43130"/>
                    <a:pt x="78501" y="67441"/>
                    <a:pt x="58310" y="77193"/>
                  </a:cubicBezTo>
                  <a:cubicBezTo>
                    <a:pt x="38120" y="86945"/>
                    <a:pt x="13809" y="78520"/>
                    <a:pt x="4058" y="58330"/>
                  </a:cubicBezTo>
                  <a:cubicBezTo>
                    <a:pt x="-5694" y="38140"/>
                    <a:pt x="2730" y="13829"/>
                    <a:pt x="22920" y="4078"/>
                  </a:cubicBezTo>
                  <a:cubicBezTo>
                    <a:pt x="43065" y="-5720"/>
                    <a:pt x="67375" y="2750"/>
                    <a:pt x="77173" y="22940"/>
                  </a:cubicBezTo>
                  <a:close/>
                </a:path>
              </a:pathLst>
            </a:custGeom>
            <a:solidFill>
              <a:srgbClr val="A83D3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35" name="Google Shape;35;p2"/>
          <p:cNvGrpSpPr/>
          <p:nvPr/>
        </p:nvGrpSpPr>
        <p:grpSpPr>
          <a:xfrm>
            <a:off x="11094834" y="4634836"/>
            <a:ext cx="478209" cy="436851"/>
            <a:chOff x="7235625" y="5959562"/>
            <a:chExt cx="505151" cy="461462"/>
          </a:xfrm>
        </p:grpSpPr>
        <p:sp>
          <p:nvSpPr>
            <p:cNvPr id="36" name="Google Shape;36;p2"/>
            <p:cNvSpPr/>
            <p:nvPr/>
          </p:nvSpPr>
          <p:spPr>
            <a:xfrm>
              <a:off x="7322250" y="5979119"/>
              <a:ext cx="173923" cy="216555"/>
            </a:xfrm>
            <a:custGeom>
              <a:avLst/>
              <a:gdLst/>
              <a:ahLst/>
              <a:cxnLst/>
              <a:rect l="l" t="t" r="r" b="b"/>
              <a:pathLst>
                <a:path w="173923" h="216555" extrusionOk="0">
                  <a:moveTo>
                    <a:pt x="115235" y="53236"/>
                  </a:moveTo>
                  <a:cubicBezTo>
                    <a:pt x="156074" y="109870"/>
                    <a:pt x="189679" y="196628"/>
                    <a:pt x="166146" y="213614"/>
                  </a:cubicBezTo>
                  <a:cubicBezTo>
                    <a:pt x="142614" y="230553"/>
                    <a:pt x="70917" y="171265"/>
                    <a:pt x="30079" y="114631"/>
                  </a:cubicBezTo>
                  <a:cubicBezTo>
                    <a:pt x="-10759" y="57998"/>
                    <a:pt x="-5220" y="25491"/>
                    <a:pt x="18313" y="8552"/>
                  </a:cubicBezTo>
                  <a:cubicBezTo>
                    <a:pt x="41845" y="-8388"/>
                    <a:pt x="74397" y="-3397"/>
                    <a:pt x="115235" y="53236"/>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7" name="Google Shape;37;p2"/>
            <p:cNvSpPr/>
            <p:nvPr/>
          </p:nvSpPr>
          <p:spPr>
            <a:xfrm>
              <a:off x="7379468" y="6041965"/>
              <a:ext cx="104178" cy="143676"/>
            </a:xfrm>
            <a:custGeom>
              <a:avLst/>
              <a:gdLst/>
              <a:ahLst/>
              <a:cxnLst/>
              <a:rect l="l" t="t" r="r" b="b"/>
              <a:pathLst>
                <a:path w="104178" h="143676" extrusionOk="0">
                  <a:moveTo>
                    <a:pt x="58293" y="67351"/>
                  </a:moveTo>
                  <a:cubicBezTo>
                    <a:pt x="86862" y="106954"/>
                    <a:pt x="107235" y="141062"/>
                    <a:pt x="103801" y="143534"/>
                  </a:cubicBezTo>
                  <a:cubicBezTo>
                    <a:pt x="100367" y="146007"/>
                    <a:pt x="74408" y="115927"/>
                    <a:pt x="45886" y="76325"/>
                  </a:cubicBezTo>
                  <a:cubicBezTo>
                    <a:pt x="17317" y="36723"/>
                    <a:pt x="-3056" y="2615"/>
                    <a:pt x="378" y="142"/>
                  </a:cubicBezTo>
                  <a:cubicBezTo>
                    <a:pt x="3765" y="-2330"/>
                    <a:pt x="29724" y="27749"/>
                    <a:pt x="58293" y="6735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8" name="Google Shape;38;p2"/>
            <p:cNvSpPr/>
            <p:nvPr/>
          </p:nvSpPr>
          <p:spPr>
            <a:xfrm>
              <a:off x="7415498" y="6044107"/>
              <a:ext cx="68331" cy="141453"/>
            </a:xfrm>
            <a:custGeom>
              <a:avLst/>
              <a:gdLst/>
              <a:ahLst/>
              <a:cxnLst/>
              <a:rect l="l" t="t" r="r" b="b"/>
              <a:pathLst>
                <a:path w="68331" h="141453" extrusionOk="0">
                  <a:moveTo>
                    <a:pt x="40301" y="67820"/>
                  </a:moveTo>
                  <a:cubicBezTo>
                    <a:pt x="58843" y="106873"/>
                    <a:pt x="71158" y="139790"/>
                    <a:pt x="67770" y="141393"/>
                  </a:cubicBezTo>
                  <a:cubicBezTo>
                    <a:pt x="64382" y="142995"/>
                    <a:pt x="46619" y="112687"/>
                    <a:pt x="28030" y="73634"/>
                  </a:cubicBezTo>
                  <a:cubicBezTo>
                    <a:pt x="9489" y="34581"/>
                    <a:pt x="-2827" y="1663"/>
                    <a:pt x="561" y="61"/>
                  </a:cubicBezTo>
                  <a:cubicBezTo>
                    <a:pt x="3949" y="-1542"/>
                    <a:pt x="21712" y="28812"/>
                    <a:pt x="40301" y="6782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9" name="Google Shape;39;p2"/>
            <p:cNvSpPr/>
            <p:nvPr/>
          </p:nvSpPr>
          <p:spPr>
            <a:xfrm>
              <a:off x="7370167" y="6076908"/>
              <a:ext cx="113301" cy="108861"/>
            </a:xfrm>
            <a:custGeom>
              <a:avLst/>
              <a:gdLst/>
              <a:ahLst/>
              <a:cxnLst/>
              <a:rect l="l" t="t" r="r" b="b"/>
              <a:pathLst>
                <a:path w="113301" h="108861" extrusionOk="0">
                  <a:moveTo>
                    <a:pt x="51935" y="59329"/>
                  </a:moveTo>
                  <a:cubicBezTo>
                    <a:pt x="83113" y="89271"/>
                    <a:pt x="110491" y="111339"/>
                    <a:pt x="113101" y="108638"/>
                  </a:cubicBezTo>
                  <a:cubicBezTo>
                    <a:pt x="115711" y="105936"/>
                    <a:pt x="92545" y="79474"/>
                    <a:pt x="61366" y="49532"/>
                  </a:cubicBezTo>
                  <a:cubicBezTo>
                    <a:pt x="30189" y="19590"/>
                    <a:pt x="2810" y="-2478"/>
                    <a:pt x="200" y="224"/>
                  </a:cubicBezTo>
                  <a:cubicBezTo>
                    <a:pt x="-2409" y="2925"/>
                    <a:pt x="20757" y="29388"/>
                    <a:pt x="51935" y="5932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0" name="Google Shape;40;p2"/>
            <p:cNvSpPr/>
            <p:nvPr/>
          </p:nvSpPr>
          <p:spPr>
            <a:xfrm>
              <a:off x="7475509" y="5959562"/>
              <a:ext cx="146122" cy="234578"/>
            </a:xfrm>
            <a:custGeom>
              <a:avLst/>
              <a:gdLst/>
              <a:ahLst/>
              <a:cxnLst/>
              <a:rect l="l" t="t" r="r" b="b"/>
              <a:pathLst>
                <a:path w="146122" h="234578" extrusionOk="0">
                  <a:moveTo>
                    <a:pt x="128490" y="110885"/>
                  </a:moveTo>
                  <a:cubicBezTo>
                    <a:pt x="98777" y="174066"/>
                    <a:pt x="39167" y="245533"/>
                    <a:pt x="12934" y="233172"/>
                  </a:cubicBezTo>
                  <a:cubicBezTo>
                    <a:pt x="-13300" y="220810"/>
                    <a:pt x="3823" y="129336"/>
                    <a:pt x="33536" y="66201"/>
                  </a:cubicBezTo>
                  <a:cubicBezTo>
                    <a:pt x="63249" y="3021"/>
                    <a:pt x="94382" y="-7876"/>
                    <a:pt x="120615" y="4485"/>
                  </a:cubicBezTo>
                  <a:cubicBezTo>
                    <a:pt x="146803" y="16801"/>
                    <a:pt x="158203" y="47705"/>
                    <a:pt x="128490" y="110885"/>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1" name="Google Shape;41;p2"/>
            <p:cNvSpPr/>
            <p:nvPr/>
          </p:nvSpPr>
          <p:spPr>
            <a:xfrm>
              <a:off x="7491552" y="6024597"/>
              <a:ext cx="76600" cy="160144"/>
            </a:xfrm>
            <a:custGeom>
              <a:avLst/>
              <a:gdLst/>
              <a:ahLst/>
              <a:cxnLst/>
              <a:rect l="l" t="t" r="r" b="b"/>
              <a:pathLst>
                <a:path w="76600" h="160144" extrusionOk="0">
                  <a:moveTo>
                    <a:pt x="45236" y="83346"/>
                  </a:moveTo>
                  <a:cubicBezTo>
                    <a:pt x="24451" y="127527"/>
                    <a:pt x="4490" y="161864"/>
                    <a:pt x="644" y="160078"/>
                  </a:cubicBezTo>
                  <a:cubicBezTo>
                    <a:pt x="-3202" y="158293"/>
                    <a:pt x="10579" y="120979"/>
                    <a:pt x="31365" y="76799"/>
                  </a:cubicBezTo>
                  <a:cubicBezTo>
                    <a:pt x="52150" y="32619"/>
                    <a:pt x="72111" y="-1718"/>
                    <a:pt x="75957" y="67"/>
                  </a:cubicBezTo>
                  <a:cubicBezTo>
                    <a:pt x="79803" y="1898"/>
                    <a:pt x="66022" y="39165"/>
                    <a:pt x="45236" y="83346"/>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2" name="Google Shape;42;p2"/>
            <p:cNvSpPr/>
            <p:nvPr/>
          </p:nvSpPr>
          <p:spPr>
            <a:xfrm>
              <a:off x="7491855" y="6057323"/>
              <a:ext cx="91745" cy="127519"/>
            </a:xfrm>
            <a:custGeom>
              <a:avLst/>
              <a:gdLst/>
              <a:ahLst/>
              <a:cxnLst/>
              <a:rect l="l" t="t" r="r" b="b"/>
              <a:pathLst>
                <a:path w="91745" h="127519" extrusionOk="0">
                  <a:moveTo>
                    <a:pt x="51389" y="67697"/>
                  </a:moveTo>
                  <a:cubicBezTo>
                    <a:pt x="26255" y="102859"/>
                    <a:pt x="3409" y="129550"/>
                    <a:pt x="341" y="127398"/>
                  </a:cubicBezTo>
                  <a:cubicBezTo>
                    <a:pt x="-2726" y="125201"/>
                    <a:pt x="15221" y="94938"/>
                    <a:pt x="40356" y="59823"/>
                  </a:cubicBezTo>
                  <a:cubicBezTo>
                    <a:pt x="65490" y="24661"/>
                    <a:pt x="88337" y="-2030"/>
                    <a:pt x="91404" y="121"/>
                  </a:cubicBezTo>
                  <a:cubicBezTo>
                    <a:pt x="94471" y="2273"/>
                    <a:pt x="76524" y="32536"/>
                    <a:pt x="51389" y="6769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3" name="Google Shape;43;p2"/>
            <p:cNvSpPr/>
            <p:nvPr/>
          </p:nvSpPr>
          <p:spPr>
            <a:xfrm>
              <a:off x="7491189" y="6033388"/>
              <a:ext cx="42165" cy="151307"/>
            </a:xfrm>
            <a:custGeom>
              <a:avLst/>
              <a:gdLst/>
              <a:ahLst/>
              <a:cxnLst/>
              <a:rect l="l" t="t" r="r" b="b"/>
              <a:pathLst>
                <a:path w="42165" h="151307" extrusionOk="0">
                  <a:moveTo>
                    <a:pt x="14513" y="73914"/>
                  </a:moveTo>
                  <a:cubicBezTo>
                    <a:pt x="3433" y="115668"/>
                    <a:pt x="-2564" y="150326"/>
                    <a:pt x="1053" y="151287"/>
                  </a:cubicBezTo>
                  <a:cubicBezTo>
                    <a:pt x="4670" y="152249"/>
                    <a:pt x="16573" y="119148"/>
                    <a:pt x="27653" y="77394"/>
                  </a:cubicBezTo>
                  <a:cubicBezTo>
                    <a:pt x="38732" y="35640"/>
                    <a:pt x="44730" y="982"/>
                    <a:pt x="41113" y="20"/>
                  </a:cubicBezTo>
                  <a:cubicBezTo>
                    <a:pt x="37450" y="-941"/>
                    <a:pt x="25546" y="32160"/>
                    <a:pt x="14513" y="7391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4" name="Google Shape;44;p2"/>
            <p:cNvSpPr/>
            <p:nvPr/>
          </p:nvSpPr>
          <p:spPr>
            <a:xfrm>
              <a:off x="7488411" y="6129164"/>
              <a:ext cx="252365" cy="106106"/>
            </a:xfrm>
            <a:custGeom>
              <a:avLst/>
              <a:gdLst/>
              <a:ahLst/>
              <a:cxnLst/>
              <a:rect l="l" t="t" r="r" b="b"/>
              <a:pathLst>
                <a:path w="252365" h="106106" extrusionOk="0">
                  <a:moveTo>
                    <a:pt x="163018" y="105369"/>
                  </a:moveTo>
                  <a:cubicBezTo>
                    <a:pt x="93382" y="109993"/>
                    <a:pt x="1954" y="92504"/>
                    <a:pt x="31" y="63569"/>
                  </a:cubicBezTo>
                  <a:cubicBezTo>
                    <a:pt x="-1892" y="34634"/>
                    <a:pt x="86423" y="5242"/>
                    <a:pt x="156059" y="618"/>
                  </a:cubicBezTo>
                  <a:cubicBezTo>
                    <a:pt x="225695" y="-4007"/>
                    <a:pt x="250326" y="17923"/>
                    <a:pt x="252249" y="46812"/>
                  </a:cubicBezTo>
                  <a:cubicBezTo>
                    <a:pt x="254172" y="75747"/>
                    <a:pt x="232654" y="100745"/>
                    <a:pt x="163018" y="105369"/>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5" name="Google Shape;45;p2"/>
            <p:cNvSpPr/>
            <p:nvPr/>
          </p:nvSpPr>
          <p:spPr>
            <a:xfrm>
              <a:off x="7497277" y="6176641"/>
              <a:ext cx="176450" cy="19273"/>
            </a:xfrm>
            <a:custGeom>
              <a:avLst/>
              <a:gdLst/>
              <a:ahLst/>
              <a:cxnLst/>
              <a:rect l="l" t="t" r="r" b="b"/>
              <a:pathLst>
                <a:path w="176450" h="19273" extrusionOk="0">
                  <a:moveTo>
                    <a:pt x="88729" y="17283"/>
                  </a:moveTo>
                  <a:cubicBezTo>
                    <a:pt x="40016" y="20533"/>
                    <a:pt x="276" y="19709"/>
                    <a:pt x="1" y="15497"/>
                  </a:cubicBezTo>
                  <a:cubicBezTo>
                    <a:pt x="-273" y="11285"/>
                    <a:pt x="39009" y="5242"/>
                    <a:pt x="87722" y="1991"/>
                  </a:cubicBezTo>
                  <a:cubicBezTo>
                    <a:pt x="136435" y="-1260"/>
                    <a:pt x="176175" y="-435"/>
                    <a:pt x="176449" y="3776"/>
                  </a:cubicBezTo>
                  <a:cubicBezTo>
                    <a:pt x="176724" y="8034"/>
                    <a:pt x="137442" y="14077"/>
                    <a:pt x="88729" y="1728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6" name="Google Shape;46;p2"/>
            <p:cNvSpPr/>
            <p:nvPr/>
          </p:nvSpPr>
          <p:spPr>
            <a:xfrm>
              <a:off x="7497274" y="6189887"/>
              <a:ext cx="155486" cy="22434"/>
            </a:xfrm>
            <a:custGeom>
              <a:avLst/>
              <a:gdLst/>
              <a:ahLst/>
              <a:cxnLst/>
              <a:rect l="l" t="t" r="r" b="b"/>
              <a:pathLst>
                <a:path w="155486" h="22434" extrusionOk="0">
                  <a:moveTo>
                    <a:pt x="76965" y="17954"/>
                  </a:moveTo>
                  <a:cubicBezTo>
                    <a:pt x="34021" y="13010"/>
                    <a:pt x="-408" y="5959"/>
                    <a:pt x="4" y="2251"/>
                  </a:cubicBezTo>
                  <a:cubicBezTo>
                    <a:pt x="416" y="-1458"/>
                    <a:pt x="35577" y="-496"/>
                    <a:pt x="78522" y="4494"/>
                  </a:cubicBezTo>
                  <a:cubicBezTo>
                    <a:pt x="121466" y="9438"/>
                    <a:pt x="155895" y="16489"/>
                    <a:pt x="155483" y="20197"/>
                  </a:cubicBezTo>
                  <a:cubicBezTo>
                    <a:pt x="155025" y="23906"/>
                    <a:pt x="119910" y="22899"/>
                    <a:pt x="76965" y="1795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7" name="Google Shape;47;p2"/>
            <p:cNvSpPr/>
            <p:nvPr/>
          </p:nvSpPr>
          <p:spPr>
            <a:xfrm>
              <a:off x="7497260" y="6152745"/>
              <a:ext cx="151761" cy="40488"/>
            </a:xfrm>
            <a:custGeom>
              <a:avLst/>
              <a:gdLst/>
              <a:ahLst/>
              <a:cxnLst/>
              <a:rect l="l" t="t" r="r" b="b"/>
              <a:pathLst>
                <a:path w="151761" h="40488" extrusionOk="0">
                  <a:moveTo>
                    <a:pt x="74233" y="13663"/>
                  </a:moveTo>
                  <a:cubicBezTo>
                    <a:pt x="32341" y="24239"/>
                    <a:pt x="-897" y="35776"/>
                    <a:pt x="18" y="39393"/>
                  </a:cubicBezTo>
                  <a:cubicBezTo>
                    <a:pt x="934" y="43009"/>
                    <a:pt x="35638" y="37378"/>
                    <a:pt x="77529" y="26848"/>
                  </a:cubicBezTo>
                  <a:cubicBezTo>
                    <a:pt x="119421" y="16272"/>
                    <a:pt x="152659" y="4735"/>
                    <a:pt x="151743" y="1118"/>
                  </a:cubicBezTo>
                  <a:cubicBezTo>
                    <a:pt x="150828" y="-2544"/>
                    <a:pt x="116125" y="3087"/>
                    <a:pt x="74233" y="1366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8" name="Google Shape;48;p2"/>
            <p:cNvSpPr/>
            <p:nvPr/>
          </p:nvSpPr>
          <p:spPr>
            <a:xfrm>
              <a:off x="7479438" y="6190293"/>
              <a:ext cx="166098" cy="222210"/>
            </a:xfrm>
            <a:custGeom>
              <a:avLst/>
              <a:gdLst/>
              <a:ahLst/>
              <a:cxnLst/>
              <a:rect l="l" t="t" r="r" b="b"/>
              <a:pathLst>
                <a:path w="166098" h="222210" extrusionOk="0">
                  <a:moveTo>
                    <a:pt x="51445" y="165244"/>
                  </a:moveTo>
                  <a:cubicBezTo>
                    <a:pt x="13628" y="106550"/>
                    <a:pt x="-15398" y="18143"/>
                    <a:pt x="8958" y="2440"/>
                  </a:cubicBezTo>
                  <a:cubicBezTo>
                    <a:pt x="33315" y="-13264"/>
                    <a:pt x="101852" y="49733"/>
                    <a:pt x="139669" y="108382"/>
                  </a:cubicBezTo>
                  <a:cubicBezTo>
                    <a:pt x="177485" y="167075"/>
                    <a:pt x="170252" y="199215"/>
                    <a:pt x="145895" y="214918"/>
                  </a:cubicBezTo>
                  <a:cubicBezTo>
                    <a:pt x="121539" y="230622"/>
                    <a:pt x="89262" y="223938"/>
                    <a:pt x="51445" y="165244"/>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49" name="Google Shape;49;p2"/>
            <p:cNvSpPr/>
            <p:nvPr/>
          </p:nvSpPr>
          <p:spPr>
            <a:xfrm>
              <a:off x="7492809" y="6200078"/>
              <a:ext cx="96658" cy="148892"/>
            </a:xfrm>
            <a:custGeom>
              <a:avLst/>
              <a:gdLst/>
              <a:ahLst/>
              <a:cxnLst/>
              <a:rect l="l" t="t" r="r" b="b"/>
              <a:pathLst>
                <a:path w="96658" h="148892" extrusionOk="0">
                  <a:moveTo>
                    <a:pt x="41874" y="78590"/>
                  </a:moveTo>
                  <a:cubicBezTo>
                    <a:pt x="15411" y="37522"/>
                    <a:pt x="-3130" y="2407"/>
                    <a:pt x="440" y="118"/>
                  </a:cubicBezTo>
                  <a:cubicBezTo>
                    <a:pt x="4011" y="-2172"/>
                    <a:pt x="28322" y="29235"/>
                    <a:pt x="54785" y="70303"/>
                  </a:cubicBezTo>
                  <a:cubicBezTo>
                    <a:pt x="81247" y="111370"/>
                    <a:pt x="99790" y="146486"/>
                    <a:pt x="96218" y="148775"/>
                  </a:cubicBezTo>
                  <a:cubicBezTo>
                    <a:pt x="92647" y="151064"/>
                    <a:pt x="68291" y="119611"/>
                    <a:pt x="41874" y="7859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0" name="Google Shape;50;p2"/>
            <p:cNvSpPr/>
            <p:nvPr/>
          </p:nvSpPr>
          <p:spPr>
            <a:xfrm>
              <a:off x="7492600" y="6200149"/>
              <a:ext cx="60999" cy="144724"/>
            </a:xfrm>
            <a:custGeom>
              <a:avLst/>
              <a:gdLst/>
              <a:ahLst/>
              <a:cxnLst/>
              <a:rect l="l" t="t" r="r" b="b"/>
              <a:pathLst>
                <a:path w="60999" h="144724" extrusionOk="0">
                  <a:moveTo>
                    <a:pt x="24227" y="74947"/>
                  </a:moveTo>
                  <a:cubicBezTo>
                    <a:pt x="7746" y="34979"/>
                    <a:pt x="-2785" y="1466"/>
                    <a:pt x="649" y="47"/>
                  </a:cubicBezTo>
                  <a:cubicBezTo>
                    <a:pt x="4129" y="-1373"/>
                    <a:pt x="20290" y="29851"/>
                    <a:pt x="36772" y="69774"/>
                  </a:cubicBezTo>
                  <a:cubicBezTo>
                    <a:pt x="53254" y="109742"/>
                    <a:pt x="63784" y="143255"/>
                    <a:pt x="60350" y="144675"/>
                  </a:cubicBezTo>
                  <a:cubicBezTo>
                    <a:pt x="56871" y="146140"/>
                    <a:pt x="40709" y="114916"/>
                    <a:pt x="24227" y="74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1" name="Google Shape;51;p2"/>
            <p:cNvSpPr/>
            <p:nvPr/>
          </p:nvSpPr>
          <p:spPr>
            <a:xfrm>
              <a:off x="7493015" y="6200004"/>
              <a:ext cx="107508" cy="114519"/>
            </a:xfrm>
            <a:custGeom>
              <a:avLst/>
              <a:gdLst/>
              <a:ahLst/>
              <a:cxnLst/>
              <a:rect l="l" t="t" r="r" b="b"/>
              <a:pathLst>
                <a:path w="107508" h="114519" extrusionOk="0">
                  <a:moveTo>
                    <a:pt x="58699" y="52613"/>
                  </a:moveTo>
                  <a:cubicBezTo>
                    <a:pt x="29123" y="21114"/>
                    <a:pt x="2936" y="-2373"/>
                    <a:pt x="234" y="191"/>
                  </a:cubicBezTo>
                  <a:cubicBezTo>
                    <a:pt x="-2513" y="2755"/>
                    <a:pt x="19234" y="30408"/>
                    <a:pt x="48810" y="61907"/>
                  </a:cubicBezTo>
                  <a:cubicBezTo>
                    <a:pt x="78386" y="93406"/>
                    <a:pt x="104574" y="116892"/>
                    <a:pt x="107275" y="114328"/>
                  </a:cubicBezTo>
                  <a:cubicBezTo>
                    <a:pt x="110022" y="111765"/>
                    <a:pt x="88275" y="84111"/>
                    <a:pt x="58699" y="5261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2" name="Google Shape;52;p2"/>
            <p:cNvSpPr/>
            <p:nvPr/>
          </p:nvSpPr>
          <p:spPr>
            <a:xfrm>
              <a:off x="7345590" y="6190952"/>
              <a:ext cx="154021" cy="230072"/>
            </a:xfrm>
            <a:custGeom>
              <a:avLst/>
              <a:gdLst/>
              <a:ahLst/>
              <a:cxnLst/>
              <a:rect l="l" t="t" r="r" b="b"/>
              <a:pathLst>
                <a:path w="154021" h="230072" extrusionOk="0">
                  <a:moveTo>
                    <a:pt x="21023" y="117841"/>
                  </a:moveTo>
                  <a:cubicBezTo>
                    <a:pt x="54033" y="56309"/>
                    <a:pt x="117305" y="-11953"/>
                    <a:pt x="142852" y="1782"/>
                  </a:cubicBezTo>
                  <a:cubicBezTo>
                    <a:pt x="168399" y="15471"/>
                    <a:pt x="146514" y="105938"/>
                    <a:pt x="113551" y="167470"/>
                  </a:cubicBezTo>
                  <a:cubicBezTo>
                    <a:pt x="80541" y="229002"/>
                    <a:pt x="48905" y="238251"/>
                    <a:pt x="23358" y="224561"/>
                  </a:cubicBezTo>
                  <a:cubicBezTo>
                    <a:pt x="-2189" y="210826"/>
                    <a:pt x="-11986" y="179373"/>
                    <a:pt x="21023" y="117841"/>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3" name="Google Shape;53;p2"/>
            <p:cNvSpPr/>
            <p:nvPr/>
          </p:nvSpPr>
          <p:spPr>
            <a:xfrm>
              <a:off x="7400122" y="6200433"/>
              <a:ext cx="84663" cy="156011"/>
            </a:xfrm>
            <a:custGeom>
              <a:avLst/>
              <a:gdLst/>
              <a:ahLst/>
              <a:cxnLst/>
              <a:rect l="l" t="t" r="r" b="b"/>
              <a:pathLst>
                <a:path w="84663" h="156011" extrusionOk="0">
                  <a:moveTo>
                    <a:pt x="35579" y="74389"/>
                  </a:moveTo>
                  <a:cubicBezTo>
                    <a:pt x="58653" y="31353"/>
                    <a:pt x="80400" y="-1885"/>
                    <a:pt x="84108" y="83"/>
                  </a:cubicBezTo>
                  <a:cubicBezTo>
                    <a:pt x="87863" y="2098"/>
                    <a:pt x="72159" y="38587"/>
                    <a:pt x="49084" y="81623"/>
                  </a:cubicBezTo>
                  <a:cubicBezTo>
                    <a:pt x="26010" y="124658"/>
                    <a:pt x="4263" y="157897"/>
                    <a:pt x="555" y="155928"/>
                  </a:cubicBezTo>
                  <a:cubicBezTo>
                    <a:pt x="-3199" y="153960"/>
                    <a:pt x="12504" y="117425"/>
                    <a:pt x="35579" y="7438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4" name="Google Shape;54;p2"/>
            <p:cNvSpPr/>
            <p:nvPr/>
          </p:nvSpPr>
          <p:spPr>
            <a:xfrm>
              <a:off x="7386330" y="6200368"/>
              <a:ext cx="98192" cy="122628"/>
            </a:xfrm>
            <a:custGeom>
              <a:avLst/>
              <a:gdLst/>
              <a:ahLst/>
              <a:cxnLst/>
              <a:rect l="l" t="t" r="r" b="b"/>
              <a:pathLst>
                <a:path w="98192" h="122628" extrusionOk="0">
                  <a:moveTo>
                    <a:pt x="43785" y="57103"/>
                  </a:moveTo>
                  <a:cubicBezTo>
                    <a:pt x="70751" y="23315"/>
                    <a:pt x="94970" y="-2187"/>
                    <a:pt x="97900" y="148"/>
                  </a:cubicBezTo>
                  <a:cubicBezTo>
                    <a:pt x="100831" y="2483"/>
                    <a:pt x="81373" y="31785"/>
                    <a:pt x="54407" y="65527"/>
                  </a:cubicBezTo>
                  <a:cubicBezTo>
                    <a:pt x="27440" y="99314"/>
                    <a:pt x="3222" y="124815"/>
                    <a:pt x="291" y="122480"/>
                  </a:cubicBezTo>
                  <a:cubicBezTo>
                    <a:pt x="-2639" y="120191"/>
                    <a:pt x="16865" y="90890"/>
                    <a:pt x="43785" y="5710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5" name="Google Shape;55;p2"/>
            <p:cNvSpPr/>
            <p:nvPr/>
          </p:nvSpPr>
          <p:spPr>
            <a:xfrm>
              <a:off x="7435432" y="6200533"/>
              <a:ext cx="49661" cy="149036"/>
            </a:xfrm>
            <a:custGeom>
              <a:avLst/>
              <a:gdLst/>
              <a:ahLst/>
              <a:cxnLst/>
              <a:rect l="l" t="t" r="r" b="b"/>
              <a:pathLst>
                <a:path w="49661" h="149036" extrusionOk="0">
                  <a:moveTo>
                    <a:pt x="31309" y="76578"/>
                  </a:moveTo>
                  <a:cubicBezTo>
                    <a:pt x="44541" y="35420"/>
                    <a:pt x="52369" y="1174"/>
                    <a:pt x="48798" y="29"/>
                  </a:cubicBezTo>
                  <a:cubicBezTo>
                    <a:pt x="45227" y="-1115"/>
                    <a:pt x="31630" y="31299"/>
                    <a:pt x="18352" y="72458"/>
                  </a:cubicBezTo>
                  <a:cubicBezTo>
                    <a:pt x="5122" y="113617"/>
                    <a:pt x="-2708" y="147863"/>
                    <a:pt x="864" y="149007"/>
                  </a:cubicBezTo>
                  <a:cubicBezTo>
                    <a:pt x="4435" y="150152"/>
                    <a:pt x="18078" y="117737"/>
                    <a:pt x="31309" y="7657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6" name="Google Shape;56;p2"/>
            <p:cNvSpPr/>
            <p:nvPr/>
          </p:nvSpPr>
          <p:spPr>
            <a:xfrm>
              <a:off x="7235625" y="6142434"/>
              <a:ext cx="252772" cy="105038"/>
            </a:xfrm>
            <a:custGeom>
              <a:avLst/>
              <a:gdLst/>
              <a:ahLst/>
              <a:cxnLst/>
              <a:rect l="l" t="t" r="r" b="b"/>
              <a:pathLst>
                <a:path w="252772" h="105038" extrusionOk="0">
                  <a:moveTo>
                    <a:pt x="92211" y="30"/>
                  </a:moveTo>
                  <a:cubicBezTo>
                    <a:pt x="162030" y="-932"/>
                    <a:pt x="252406" y="21319"/>
                    <a:pt x="252772" y="50300"/>
                  </a:cubicBezTo>
                  <a:cubicBezTo>
                    <a:pt x="253138" y="79280"/>
                    <a:pt x="163449" y="104003"/>
                    <a:pt x="93630" y="105010"/>
                  </a:cubicBezTo>
                  <a:cubicBezTo>
                    <a:pt x="23811" y="105971"/>
                    <a:pt x="370" y="82805"/>
                    <a:pt x="4" y="53825"/>
                  </a:cubicBezTo>
                  <a:cubicBezTo>
                    <a:pt x="-362" y="24798"/>
                    <a:pt x="22438" y="991"/>
                    <a:pt x="92211" y="30"/>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7" name="Google Shape;57;p2"/>
            <p:cNvSpPr/>
            <p:nvPr/>
          </p:nvSpPr>
          <p:spPr>
            <a:xfrm>
              <a:off x="7302746" y="6186314"/>
              <a:ext cx="176813" cy="15539"/>
            </a:xfrm>
            <a:custGeom>
              <a:avLst/>
              <a:gdLst/>
              <a:ahLst/>
              <a:cxnLst/>
              <a:rect l="l" t="t" r="r" b="b"/>
              <a:pathLst>
                <a:path w="176813" h="15539" extrusionOk="0">
                  <a:moveTo>
                    <a:pt x="88316" y="101"/>
                  </a:moveTo>
                  <a:cubicBezTo>
                    <a:pt x="137120" y="-586"/>
                    <a:pt x="176768" y="2299"/>
                    <a:pt x="176814" y="6556"/>
                  </a:cubicBezTo>
                  <a:cubicBezTo>
                    <a:pt x="176860" y="10814"/>
                    <a:pt x="137349" y="14751"/>
                    <a:pt x="88499" y="15438"/>
                  </a:cubicBezTo>
                  <a:cubicBezTo>
                    <a:pt x="39694" y="16125"/>
                    <a:pt x="46" y="13241"/>
                    <a:pt x="0" y="8983"/>
                  </a:cubicBezTo>
                  <a:cubicBezTo>
                    <a:pt x="-46" y="4725"/>
                    <a:pt x="39465" y="742"/>
                    <a:pt x="88316" y="10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8" name="Google Shape;58;p2"/>
            <p:cNvSpPr/>
            <p:nvPr/>
          </p:nvSpPr>
          <p:spPr>
            <a:xfrm>
              <a:off x="7325218" y="6165191"/>
              <a:ext cx="154349" cy="29309"/>
            </a:xfrm>
            <a:custGeom>
              <a:avLst/>
              <a:gdLst/>
              <a:ahLst/>
              <a:cxnLst/>
              <a:rect l="l" t="t" r="r" b="b"/>
              <a:pathLst>
                <a:path w="154349" h="29309" extrusionOk="0">
                  <a:moveTo>
                    <a:pt x="78296" y="7947"/>
                  </a:moveTo>
                  <a:cubicBezTo>
                    <a:pt x="120921" y="15135"/>
                    <a:pt x="154937" y="23971"/>
                    <a:pt x="154342" y="27680"/>
                  </a:cubicBezTo>
                  <a:cubicBezTo>
                    <a:pt x="153701" y="31388"/>
                    <a:pt x="118677" y="28550"/>
                    <a:pt x="76053" y="21362"/>
                  </a:cubicBezTo>
                  <a:cubicBezTo>
                    <a:pt x="33429" y="14174"/>
                    <a:pt x="-588" y="5338"/>
                    <a:pt x="8" y="1629"/>
                  </a:cubicBezTo>
                  <a:cubicBezTo>
                    <a:pt x="603" y="-2079"/>
                    <a:pt x="35719" y="760"/>
                    <a:pt x="78296" y="7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59" name="Google Shape;59;p2"/>
            <p:cNvSpPr/>
            <p:nvPr/>
          </p:nvSpPr>
          <p:spPr>
            <a:xfrm>
              <a:off x="7326039" y="6191475"/>
              <a:ext cx="153533" cy="33079"/>
            </a:xfrm>
            <a:custGeom>
              <a:avLst/>
              <a:gdLst/>
              <a:ahLst/>
              <a:cxnLst/>
              <a:rect l="l" t="t" r="r" b="b"/>
              <a:pathLst>
                <a:path w="153533" h="33079" extrusionOk="0">
                  <a:moveTo>
                    <a:pt x="78071" y="23188"/>
                  </a:moveTo>
                  <a:cubicBezTo>
                    <a:pt x="120466" y="14809"/>
                    <a:pt x="154254" y="5058"/>
                    <a:pt x="153522" y="1395"/>
                  </a:cubicBezTo>
                  <a:cubicBezTo>
                    <a:pt x="152789" y="-2267"/>
                    <a:pt x="117857" y="1532"/>
                    <a:pt x="75462" y="9865"/>
                  </a:cubicBezTo>
                  <a:cubicBezTo>
                    <a:pt x="33067" y="18243"/>
                    <a:pt x="-721" y="27995"/>
                    <a:pt x="12" y="31658"/>
                  </a:cubicBezTo>
                  <a:cubicBezTo>
                    <a:pt x="698" y="35366"/>
                    <a:pt x="35676" y="31566"/>
                    <a:pt x="78071" y="2318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60" name="Google Shape;60;p2"/>
            <p:cNvSpPr/>
            <p:nvPr/>
          </p:nvSpPr>
          <p:spPr>
            <a:xfrm>
              <a:off x="7445253" y="6149531"/>
              <a:ext cx="86378" cy="86391"/>
            </a:xfrm>
            <a:custGeom>
              <a:avLst/>
              <a:gdLst/>
              <a:ahLst/>
              <a:cxnLst/>
              <a:rect l="l" t="t" r="r" b="b"/>
              <a:pathLst>
                <a:path w="86378" h="86391" extrusionOk="0">
                  <a:moveTo>
                    <a:pt x="78214" y="17930"/>
                  </a:moveTo>
                  <a:cubicBezTo>
                    <a:pt x="92177" y="37296"/>
                    <a:pt x="87782" y="64263"/>
                    <a:pt x="68462" y="78227"/>
                  </a:cubicBezTo>
                  <a:cubicBezTo>
                    <a:pt x="49096" y="92190"/>
                    <a:pt x="22129" y="87795"/>
                    <a:pt x="8165" y="68475"/>
                  </a:cubicBezTo>
                  <a:cubicBezTo>
                    <a:pt x="-5799" y="49108"/>
                    <a:pt x="-1403" y="22142"/>
                    <a:pt x="17917" y="8178"/>
                  </a:cubicBezTo>
                  <a:cubicBezTo>
                    <a:pt x="37283" y="-5786"/>
                    <a:pt x="64250" y="-1436"/>
                    <a:pt x="78214" y="17930"/>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272888233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1"/>
        <p:cNvGrpSpPr/>
        <p:nvPr/>
      </p:nvGrpSpPr>
      <p:grpSpPr>
        <a:xfrm>
          <a:off x="0" y="0"/>
          <a:ext cx="0" cy="0"/>
          <a:chOff x="0" y="0"/>
          <a:chExt cx="0" cy="0"/>
        </a:xfrm>
      </p:grpSpPr>
      <p:grpSp>
        <p:nvGrpSpPr>
          <p:cNvPr id="62" name="Google Shape;62;p3"/>
          <p:cNvGrpSpPr/>
          <p:nvPr/>
        </p:nvGrpSpPr>
        <p:grpSpPr>
          <a:xfrm>
            <a:off x="209833" y="227233"/>
            <a:ext cx="11756867" cy="6323851"/>
            <a:chOff x="157375" y="170425"/>
            <a:chExt cx="8817650" cy="4742888"/>
          </a:xfrm>
        </p:grpSpPr>
        <p:sp>
          <p:nvSpPr>
            <p:cNvPr id="63" name="Google Shape;63;p3"/>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64" name="Google Shape;64;p3"/>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65" name="Google Shape;65;p3"/>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66" name="Google Shape;66;p3"/>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67" name="Google Shape;67;p3"/>
          <p:cNvSpPr/>
          <p:nvPr/>
        </p:nvSpPr>
        <p:spPr>
          <a:xfrm>
            <a:off x="0" y="6257200"/>
            <a:ext cx="12192000" cy="634400"/>
          </a:xfrm>
          <a:prstGeom prst="rect">
            <a:avLst/>
          </a:prstGeom>
          <a:solidFill>
            <a:srgbClr val="FFF6E8"/>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68" name="Google Shape;68;p3"/>
          <p:cNvSpPr/>
          <p:nvPr/>
        </p:nvSpPr>
        <p:spPr>
          <a:xfrm>
            <a:off x="1" y="5965867"/>
            <a:ext cx="12176268" cy="925733"/>
          </a:xfrm>
          <a:custGeom>
            <a:avLst/>
            <a:gdLst/>
            <a:ahLst/>
            <a:cxnLst/>
            <a:rect l="l" t="t" r="r" b="b"/>
            <a:pathLst>
              <a:path w="12135815" h="960969" extrusionOk="0">
                <a:moveTo>
                  <a:pt x="12014205" y="448799"/>
                </a:moveTo>
                <a:cubicBezTo>
                  <a:pt x="11900811" y="408789"/>
                  <a:pt x="11760490" y="440456"/>
                  <a:pt x="11682176" y="523574"/>
                </a:cubicBezTo>
                <a:cubicBezTo>
                  <a:pt x="11675603" y="485207"/>
                  <a:pt x="11644885" y="450759"/>
                  <a:pt x="11604242" y="436474"/>
                </a:cubicBezTo>
                <a:cubicBezTo>
                  <a:pt x="11563663" y="422189"/>
                  <a:pt x="11514740" y="428447"/>
                  <a:pt x="11480482" y="452466"/>
                </a:cubicBezTo>
                <a:cubicBezTo>
                  <a:pt x="11491290" y="325924"/>
                  <a:pt x="11421889" y="196286"/>
                  <a:pt x="11304576" y="123977"/>
                </a:cubicBezTo>
                <a:cubicBezTo>
                  <a:pt x="11187263" y="51604"/>
                  <a:pt x="11026337" y="39153"/>
                  <a:pt x="10896698" y="92563"/>
                </a:cubicBezTo>
                <a:cubicBezTo>
                  <a:pt x="10767123" y="145910"/>
                  <a:pt x="10673640" y="262970"/>
                  <a:pt x="10659860" y="389384"/>
                </a:cubicBezTo>
                <a:cubicBezTo>
                  <a:pt x="10659608" y="389195"/>
                  <a:pt x="10659292" y="389005"/>
                  <a:pt x="10659039" y="388816"/>
                </a:cubicBezTo>
                <a:cubicBezTo>
                  <a:pt x="10653856" y="433440"/>
                  <a:pt x="10658912" y="478823"/>
                  <a:pt x="10676864" y="521615"/>
                </a:cubicBezTo>
                <a:cubicBezTo>
                  <a:pt x="10707772" y="595251"/>
                  <a:pt x="10774519" y="656057"/>
                  <a:pt x="10861429" y="675777"/>
                </a:cubicBezTo>
                <a:cubicBezTo>
                  <a:pt x="10944673" y="694676"/>
                  <a:pt x="11033859" y="673754"/>
                  <a:pt x="11089734" y="614339"/>
                </a:cubicBezTo>
                <a:cubicBezTo>
                  <a:pt x="11145672" y="554925"/>
                  <a:pt x="11154458" y="461947"/>
                  <a:pt x="11092452" y="402784"/>
                </a:cubicBezTo>
                <a:cubicBezTo>
                  <a:pt x="11060342" y="372129"/>
                  <a:pt x="11011736" y="354937"/>
                  <a:pt x="10964773" y="361131"/>
                </a:cubicBezTo>
                <a:cubicBezTo>
                  <a:pt x="10917873" y="367325"/>
                  <a:pt x="10877799" y="397159"/>
                  <a:pt x="10862124" y="436727"/>
                </a:cubicBezTo>
                <a:cubicBezTo>
                  <a:pt x="10856941" y="449811"/>
                  <a:pt x="10834945" y="440583"/>
                  <a:pt x="10840128" y="427562"/>
                </a:cubicBezTo>
                <a:cubicBezTo>
                  <a:pt x="10872680" y="345582"/>
                  <a:pt x="10985126" y="316380"/>
                  <a:pt x="11067296" y="358097"/>
                </a:cubicBezTo>
                <a:cubicBezTo>
                  <a:pt x="11155153" y="402721"/>
                  <a:pt x="11182333" y="504296"/>
                  <a:pt x="11140490" y="583747"/>
                </a:cubicBezTo>
                <a:cubicBezTo>
                  <a:pt x="11100605" y="659469"/>
                  <a:pt x="11010725" y="706433"/>
                  <a:pt x="10917367" y="704284"/>
                </a:cubicBezTo>
                <a:cubicBezTo>
                  <a:pt x="10914460" y="704221"/>
                  <a:pt x="10911616" y="703968"/>
                  <a:pt x="10908771" y="703841"/>
                </a:cubicBezTo>
                <a:cubicBezTo>
                  <a:pt x="10932032" y="760475"/>
                  <a:pt x="10924510" y="828170"/>
                  <a:pt x="10867118" y="867043"/>
                </a:cubicBezTo>
                <a:cubicBezTo>
                  <a:pt x="10839180" y="886005"/>
                  <a:pt x="10800118" y="894222"/>
                  <a:pt x="10767503" y="879810"/>
                </a:cubicBezTo>
                <a:cubicBezTo>
                  <a:pt x="10739059" y="867295"/>
                  <a:pt x="10722436" y="837335"/>
                  <a:pt x="10727113" y="809713"/>
                </a:cubicBezTo>
                <a:cubicBezTo>
                  <a:pt x="10729958" y="793027"/>
                  <a:pt x="10740640" y="777541"/>
                  <a:pt x="10758401" y="770652"/>
                </a:cubicBezTo>
                <a:cubicBezTo>
                  <a:pt x="10778754" y="762751"/>
                  <a:pt x="10800750" y="767238"/>
                  <a:pt x="10820471" y="774444"/>
                </a:cubicBezTo>
                <a:cubicBezTo>
                  <a:pt x="10826601" y="776719"/>
                  <a:pt x="10830773" y="781586"/>
                  <a:pt x="10828940" y="787717"/>
                </a:cubicBezTo>
                <a:cubicBezTo>
                  <a:pt x="10827423" y="792838"/>
                  <a:pt x="10820028" y="797515"/>
                  <a:pt x="10813960" y="795239"/>
                </a:cubicBezTo>
                <a:cubicBezTo>
                  <a:pt x="10801003" y="790499"/>
                  <a:pt x="10786338" y="785569"/>
                  <a:pt x="10772307" y="789045"/>
                </a:cubicBezTo>
                <a:cubicBezTo>
                  <a:pt x="10759412" y="792205"/>
                  <a:pt x="10752459" y="802634"/>
                  <a:pt x="10750816" y="813949"/>
                </a:cubicBezTo>
                <a:cubicBezTo>
                  <a:pt x="10747972" y="833733"/>
                  <a:pt x="10761562" y="854717"/>
                  <a:pt x="10782483" y="862176"/>
                </a:cubicBezTo>
                <a:cubicBezTo>
                  <a:pt x="10807766" y="871151"/>
                  <a:pt x="10837410" y="861796"/>
                  <a:pt x="10857005" y="846626"/>
                </a:cubicBezTo>
                <a:cubicBezTo>
                  <a:pt x="10876219" y="831773"/>
                  <a:pt x="10888987" y="811357"/>
                  <a:pt x="10894549" y="789361"/>
                </a:cubicBezTo>
                <a:cubicBezTo>
                  <a:pt x="10902008" y="759843"/>
                  <a:pt x="10895561" y="728492"/>
                  <a:pt x="10881529" y="701313"/>
                </a:cubicBezTo>
                <a:cubicBezTo>
                  <a:pt x="10795377" y="689051"/>
                  <a:pt x="10720160" y="640381"/>
                  <a:pt x="10676864" y="572307"/>
                </a:cubicBezTo>
                <a:cubicBezTo>
                  <a:pt x="10637928" y="511122"/>
                  <a:pt x="10626550" y="441720"/>
                  <a:pt x="10636853" y="374088"/>
                </a:cubicBezTo>
                <a:cubicBezTo>
                  <a:pt x="10535784" y="314800"/>
                  <a:pt x="10390660" y="333130"/>
                  <a:pt x="10308111" y="414604"/>
                </a:cubicBezTo>
                <a:cubicBezTo>
                  <a:pt x="10291804" y="365745"/>
                  <a:pt x="10211215" y="346214"/>
                  <a:pt x="10169308" y="380915"/>
                </a:cubicBezTo>
                <a:cubicBezTo>
                  <a:pt x="10141370" y="271692"/>
                  <a:pt x="10021846" y="197740"/>
                  <a:pt x="9899792" y="169802"/>
                </a:cubicBezTo>
                <a:cubicBezTo>
                  <a:pt x="9753151" y="136113"/>
                  <a:pt x="9592225" y="155138"/>
                  <a:pt x="9460564" y="221443"/>
                </a:cubicBezTo>
                <a:cubicBezTo>
                  <a:pt x="9340723" y="281806"/>
                  <a:pt x="9246544" y="380788"/>
                  <a:pt x="9198190" y="495383"/>
                </a:cubicBezTo>
                <a:cubicBezTo>
                  <a:pt x="9220502" y="548730"/>
                  <a:pt x="9232385" y="605364"/>
                  <a:pt x="9226507" y="661871"/>
                </a:cubicBezTo>
                <a:cubicBezTo>
                  <a:pt x="9246607" y="699290"/>
                  <a:pt x="9298121" y="709467"/>
                  <a:pt x="9340913" y="706370"/>
                </a:cubicBezTo>
                <a:cubicBezTo>
                  <a:pt x="9385410" y="703146"/>
                  <a:pt x="9436545" y="689683"/>
                  <a:pt x="9461070" y="653718"/>
                </a:cubicBezTo>
                <a:cubicBezTo>
                  <a:pt x="9482686" y="621925"/>
                  <a:pt x="9481549" y="580903"/>
                  <a:pt x="9458668" y="549931"/>
                </a:cubicBezTo>
                <a:cubicBezTo>
                  <a:pt x="9433764" y="516242"/>
                  <a:pt x="9379406" y="499365"/>
                  <a:pt x="9340154" y="524775"/>
                </a:cubicBezTo>
                <a:cubicBezTo>
                  <a:pt x="9300775" y="550311"/>
                  <a:pt x="9303051" y="608778"/>
                  <a:pt x="9353806" y="621735"/>
                </a:cubicBezTo>
                <a:cubicBezTo>
                  <a:pt x="9368786" y="625590"/>
                  <a:pt x="9362402" y="646449"/>
                  <a:pt x="9347359" y="642594"/>
                </a:cubicBezTo>
                <a:cubicBezTo>
                  <a:pt x="9294581" y="629130"/>
                  <a:pt x="9272648" y="573950"/>
                  <a:pt x="9300143" y="532676"/>
                </a:cubicBezTo>
                <a:cubicBezTo>
                  <a:pt x="9330483" y="487040"/>
                  <a:pt x="9400833" y="479329"/>
                  <a:pt x="9447732" y="509289"/>
                </a:cubicBezTo>
                <a:cubicBezTo>
                  <a:pt x="9492231" y="537669"/>
                  <a:pt x="9510688" y="589816"/>
                  <a:pt x="9495896" y="636273"/>
                </a:cubicBezTo>
                <a:cubicBezTo>
                  <a:pt x="9479463" y="687849"/>
                  <a:pt x="9427317" y="715092"/>
                  <a:pt x="9370936" y="724384"/>
                </a:cubicBezTo>
                <a:cubicBezTo>
                  <a:pt x="9318221" y="733106"/>
                  <a:pt x="9257415" y="727670"/>
                  <a:pt x="9221514" y="692780"/>
                </a:cubicBezTo>
                <a:cubicBezTo>
                  <a:pt x="9220629" y="696635"/>
                  <a:pt x="9219744" y="700428"/>
                  <a:pt x="9218732" y="704284"/>
                </a:cubicBezTo>
                <a:cubicBezTo>
                  <a:pt x="9196673" y="785632"/>
                  <a:pt x="9130685" y="860153"/>
                  <a:pt x="9037074" y="882339"/>
                </a:cubicBezTo>
                <a:cubicBezTo>
                  <a:pt x="8942769" y="904714"/>
                  <a:pt x="8844860" y="868180"/>
                  <a:pt x="8800426" y="790561"/>
                </a:cubicBezTo>
                <a:cubicBezTo>
                  <a:pt x="8756876" y="714524"/>
                  <a:pt x="8761807" y="612822"/>
                  <a:pt x="8834242" y="551891"/>
                </a:cubicBezTo>
                <a:cubicBezTo>
                  <a:pt x="8869765" y="521994"/>
                  <a:pt x="8916790" y="504548"/>
                  <a:pt x="8966029" y="508467"/>
                </a:cubicBezTo>
                <a:cubicBezTo>
                  <a:pt x="9014446" y="512323"/>
                  <a:pt x="9060714" y="537037"/>
                  <a:pt x="9084227" y="575214"/>
                </a:cubicBezTo>
                <a:cubicBezTo>
                  <a:pt x="9091686" y="587287"/>
                  <a:pt x="9071775" y="599739"/>
                  <a:pt x="9064254" y="587539"/>
                </a:cubicBezTo>
                <a:cubicBezTo>
                  <a:pt x="9023927" y="522057"/>
                  <a:pt x="8927157" y="514093"/>
                  <a:pt x="8863949" y="557453"/>
                </a:cubicBezTo>
                <a:cubicBezTo>
                  <a:pt x="8792967" y="606186"/>
                  <a:pt x="8782096" y="695118"/>
                  <a:pt x="8814268" y="765595"/>
                </a:cubicBezTo>
                <a:cubicBezTo>
                  <a:pt x="8830260" y="800675"/>
                  <a:pt x="8857565" y="831584"/>
                  <a:pt x="8895743" y="849218"/>
                </a:cubicBezTo>
                <a:cubicBezTo>
                  <a:pt x="8933667" y="866727"/>
                  <a:pt x="8978354" y="871467"/>
                  <a:pt x="9020135" y="863819"/>
                </a:cubicBezTo>
                <a:cubicBezTo>
                  <a:pt x="9103442" y="848523"/>
                  <a:pt x="9166839" y="784937"/>
                  <a:pt x="9190542" y="714460"/>
                </a:cubicBezTo>
                <a:cubicBezTo>
                  <a:pt x="9196041" y="698027"/>
                  <a:pt x="9199644" y="681403"/>
                  <a:pt x="9201667" y="664779"/>
                </a:cubicBezTo>
                <a:cubicBezTo>
                  <a:pt x="9201540" y="664526"/>
                  <a:pt x="9201413" y="664336"/>
                  <a:pt x="9201350" y="664147"/>
                </a:cubicBezTo>
                <a:cubicBezTo>
                  <a:pt x="9199580" y="660354"/>
                  <a:pt x="9200402" y="657257"/>
                  <a:pt x="9202552" y="655045"/>
                </a:cubicBezTo>
                <a:cubicBezTo>
                  <a:pt x="9206091" y="612507"/>
                  <a:pt x="9199454" y="569779"/>
                  <a:pt x="9185548" y="528630"/>
                </a:cubicBezTo>
                <a:cubicBezTo>
                  <a:pt x="9185422" y="529010"/>
                  <a:pt x="9185233" y="529389"/>
                  <a:pt x="9185106" y="529831"/>
                </a:cubicBezTo>
                <a:cubicBezTo>
                  <a:pt x="9153629" y="430848"/>
                  <a:pt x="9072281" y="341094"/>
                  <a:pt x="8964954" y="302727"/>
                </a:cubicBezTo>
                <a:cubicBezTo>
                  <a:pt x="8857502" y="264360"/>
                  <a:pt x="8730329" y="272893"/>
                  <a:pt x="8630651" y="324976"/>
                </a:cubicBezTo>
                <a:cubicBezTo>
                  <a:pt x="8637351" y="281237"/>
                  <a:pt x="8604862" y="235285"/>
                  <a:pt x="8557583" y="221695"/>
                </a:cubicBezTo>
                <a:cubicBezTo>
                  <a:pt x="8510304" y="208106"/>
                  <a:pt x="8453671" y="228395"/>
                  <a:pt x="8430284" y="267268"/>
                </a:cubicBezTo>
                <a:cubicBezTo>
                  <a:pt x="8411321" y="133268"/>
                  <a:pt x="8272265" y="29229"/>
                  <a:pt x="8122591" y="5905"/>
                </a:cubicBezTo>
                <a:cubicBezTo>
                  <a:pt x="8002622" y="-12804"/>
                  <a:pt x="7874502" y="13490"/>
                  <a:pt x="7775772" y="77014"/>
                </a:cubicBezTo>
                <a:cubicBezTo>
                  <a:pt x="7677042" y="140537"/>
                  <a:pt x="7609094" y="240468"/>
                  <a:pt x="7591585" y="347668"/>
                </a:cubicBezTo>
                <a:cubicBezTo>
                  <a:pt x="7538554" y="325545"/>
                  <a:pt x="7459419" y="348869"/>
                  <a:pt x="7409358" y="375732"/>
                </a:cubicBezTo>
                <a:cubicBezTo>
                  <a:pt x="7359298" y="402658"/>
                  <a:pt x="7325861" y="452529"/>
                  <a:pt x="7323270" y="504548"/>
                </a:cubicBezTo>
                <a:cubicBezTo>
                  <a:pt x="7321626" y="532044"/>
                  <a:pt x="7325293" y="559792"/>
                  <a:pt x="7335406" y="586465"/>
                </a:cubicBezTo>
                <a:cubicBezTo>
                  <a:pt x="7360436" y="652517"/>
                  <a:pt x="7420926" y="705674"/>
                  <a:pt x="7498165" y="721413"/>
                </a:cubicBezTo>
                <a:cubicBezTo>
                  <a:pt x="7570095" y="736077"/>
                  <a:pt x="7666423" y="717621"/>
                  <a:pt x="7695498" y="649863"/>
                </a:cubicBezTo>
                <a:cubicBezTo>
                  <a:pt x="7721161" y="590005"/>
                  <a:pt x="7694803" y="504296"/>
                  <a:pt x="7628435" y="473893"/>
                </a:cubicBezTo>
                <a:cubicBezTo>
                  <a:pt x="7548667" y="437359"/>
                  <a:pt x="7454678" y="493171"/>
                  <a:pt x="7457712" y="571548"/>
                </a:cubicBezTo>
                <a:cubicBezTo>
                  <a:pt x="7458281" y="585391"/>
                  <a:pt x="7433946" y="586592"/>
                  <a:pt x="7433441" y="572623"/>
                </a:cubicBezTo>
                <a:cubicBezTo>
                  <a:pt x="7430470" y="496837"/>
                  <a:pt x="7502716" y="434578"/>
                  <a:pt x="7588172" y="441594"/>
                </a:cubicBezTo>
                <a:cubicBezTo>
                  <a:pt x="7619017" y="444122"/>
                  <a:pt x="7645248" y="455310"/>
                  <a:pt x="7666486" y="471744"/>
                </a:cubicBezTo>
                <a:cubicBezTo>
                  <a:pt x="7671669" y="402658"/>
                  <a:pt x="7683236" y="329780"/>
                  <a:pt x="7739617" y="278140"/>
                </a:cubicBezTo>
                <a:cubicBezTo>
                  <a:pt x="7790309" y="231682"/>
                  <a:pt x="7867233" y="211898"/>
                  <a:pt x="7938468" y="221063"/>
                </a:cubicBezTo>
                <a:cubicBezTo>
                  <a:pt x="8015012" y="230861"/>
                  <a:pt x="8084982" y="273336"/>
                  <a:pt x="8116775" y="336859"/>
                </a:cubicBezTo>
                <a:cubicBezTo>
                  <a:pt x="8146862" y="397033"/>
                  <a:pt x="8140794" y="471681"/>
                  <a:pt x="8088901" y="521235"/>
                </a:cubicBezTo>
                <a:cubicBezTo>
                  <a:pt x="8030750" y="576731"/>
                  <a:pt x="7924183" y="578311"/>
                  <a:pt x="7876714" y="510679"/>
                </a:cubicBezTo>
                <a:cubicBezTo>
                  <a:pt x="7868433" y="498860"/>
                  <a:pt x="7889419" y="487988"/>
                  <a:pt x="7897698" y="499745"/>
                </a:cubicBezTo>
                <a:cubicBezTo>
                  <a:pt x="7935939" y="554229"/>
                  <a:pt x="8020637" y="551511"/>
                  <a:pt x="8068358" y="509036"/>
                </a:cubicBezTo>
                <a:cubicBezTo>
                  <a:pt x="8116712" y="466055"/>
                  <a:pt x="8121516" y="397222"/>
                  <a:pt x="8093768" y="343938"/>
                </a:cubicBezTo>
                <a:cubicBezTo>
                  <a:pt x="8037071" y="235159"/>
                  <a:pt x="7861607" y="205957"/>
                  <a:pt x="7763319" y="287810"/>
                </a:cubicBezTo>
                <a:cubicBezTo>
                  <a:pt x="7700428" y="340209"/>
                  <a:pt x="7693791" y="421241"/>
                  <a:pt x="7689304" y="493108"/>
                </a:cubicBezTo>
                <a:cubicBezTo>
                  <a:pt x="7689304" y="493297"/>
                  <a:pt x="7689177" y="493424"/>
                  <a:pt x="7689177" y="493550"/>
                </a:cubicBezTo>
                <a:cubicBezTo>
                  <a:pt x="7716230" y="525344"/>
                  <a:pt x="7730325" y="567313"/>
                  <a:pt x="7728745" y="607450"/>
                </a:cubicBezTo>
                <a:cubicBezTo>
                  <a:pt x="7727228" y="646323"/>
                  <a:pt x="7711300" y="682983"/>
                  <a:pt x="7677421" y="708518"/>
                </a:cubicBezTo>
                <a:cubicBezTo>
                  <a:pt x="7643478" y="734118"/>
                  <a:pt x="7598095" y="746696"/>
                  <a:pt x="7553977" y="747960"/>
                </a:cubicBezTo>
                <a:cubicBezTo>
                  <a:pt x="7463843" y="750425"/>
                  <a:pt x="7379714" y="706496"/>
                  <a:pt x="7334837" y="637537"/>
                </a:cubicBezTo>
                <a:cubicBezTo>
                  <a:pt x="7305572" y="592470"/>
                  <a:pt x="7294700" y="541335"/>
                  <a:pt x="7300262" y="491275"/>
                </a:cubicBezTo>
                <a:cubicBezTo>
                  <a:pt x="7238761" y="459545"/>
                  <a:pt x="7161396" y="452402"/>
                  <a:pt x="7094206" y="473451"/>
                </a:cubicBezTo>
                <a:cubicBezTo>
                  <a:pt x="7018484" y="497216"/>
                  <a:pt x="6957805" y="556189"/>
                  <a:pt x="6938021" y="625464"/>
                </a:cubicBezTo>
                <a:cubicBezTo>
                  <a:pt x="6925127" y="514409"/>
                  <a:pt x="6835183" y="412203"/>
                  <a:pt x="6718818" y="370043"/>
                </a:cubicBezTo>
                <a:cubicBezTo>
                  <a:pt x="6610164" y="330602"/>
                  <a:pt x="6479515" y="344887"/>
                  <a:pt x="6384008" y="404997"/>
                </a:cubicBezTo>
                <a:cubicBezTo>
                  <a:pt x="6403603" y="422126"/>
                  <a:pt x="6421617" y="440583"/>
                  <a:pt x="6437735" y="460240"/>
                </a:cubicBezTo>
                <a:cubicBezTo>
                  <a:pt x="6520789" y="425982"/>
                  <a:pt x="6635763" y="434641"/>
                  <a:pt x="6696253" y="501072"/>
                </a:cubicBezTo>
                <a:cubicBezTo>
                  <a:pt x="6724633" y="532233"/>
                  <a:pt x="6735504" y="576099"/>
                  <a:pt x="6713950" y="612759"/>
                </a:cubicBezTo>
                <a:cubicBezTo>
                  <a:pt x="6694293" y="646133"/>
                  <a:pt x="6649732" y="664463"/>
                  <a:pt x="6609216" y="650115"/>
                </a:cubicBezTo>
                <a:cubicBezTo>
                  <a:pt x="6565413" y="634566"/>
                  <a:pt x="6550433" y="584632"/>
                  <a:pt x="6582100" y="552776"/>
                </a:cubicBezTo>
                <a:cubicBezTo>
                  <a:pt x="6592466" y="542346"/>
                  <a:pt x="6609658" y="557642"/>
                  <a:pt x="6599293" y="568072"/>
                </a:cubicBezTo>
                <a:cubicBezTo>
                  <a:pt x="6586145" y="581282"/>
                  <a:pt x="6585956" y="602267"/>
                  <a:pt x="6597523" y="616426"/>
                </a:cubicBezTo>
                <a:cubicBezTo>
                  <a:pt x="6609911" y="631596"/>
                  <a:pt x="6633867" y="636462"/>
                  <a:pt x="6653588" y="631785"/>
                </a:cubicBezTo>
                <a:cubicBezTo>
                  <a:pt x="6700488" y="620660"/>
                  <a:pt x="6710285" y="569020"/>
                  <a:pt x="6691765" y="534698"/>
                </a:cubicBezTo>
                <a:cubicBezTo>
                  <a:pt x="6671665" y="497406"/>
                  <a:pt x="6627040" y="475283"/>
                  <a:pt x="6583175" y="466308"/>
                </a:cubicBezTo>
                <a:cubicBezTo>
                  <a:pt x="6539246" y="457332"/>
                  <a:pt x="6492662" y="461820"/>
                  <a:pt x="6451640" y="478254"/>
                </a:cubicBezTo>
                <a:cubicBezTo>
                  <a:pt x="6464661" y="496142"/>
                  <a:pt x="6476102" y="514915"/>
                  <a:pt x="6485520" y="534761"/>
                </a:cubicBezTo>
                <a:cubicBezTo>
                  <a:pt x="6524708" y="617563"/>
                  <a:pt x="6532293" y="724131"/>
                  <a:pt x="6474016" y="801939"/>
                </a:cubicBezTo>
                <a:cubicBezTo>
                  <a:pt x="6420163" y="873743"/>
                  <a:pt x="6311193" y="883982"/>
                  <a:pt x="6231426" y="840369"/>
                </a:cubicBezTo>
                <a:cubicBezTo>
                  <a:pt x="6146412" y="793912"/>
                  <a:pt x="6102799" y="687471"/>
                  <a:pt x="6169356" y="612190"/>
                </a:cubicBezTo>
                <a:cubicBezTo>
                  <a:pt x="6200897" y="576478"/>
                  <a:pt x="6255002" y="557137"/>
                  <a:pt x="6305378" y="567124"/>
                </a:cubicBezTo>
                <a:cubicBezTo>
                  <a:pt x="6356197" y="577237"/>
                  <a:pt x="6394501" y="617437"/>
                  <a:pt x="6398546" y="663136"/>
                </a:cubicBezTo>
                <a:cubicBezTo>
                  <a:pt x="6399747" y="677041"/>
                  <a:pt x="6375475" y="676599"/>
                  <a:pt x="6374211" y="662820"/>
                </a:cubicBezTo>
                <a:cubicBezTo>
                  <a:pt x="6370988" y="626539"/>
                  <a:pt x="6338183" y="595504"/>
                  <a:pt x="6298552" y="587856"/>
                </a:cubicBezTo>
                <a:cubicBezTo>
                  <a:pt x="6257341" y="579892"/>
                  <a:pt x="6211831" y="597274"/>
                  <a:pt x="6187054" y="626918"/>
                </a:cubicBezTo>
                <a:cubicBezTo>
                  <a:pt x="6130420" y="694613"/>
                  <a:pt x="6173717" y="786454"/>
                  <a:pt x="6249629" y="824757"/>
                </a:cubicBezTo>
                <a:cubicBezTo>
                  <a:pt x="6283256" y="841760"/>
                  <a:pt x="6324467" y="849092"/>
                  <a:pt x="6362707" y="843150"/>
                </a:cubicBezTo>
                <a:cubicBezTo>
                  <a:pt x="6406194" y="836387"/>
                  <a:pt x="6439884" y="812937"/>
                  <a:pt x="6461185" y="778868"/>
                </a:cubicBezTo>
                <a:cubicBezTo>
                  <a:pt x="6505366" y="708329"/>
                  <a:pt x="6498287" y="617500"/>
                  <a:pt x="6464155" y="545064"/>
                </a:cubicBezTo>
                <a:cubicBezTo>
                  <a:pt x="6441337" y="496584"/>
                  <a:pt x="6406321" y="454425"/>
                  <a:pt x="6364351" y="418207"/>
                </a:cubicBezTo>
                <a:cubicBezTo>
                  <a:pt x="6364288" y="418270"/>
                  <a:pt x="6364161" y="418333"/>
                  <a:pt x="6364098" y="418397"/>
                </a:cubicBezTo>
                <a:cubicBezTo>
                  <a:pt x="6289008" y="356643"/>
                  <a:pt x="6190657" y="321563"/>
                  <a:pt x="6089209" y="314294"/>
                </a:cubicBezTo>
                <a:cubicBezTo>
                  <a:pt x="5988267" y="307025"/>
                  <a:pt x="5879234" y="342801"/>
                  <a:pt x="5800162" y="397285"/>
                </a:cubicBezTo>
                <a:cubicBezTo>
                  <a:pt x="5790428" y="403985"/>
                  <a:pt x="5781073" y="411002"/>
                  <a:pt x="5772034" y="418460"/>
                </a:cubicBezTo>
                <a:cubicBezTo>
                  <a:pt x="5771971" y="418397"/>
                  <a:pt x="5771845" y="418333"/>
                  <a:pt x="5771782" y="418270"/>
                </a:cubicBezTo>
                <a:cubicBezTo>
                  <a:pt x="5729812" y="454488"/>
                  <a:pt x="5694795" y="496711"/>
                  <a:pt x="5671977" y="545127"/>
                </a:cubicBezTo>
                <a:cubicBezTo>
                  <a:pt x="5637845" y="617563"/>
                  <a:pt x="5630766" y="708392"/>
                  <a:pt x="5674948" y="778931"/>
                </a:cubicBezTo>
                <a:cubicBezTo>
                  <a:pt x="5696312" y="813000"/>
                  <a:pt x="5730002" y="836450"/>
                  <a:pt x="5773425" y="843214"/>
                </a:cubicBezTo>
                <a:cubicBezTo>
                  <a:pt x="5811729" y="849155"/>
                  <a:pt x="5852877" y="841760"/>
                  <a:pt x="5886503" y="824820"/>
                </a:cubicBezTo>
                <a:cubicBezTo>
                  <a:pt x="5962478" y="786517"/>
                  <a:pt x="6005712" y="694676"/>
                  <a:pt x="5949078" y="626981"/>
                </a:cubicBezTo>
                <a:cubicBezTo>
                  <a:pt x="5924238" y="597274"/>
                  <a:pt x="5878728" y="579955"/>
                  <a:pt x="5837580" y="587919"/>
                </a:cubicBezTo>
                <a:cubicBezTo>
                  <a:pt x="5797950" y="595567"/>
                  <a:pt x="5765145" y="626602"/>
                  <a:pt x="5761921" y="662883"/>
                </a:cubicBezTo>
                <a:cubicBezTo>
                  <a:pt x="5760720" y="676662"/>
                  <a:pt x="5736386" y="677105"/>
                  <a:pt x="5737586" y="663199"/>
                </a:cubicBezTo>
                <a:cubicBezTo>
                  <a:pt x="5741632" y="617437"/>
                  <a:pt x="5779935" y="577300"/>
                  <a:pt x="5830754" y="567187"/>
                </a:cubicBezTo>
                <a:cubicBezTo>
                  <a:pt x="5881130" y="557200"/>
                  <a:pt x="5935236" y="576542"/>
                  <a:pt x="5966776" y="612254"/>
                </a:cubicBezTo>
                <a:cubicBezTo>
                  <a:pt x="6033271" y="687534"/>
                  <a:pt x="5989721" y="793975"/>
                  <a:pt x="5904707" y="840432"/>
                </a:cubicBezTo>
                <a:cubicBezTo>
                  <a:pt x="5824939" y="884045"/>
                  <a:pt x="5715970" y="873743"/>
                  <a:pt x="5662117" y="802002"/>
                </a:cubicBezTo>
                <a:cubicBezTo>
                  <a:pt x="5603840" y="724257"/>
                  <a:pt x="5611361" y="617689"/>
                  <a:pt x="5650613" y="534825"/>
                </a:cubicBezTo>
                <a:cubicBezTo>
                  <a:pt x="5660031" y="514977"/>
                  <a:pt x="5671472" y="496205"/>
                  <a:pt x="5684492" y="478317"/>
                </a:cubicBezTo>
                <a:cubicBezTo>
                  <a:pt x="5643534" y="461883"/>
                  <a:pt x="5596887" y="457396"/>
                  <a:pt x="5552958" y="466371"/>
                </a:cubicBezTo>
                <a:cubicBezTo>
                  <a:pt x="5509155" y="475283"/>
                  <a:pt x="5464531" y="497469"/>
                  <a:pt x="5444368" y="534761"/>
                </a:cubicBezTo>
                <a:cubicBezTo>
                  <a:pt x="5425848" y="569083"/>
                  <a:pt x="5435645" y="620723"/>
                  <a:pt x="5482545" y="631848"/>
                </a:cubicBezTo>
                <a:cubicBezTo>
                  <a:pt x="5502265" y="636525"/>
                  <a:pt x="5526158" y="631659"/>
                  <a:pt x="5538610" y="616489"/>
                </a:cubicBezTo>
                <a:cubicBezTo>
                  <a:pt x="5550177" y="602330"/>
                  <a:pt x="5549987" y="581345"/>
                  <a:pt x="5536840" y="568135"/>
                </a:cubicBezTo>
                <a:cubicBezTo>
                  <a:pt x="5526474" y="557769"/>
                  <a:pt x="5543666" y="542410"/>
                  <a:pt x="5554032" y="552839"/>
                </a:cubicBezTo>
                <a:cubicBezTo>
                  <a:pt x="5585699" y="584632"/>
                  <a:pt x="5570719" y="634629"/>
                  <a:pt x="5526916" y="650178"/>
                </a:cubicBezTo>
                <a:cubicBezTo>
                  <a:pt x="5486400" y="664526"/>
                  <a:pt x="5441839" y="646259"/>
                  <a:pt x="5422182" y="612822"/>
                </a:cubicBezTo>
                <a:cubicBezTo>
                  <a:pt x="5400628" y="576225"/>
                  <a:pt x="5411563" y="532297"/>
                  <a:pt x="5439880" y="501135"/>
                </a:cubicBezTo>
                <a:cubicBezTo>
                  <a:pt x="5500369" y="434704"/>
                  <a:pt x="5615343" y="426045"/>
                  <a:pt x="5698398" y="460303"/>
                </a:cubicBezTo>
                <a:cubicBezTo>
                  <a:pt x="5714516" y="440646"/>
                  <a:pt x="5732530" y="422189"/>
                  <a:pt x="5752124" y="405060"/>
                </a:cubicBezTo>
                <a:cubicBezTo>
                  <a:pt x="5656618" y="344950"/>
                  <a:pt x="5525968" y="330665"/>
                  <a:pt x="5417315" y="370106"/>
                </a:cubicBezTo>
                <a:cubicBezTo>
                  <a:pt x="5300950" y="412265"/>
                  <a:pt x="5211006" y="514472"/>
                  <a:pt x="5198112" y="625527"/>
                </a:cubicBezTo>
                <a:cubicBezTo>
                  <a:pt x="5178264" y="556252"/>
                  <a:pt x="5117649" y="497279"/>
                  <a:pt x="5041926" y="473513"/>
                </a:cubicBezTo>
                <a:cubicBezTo>
                  <a:pt x="4974737" y="452466"/>
                  <a:pt x="4897371" y="459608"/>
                  <a:pt x="4835870" y="491338"/>
                </a:cubicBezTo>
                <a:cubicBezTo>
                  <a:pt x="4841369" y="541461"/>
                  <a:pt x="4830560" y="592596"/>
                  <a:pt x="4801296" y="637600"/>
                </a:cubicBezTo>
                <a:cubicBezTo>
                  <a:pt x="4756418" y="706559"/>
                  <a:pt x="4672289" y="750488"/>
                  <a:pt x="4582156" y="748023"/>
                </a:cubicBezTo>
                <a:cubicBezTo>
                  <a:pt x="4538037" y="746822"/>
                  <a:pt x="4492654" y="734244"/>
                  <a:pt x="4458712" y="708582"/>
                </a:cubicBezTo>
                <a:cubicBezTo>
                  <a:pt x="4424833" y="683046"/>
                  <a:pt x="4408904" y="646386"/>
                  <a:pt x="4407387" y="607513"/>
                </a:cubicBezTo>
                <a:cubicBezTo>
                  <a:pt x="4405807" y="567377"/>
                  <a:pt x="4419902" y="525407"/>
                  <a:pt x="4446955" y="493614"/>
                </a:cubicBezTo>
                <a:cubicBezTo>
                  <a:pt x="4446955" y="493424"/>
                  <a:pt x="4446829" y="493297"/>
                  <a:pt x="4446829" y="493171"/>
                </a:cubicBezTo>
                <a:cubicBezTo>
                  <a:pt x="4442278" y="421367"/>
                  <a:pt x="4435704" y="340273"/>
                  <a:pt x="4372813" y="287873"/>
                </a:cubicBezTo>
                <a:cubicBezTo>
                  <a:pt x="4274525" y="206020"/>
                  <a:pt x="4099062" y="235222"/>
                  <a:pt x="4042365" y="344002"/>
                </a:cubicBezTo>
                <a:cubicBezTo>
                  <a:pt x="4014553" y="397285"/>
                  <a:pt x="4019420" y="466118"/>
                  <a:pt x="4067774" y="509099"/>
                </a:cubicBezTo>
                <a:cubicBezTo>
                  <a:pt x="4115496" y="551575"/>
                  <a:pt x="4200193" y="554293"/>
                  <a:pt x="4238434" y="499808"/>
                </a:cubicBezTo>
                <a:cubicBezTo>
                  <a:pt x="4246714" y="488051"/>
                  <a:pt x="4267762" y="498860"/>
                  <a:pt x="4259419" y="510743"/>
                </a:cubicBezTo>
                <a:cubicBezTo>
                  <a:pt x="4211950" y="578375"/>
                  <a:pt x="4105382" y="576858"/>
                  <a:pt x="4047231" y="521298"/>
                </a:cubicBezTo>
                <a:cubicBezTo>
                  <a:pt x="3995402" y="471807"/>
                  <a:pt x="3989270" y="397159"/>
                  <a:pt x="4019357" y="336922"/>
                </a:cubicBezTo>
                <a:cubicBezTo>
                  <a:pt x="4051087" y="273399"/>
                  <a:pt x="4121121" y="230987"/>
                  <a:pt x="4197665" y="221126"/>
                </a:cubicBezTo>
                <a:cubicBezTo>
                  <a:pt x="4268963" y="211962"/>
                  <a:pt x="4345824" y="231745"/>
                  <a:pt x="4396579" y="278203"/>
                </a:cubicBezTo>
                <a:cubicBezTo>
                  <a:pt x="4452960" y="329843"/>
                  <a:pt x="4464527" y="402721"/>
                  <a:pt x="4469710" y="471807"/>
                </a:cubicBezTo>
                <a:cubicBezTo>
                  <a:pt x="4491011" y="455373"/>
                  <a:pt x="4517242" y="444185"/>
                  <a:pt x="4548024" y="441657"/>
                </a:cubicBezTo>
                <a:cubicBezTo>
                  <a:pt x="4633480" y="434641"/>
                  <a:pt x="4705726" y="496900"/>
                  <a:pt x="4702755" y="572686"/>
                </a:cubicBezTo>
                <a:cubicBezTo>
                  <a:pt x="4702186" y="586655"/>
                  <a:pt x="4677915" y="585517"/>
                  <a:pt x="4678484" y="571611"/>
                </a:cubicBezTo>
                <a:cubicBezTo>
                  <a:pt x="4681518" y="493234"/>
                  <a:pt x="4587528" y="437422"/>
                  <a:pt x="4507761" y="473956"/>
                </a:cubicBezTo>
                <a:cubicBezTo>
                  <a:pt x="4441393" y="504359"/>
                  <a:pt x="4414972" y="590068"/>
                  <a:pt x="4440697" y="649925"/>
                </a:cubicBezTo>
                <a:cubicBezTo>
                  <a:pt x="4469773" y="717684"/>
                  <a:pt x="4566101" y="736077"/>
                  <a:pt x="4638031" y="721476"/>
                </a:cubicBezTo>
                <a:cubicBezTo>
                  <a:pt x="4715207" y="705738"/>
                  <a:pt x="4775760" y="652580"/>
                  <a:pt x="4800790" y="586529"/>
                </a:cubicBezTo>
                <a:cubicBezTo>
                  <a:pt x="4810903" y="559855"/>
                  <a:pt x="4814632" y="532107"/>
                  <a:pt x="4812926" y="504612"/>
                </a:cubicBezTo>
                <a:cubicBezTo>
                  <a:pt x="4810398" y="452655"/>
                  <a:pt x="4776961" y="402721"/>
                  <a:pt x="4726837" y="375795"/>
                </a:cubicBezTo>
                <a:cubicBezTo>
                  <a:pt x="4676777" y="348869"/>
                  <a:pt x="4597641" y="325545"/>
                  <a:pt x="4544610" y="347731"/>
                </a:cubicBezTo>
                <a:cubicBezTo>
                  <a:pt x="4527102" y="240531"/>
                  <a:pt x="4459154" y="140600"/>
                  <a:pt x="4360424" y="77077"/>
                </a:cubicBezTo>
                <a:cubicBezTo>
                  <a:pt x="4261694" y="13554"/>
                  <a:pt x="4133573" y="-12741"/>
                  <a:pt x="4013605" y="5969"/>
                </a:cubicBezTo>
                <a:cubicBezTo>
                  <a:pt x="3863930" y="29292"/>
                  <a:pt x="3724874" y="133332"/>
                  <a:pt x="3705912" y="267331"/>
                </a:cubicBezTo>
                <a:cubicBezTo>
                  <a:pt x="3682588" y="228459"/>
                  <a:pt x="3625891" y="208106"/>
                  <a:pt x="3578612" y="221759"/>
                </a:cubicBezTo>
                <a:cubicBezTo>
                  <a:pt x="3531333" y="235348"/>
                  <a:pt x="3498845" y="281300"/>
                  <a:pt x="3505545" y="325039"/>
                </a:cubicBezTo>
                <a:cubicBezTo>
                  <a:pt x="3405866" y="272957"/>
                  <a:pt x="3278693" y="264424"/>
                  <a:pt x="3171241" y="302791"/>
                </a:cubicBezTo>
                <a:cubicBezTo>
                  <a:pt x="3063914" y="341157"/>
                  <a:pt x="2982567" y="430912"/>
                  <a:pt x="2951089" y="529895"/>
                </a:cubicBezTo>
                <a:cubicBezTo>
                  <a:pt x="2950963" y="529515"/>
                  <a:pt x="2950773" y="529136"/>
                  <a:pt x="2950647" y="528694"/>
                </a:cubicBezTo>
                <a:cubicBezTo>
                  <a:pt x="2936741" y="569779"/>
                  <a:pt x="2930104" y="612570"/>
                  <a:pt x="2933644" y="655108"/>
                </a:cubicBezTo>
                <a:cubicBezTo>
                  <a:pt x="2935793" y="657321"/>
                  <a:pt x="2936615" y="660481"/>
                  <a:pt x="2934845" y="664210"/>
                </a:cubicBezTo>
                <a:cubicBezTo>
                  <a:pt x="2934719" y="664463"/>
                  <a:pt x="2934592" y="664653"/>
                  <a:pt x="2934466" y="664843"/>
                </a:cubicBezTo>
                <a:cubicBezTo>
                  <a:pt x="2936488" y="681466"/>
                  <a:pt x="2940028" y="698089"/>
                  <a:pt x="2945590" y="714524"/>
                </a:cubicBezTo>
                <a:cubicBezTo>
                  <a:pt x="2969293" y="784999"/>
                  <a:pt x="3032690" y="848586"/>
                  <a:pt x="3115997" y="863883"/>
                </a:cubicBezTo>
                <a:cubicBezTo>
                  <a:pt x="3157777" y="871530"/>
                  <a:pt x="3202465" y="866790"/>
                  <a:pt x="3240390" y="849281"/>
                </a:cubicBezTo>
                <a:cubicBezTo>
                  <a:pt x="3278567" y="831646"/>
                  <a:pt x="3305872" y="800675"/>
                  <a:pt x="3321864" y="765658"/>
                </a:cubicBezTo>
                <a:cubicBezTo>
                  <a:pt x="3353973" y="695182"/>
                  <a:pt x="3343165" y="606249"/>
                  <a:pt x="3272183" y="557516"/>
                </a:cubicBezTo>
                <a:cubicBezTo>
                  <a:pt x="3208975" y="514156"/>
                  <a:pt x="3112205" y="522120"/>
                  <a:pt x="3071879" y="587603"/>
                </a:cubicBezTo>
                <a:cubicBezTo>
                  <a:pt x="3064357" y="599802"/>
                  <a:pt x="3044447" y="587350"/>
                  <a:pt x="3051905" y="575278"/>
                </a:cubicBezTo>
                <a:cubicBezTo>
                  <a:pt x="3075418" y="537100"/>
                  <a:pt x="3121686" y="512386"/>
                  <a:pt x="3170103" y="508531"/>
                </a:cubicBezTo>
                <a:cubicBezTo>
                  <a:pt x="3219341" y="504612"/>
                  <a:pt x="3266368" y="522057"/>
                  <a:pt x="3301890" y="551954"/>
                </a:cubicBezTo>
                <a:cubicBezTo>
                  <a:pt x="3374326" y="612886"/>
                  <a:pt x="3379256" y="714587"/>
                  <a:pt x="3335706" y="790625"/>
                </a:cubicBezTo>
                <a:cubicBezTo>
                  <a:pt x="3291271" y="868244"/>
                  <a:pt x="3193363" y="904778"/>
                  <a:pt x="3099058" y="882402"/>
                </a:cubicBezTo>
                <a:cubicBezTo>
                  <a:pt x="3005448" y="860216"/>
                  <a:pt x="2939459" y="785695"/>
                  <a:pt x="2917400" y="704347"/>
                </a:cubicBezTo>
                <a:cubicBezTo>
                  <a:pt x="2916388" y="700491"/>
                  <a:pt x="2915440" y="696699"/>
                  <a:pt x="2914619" y="692843"/>
                </a:cubicBezTo>
                <a:cubicBezTo>
                  <a:pt x="2878780" y="727670"/>
                  <a:pt x="2817911" y="733169"/>
                  <a:pt x="2765196" y="724447"/>
                </a:cubicBezTo>
                <a:cubicBezTo>
                  <a:pt x="2708815" y="715092"/>
                  <a:pt x="2656669" y="687913"/>
                  <a:pt x="2640235" y="636336"/>
                </a:cubicBezTo>
                <a:cubicBezTo>
                  <a:pt x="2625445" y="589878"/>
                  <a:pt x="2643901" y="537732"/>
                  <a:pt x="2688399" y="509352"/>
                </a:cubicBezTo>
                <a:cubicBezTo>
                  <a:pt x="2735299" y="479392"/>
                  <a:pt x="2805586" y="487166"/>
                  <a:pt x="2835989" y="532739"/>
                </a:cubicBezTo>
                <a:cubicBezTo>
                  <a:pt x="2863484" y="574013"/>
                  <a:pt x="2841551" y="629194"/>
                  <a:pt x="2788773" y="642657"/>
                </a:cubicBezTo>
                <a:cubicBezTo>
                  <a:pt x="2773666" y="646512"/>
                  <a:pt x="2767282" y="625654"/>
                  <a:pt x="2782326" y="621798"/>
                </a:cubicBezTo>
                <a:cubicBezTo>
                  <a:pt x="2833081" y="608840"/>
                  <a:pt x="2835357" y="550311"/>
                  <a:pt x="2795978" y="524838"/>
                </a:cubicBezTo>
                <a:cubicBezTo>
                  <a:pt x="2756790" y="499429"/>
                  <a:pt x="2702368" y="516305"/>
                  <a:pt x="2677464" y="549995"/>
                </a:cubicBezTo>
                <a:cubicBezTo>
                  <a:pt x="2654583" y="580966"/>
                  <a:pt x="2653446" y="621988"/>
                  <a:pt x="2675063" y="653781"/>
                </a:cubicBezTo>
                <a:cubicBezTo>
                  <a:pt x="2699524" y="689683"/>
                  <a:pt x="2750659" y="703209"/>
                  <a:pt x="2795157" y="706433"/>
                </a:cubicBezTo>
                <a:cubicBezTo>
                  <a:pt x="2837948" y="709530"/>
                  <a:pt x="2889462" y="699354"/>
                  <a:pt x="2909562" y="661935"/>
                </a:cubicBezTo>
                <a:cubicBezTo>
                  <a:pt x="2903684" y="605364"/>
                  <a:pt x="2915567" y="548794"/>
                  <a:pt x="2937879" y="495447"/>
                </a:cubicBezTo>
                <a:cubicBezTo>
                  <a:pt x="2889525" y="380852"/>
                  <a:pt x="2795346" y="281869"/>
                  <a:pt x="2675505" y="221506"/>
                </a:cubicBezTo>
                <a:cubicBezTo>
                  <a:pt x="2543844" y="155138"/>
                  <a:pt x="2382918" y="136176"/>
                  <a:pt x="2236277" y="169865"/>
                </a:cubicBezTo>
                <a:cubicBezTo>
                  <a:pt x="2114224" y="197866"/>
                  <a:pt x="1994698" y="271756"/>
                  <a:pt x="1966761" y="380978"/>
                </a:cubicBezTo>
                <a:cubicBezTo>
                  <a:pt x="1924791" y="346277"/>
                  <a:pt x="1844202" y="365871"/>
                  <a:pt x="1827957" y="414667"/>
                </a:cubicBezTo>
                <a:cubicBezTo>
                  <a:pt x="1745408" y="333193"/>
                  <a:pt x="1600284" y="314863"/>
                  <a:pt x="1499216" y="374152"/>
                </a:cubicBezTo>
                <a:cubicBezTo>
                  <a:pt x="1509519" y="441784"/>
                  <a:pt x="1498141" y="511185"/>
                  <a:pt x="1459205" y="572370"/>
                </a:cubicBezTo>
                <a:cubicBezTo>
                  <a:pt x="1415909" y="640444"/>
                  <a:pt x="1340692" y="689114"/>
                  <a:pt x="1254540" y="701376"/>
                </a:cubicBezTo>
                <a:cubicBezTo>
                  <a:pt x="1240571" y="728619"/>
                  <a:pt x="1234061" y="759906"/>
                  <a:pt x="1241519" y="789424"/>
                </a:cubicBezTo>
                <a:cubicBezTo>
                  <a:pt x="1247082" y="811420"/>
                  <a:pt x="1259849" y="831836"/>
                  <a:pt x="1279064" y="846690"/>
                </a:cubicBezTo>
                <a:cubicBezTo>
                  <a:pt x="1298722" y="861860"/>
                  <a:pt x="1328303" y="871214"/>
                  <a:pt x="1353586" y="862239"/>
                </a:cubicBezTo>
                <a:cubicBezTo>
                  <a:pt x="1374444" y="854844"/>
                  <a:pt x="1388097" y="833859"/>
                  <a:pt x="1385253" y="814012"/>
                </a:cubicBezTo>
                <a:cubicBezTo>
                  <a:pt x="1383610" y="802634"/>
                  <a:pt x="1376657" y="792268"/>
                  <a:pt x="1363762" y="789108"/>
                </a:cubicBezTo>
                <a:cubicBezTo>
                  <a:pt x="1349667" y="785632"/>
                  <a:pt x="1335003" y="790561"/>
                  <a:pt x="1322109" y="795302"/>
                </a:cubicBezTo>
                <a:cubicBezTo>
                  <a:pt x="1316041" y="797515"/>
                  <a:pt x="1308646" y="792900"/>
                  <a:pt x="1307129" y="787781"/>
                </a:cubicBezTo>
                <a:cubicBezTo>
                  <a:pt x="1305296" y="781650"/>
                  <a:pt x="1309530" y="776719"/>
                  <a:pt x="1315598" y="774507"/>
                </a:cubicBezTo>
                <a:cubicBezTo>
                  <a:pt x="1335256" y="767302"/>
                  <a:pt x="1357315" y="762814"/>
                  <a:pt x="1377668" y="770715"/>
                </a:cubicBezTo>
                <a:cubicBezTo>
                  <a:pt x="1395429" y="777604"/>
                  <a:pt x="1406175" y="793090"/>
                  <a:pt x="1408956" y="809777"/>
                </a:cubicBezTo>
                <a:cubicBezTo>
                  <a:pt x="1413633" y="837398"/>
                  <a:pt x="1397073" y="867359"/>
                  <a:pt x="1368566" y="879873"/>
                </a:cubicBezTo>
                <a:cubicBezTo>
                  <a:pt x="1335951" y="894222"/>
                  <a:pt x="1296889" y="886068"/>
                  <a:pt x="1268951" y="867106"/>
                </a:cubicBezTo>
                <a:cubicBezTo>
                  <a:pt x="1211622" y="828234"/>
                  <a:pt x="1204101" y="760538"/>
                  <a:pt x="1227361" y="703904"/>
                </a:cubicBezTo>
                <a:cubicBezTo>
                  <a:pt x="1224517" y="704031"/>
                  <a:pt x="1221672" y="704284"/>
                  <a:pt x="1218765" y="704347"/>
                </a:cubicBezTo>
                <a:cubicBezTo>
                  <a:pt x="1125407" y="706496"/>
                  <a:pt x="1035526" y="659533"/>
                  <a:pt x="995643" y="583810"/>
                </a:cubicBezTo>
                <a:cubicBezTo>
                  <a:pt x="953799" y="504359"/>
                  <a:pt x="980978" y="402784"/>
                  <a:pt x="1068837" y="358160"/>
                </a:cubicBezTo>
                <a:cubicBezTo>
                  <a:pt x="1151006" y="316443"/>
                  <a:pt x="1263452" y="345582"/>
                  <a:pt x="1296004" y="427625"/>
                </a:cubicBezTo>
                <a:cubicBezTo>
                  <a:pt x="1301187" y="440646"/>
                  <a:pt x="1279191" y="449874"/>
                  <a:pt x="1274008" y="436790"/>
                </a:cubicBezTo>
                <a:cubicBezTo>
                  <a:pt x="1258332" y="397222"/>
                  <a:pt x="1218259" y="367452"/>
                  <a:pt x="1171359" y="361194"/>
                </a:cubicBezTo>
                <a:cubicBezTo>
                  <a:pt x="1124333" y="355000"/>
                  <a:pt x="1075790" y="372192"/>
                  <a:pt x="1043680" y="402848"/>
                </a:cubicBezTo>
                <a:cubicBezTo>
                  <a:pt x="981674" y="462010"/>
                  <a:pt x="990460" y="554988"/>
                  <a:pt x="1046398" y="614403"/>
                </a:cubicBezTo>
                <a:cubicBezTo>
                  <a:pt x="1102273" y="673754"/>
                  <a:pt x="1191459" y="694676"/>
                  <a:pt x="1274703" y="675841"/>
                </a:cubicBezTo>
                <a:cubicBezTo>
                  <a:pt x="1361613" y="656120"/>
                  <a:pt x="1428360" y="595251"/>
                  <a:pt x="1459269" y="521678"/>
                </a:cubicBezTo>
                <a:cubicBezTo>
                  <a:pt x="1477283" y="478886"/>
                  <a:pt x="1482276" y="433503"/>
                  <a:pt x="1477093" y="388879"/>
                </a:cubicBezTo>
                <a:cubicBezTo>
                  <a:pt x="1476840" y="389068"/>
                  <a:pt x="1476524" y="389258"/>
                  <a:pt x="1476271" y="389448"/>
                </a:cubicBezTo>
                <a:cubicBezTo>
                  <a:pt x="1462555" y="263033"/>
                  <a:pt x="1369072" y="146036"/>
                  <a:pt x="1239434" y="92626"/>
                </a:cubicBezTo>
                <a:cubicBezTo>
                  <a:pt x="1109858" y="39279"/>
                  <a:pt x="948869" y="51667"/>
                  <a:pt x="831556" y="124040"/>
                </a:cubicBezTo>
                <a:cubicBezTo>
                  <a:pt x="714243" y="196349"/>
                  <a:pt x="644842" y="325988"/>
                  <a:pt x="655650" y="452529"/>
                </a:cubicBezTo>
                <a:cubicBezTo>
                  <a:pt x="621392" y="428510"/>
                  <a:pt x="572469" y="422252"/>
                  <a:pt x="531890" y="436537"/>
                </a:cubicBezTo>
                <a:cubicBezTo>
                  <a:pt x="491311" y="450822"/>
                  <a:pt x="460529" y="485270"/>
                  <a:pt x="453955" y="523637"/>
                </a:cubicBezTo>
                <a:cubicBezTo>
                  <a:pt x="375641" y="440519"/>
                  <a:pt x="235384" y="408916"/>
                  <a:pt x="121927" y="448863"/>
                </a:cubicBezTo>
                <a:cubicBezTo>
                  <a:pt x="73573" y="465929"/>
                  <a:pt x="31477" y="495510"/>
                  <a:pt x="0" y="532297"/>
                </a:cubicBezTo>
                <a:lnTo>
                  <a:pt x="0" y="960969"/>
                </a:lnTo>
                <a:lnTo>
                  <a:pt x="6057479" y="960969"/>
                </a:lnTo>
                <a:lnTo>
                  <a:pt x="6078337" y="960969"/>
                </a:lnTo>
                <a:lnTo>
                  <a:pt x="12135816" y="960969"/>
                </a:lnTo>
                <a:lnTo>
                  <a:pt x="12135816" y="532297"/>
                </a:lnTo>
                <a:cubicBezTo>
                  <a:pt x="12104655" y="495447"/>
                  <a:pt x="12062622" y="465866"/>
                  <a:pt x="12014205" y="448799"/>
                </a:cubicBezTo>
                <a:close/>
              </a:path>
            </a:pathLst>
          </a:custGeom>
          <a:solidFill>
            <a:schemeClr val="lt2"/>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69" name="Google Shape;69;p3"/>
          <p:cNvSpPr txBox="1">
            <a:spLocks noGrp="1"/>
          </p:cNvSpPr>
          <p:nvPr>
            <p:ph type="title"/>
          </p:nvPr>
        </p:nvSpPr>
        <p:spPr>
          <a:xfrm>
            <a:off x="3189451" y="2543700"/>
            <a:ext cx="5881200" cy="1999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6667">
                <a:latin typeface="Arial" panose="020B0604020202020204" pitchFamily="34" charset="0"/>
                <a:cs typeface="Arial" panose="020B0604020202020204" pitchFamily="34" charset="0"/>
              </a:defRPr>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70" name="Google Shape;70;p3"/>
          <p:cNvSpPr txBox="1">
            <a:spLocks noGrp="1"/>
          </p:cNvSpPr>
          <p:nvPr>
            <p:ph type="title" idx="2" hasCustomPrompt="1"/>
          </p:nvPr>
        </p:nvSpPr>
        <p:spPr>
          <a:xfrm>
            <a:off x="5529451" y="978733"/>
            <a:ext cx="1201200" cy="1122400"/>
          </a:xfrm>
          <a:prstGeom prst="rect">
            <a:avLst/>
          </a:pr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4000">
                <a:latin typeface="Arial" panose="020B0604020202020204" pitchFamily="34" charset="0"/>
                <a:cs typeface="Arial" panose="020B0604020202020204" pitchFamily="34" charset="0"/>
              </a:defRPr>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sp>
        <p:nvSpPr>
          <p:cNvPr id="71" name="Google Shape;71;p3"/>
          <p:cNvSpPr txBox="1">
            <a:spLocks noGrp="1"/>
          </p:cNvSpPr>
          <p:nvPr>
            <p:ph type="subTitle" idx="1"/>
          </p:nvPr>
        </p:nvSpPr>
        <p:spPr>
          <a:xfrm>
            <a:off x="3700051" y="4873333"/>
            <a:ext cx="4860000" cy="54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atin typeface="Arial" panose="020B0604020202020204" pitchFamily="34" charset="0"/>
                <a:cs typeface="Arial" panose="020B0604020202020204" pitchFamily="34" charset="0"/>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282408486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88"/>
        <p:cNvGrpSpPr/>
        <p:nvPr/>
      </p:nvGrpSpPr>
      <p:grpSpPr>
        <a:xfrm>
          <a:off x="0" y="0"/>
          <a:ext cx="0" cy="0"/>
          <a:chOff x="0" y="0"/>
          <a:chExt cx="0" cy="0"/>
        </a:xfrm>
      </p:grpSpPr>
      <p:sp>
        <p:nvSpPr>
          <p:cNvPr id="289" name="Google Shape;289;p8"/>
          <p:cNvSpPr txBox="1">
            <a:spLocks noGrp="1"/>
          </p:cNvSpPr>
          <p:nvPr>
            <p:ph type="title"/>
          </p:nvPr>
        </p:nvSpPr>
        <p:spPr>
          <a:xfrm>
            <a:off x="2625667" y="2555633"/>
            <a:ext cx="6940400" cy="28064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4800"/>
              <a:buNone/>
              <a:defRPr sz="10666">
                <a:latin typeface="Arial" panose="020B0604020202020204" pitchFamily="34" charset="0"/>
                <a:cs typeface="Arial" panose="020B0604020202020204" pitchFamily="34" charset="0"/>
              </a:defRPr>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grpSp>
        <p:nvGrpSpPr>
          <p:cNvPr id="290" name="Google Shape;290;p8"/>
          <p:cNvGrpSpPr/>
          <p:nvPr/>
        </p:nvGrpSpPr>
        <p:grpSpPr>
          <a:xfrm>
            <a:off x="209833" y="227233"/>
            <a:ext cx="11756867" cy="6323851"/>
            <a:chOff x="157375" y="170425"/>
            <a:chExt cx="8817650" cy="4742888"/>
          </a:xfrm>
        </p:grpSpPr>
        <p:sp>
          <p:nvSpPr>
            <p:cNvPr id="291" name="Google Shape;291;p8"/>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292" name="Google Shape;292;p8"/>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293" name="Google Shape;293;p8"/>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294" name="Google Shape;294;p8"/>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295" name="Google Shape;295;p8"/>
          <p:cNvSpPr/>
          <p:nvPr/>
        </p:nvSpPr>
        <p:spPr>
          <a:xfrm>
            <a:off x="0" y="6257200"/>
            <a:ext cx="12192000" cy="634400"/>
          </a:xfrm>
          <a:prstGeom prst="rect">
            <a:avLst/>
          </a:prstGeom>
          <a:solidFill>
            <a:srgbClr val="FFF6E8"/>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296" name="Google Shape;296;p8"/>
          <p:cNvSpPr/>
          <p:nvPr/>
        </p:nvSpPr>
        <p:spPr>
          <a:xfrm>
            <a:off x="1" y="5965867"/>
            <a:ext cx="12176268" cy="925733"/>
          </a:xfrm>
          <a:custGeom>
            <a:avLst/>
            <a:gdLst/>
            <a:ahLst/>
            <a:cxnLst/>
            <a:rect l="l" t="t" r="r" b="b"/>
            <a:pathLst>
              <a:path w="12135815" h="960969" extrusionOk="0">
                <a:moveTo>
                  <a:pt x="12014205" y="448799"/>
                </a:moveTo>
                <a:cubicBezTo>
                  <a:pt x="11900811" y="408789"/>
                  <a:pt x="11760490" y="440456"/>
                  <a:pt x="11682176" y="523574"/>
                </a:cubicBezTo>
                <a:cubicBezTo>
                  <a:pt x="11675603" y="485207"/>
                  <a:pt x="11644885" y="450759"/>
                  <a:pt x="11604242" y="436474"/>
                </a:cubicBezTo>
                <a:cubicBezTo>
                  <a:pt x="11563663" y="422189"/>
                  <a:pt x="11514740" y="428447"/>
                  <a:pt x="11480482" y="452466"/>
                </a:cubicBezTo>
                <a:cubicBezTo>
                  <a:pt x="11491290" y="325924"/>
                  <a:pt x="11421889" y="196286"/>
                  <a:pt x="11304576" y="123977"/>
                </a:cubicBezTo>
                <a:cubicBezTo>
                  <a:pt x="11187263" y="51604"/>
                  <a:pt x="11026337" y="39153"/>
                  <a:pt x="10896698" y="92563"/>
                </a:cubicBezTo>
                <a:cubicBezTo>
                  <a:pt x="10767123" y="145910"/>
                  <a:pt x="10673640" y="262970"/>
                  <a:pt x="10659860" y="389384"/>
                </a:cubicBezTo>
                <a:cubicBezTo>
                  <a:pt x="10659608" y="389195"/>
                  <a:pt x="10659292" y="389005"/>
                  <a:pt x="10659039" y="388816"/>
                </a:cubicBezTo>
                <a:cubicBezTo>
                  <a:pt x="10653856" y="433440"/>
                  <a:pt x="10658912" y="478823"/>
                  <a:pt x="10676864" y="521615"/>
                </a:cubicBezTo>
                <a:cubicBezTo>
                  <a:pt x="10707772" y="595251"/>
                  <a:pt x="10774519" y="656057"/>
                  <a:pt x="10861429" y="675777"/>
                </a:cubicBezTo>
                <a:cubicBezTo>
                  <a:pt x="10944673" y="694676"/>
                  <a:pt x="11033859" y="673754"/>
                  <a:pt x="11089734" y="614339"/>
                </a:cubicBezTo>
                <a:cubicBezTo>
                  <a:pt x="11145672" y="554925"/>
                  <a:pt x="11154458" y="461947"/>
                  <a:pt x="11092452" y="402784"/>
                </a:cubicBezTo>
                <a:cubicBezTo>
                  <a:pt x="11060342" y="372129"/>
                  <a:pt x="11011736" y="354937"/>
                  <a:pt x="10964773" y="361131"/>
                </a:cubicBezTo>
                <a:cubicBezTo>
                  <a:pt x="10917873" y="367325"/>
                  <a:pt x="10877799" y="397159"/>
                  <a:pt x="10862124" y="436727"/>
                </a:cubicBezTo>
                <a:cubicBezTo>
                  <a:pt x="10856941" y="449811"/>
                  <a:pt x="10834945" y="440583"/>
                  <a:pt x="10840128" y="427562"/>
                </a:cubicBezTo>
                <a:cubicBezTo>
                  <a:pt x="10872680" y="345582"/>
                  <a:pt x="10985126" y="316380"/>
                  <a:pt x="11067296" y="358097"/>
                </a:cubicBezTo>
                <a:cubicBezTo>
                  <a:pt x="11155153" y="402721"/>
                  <a:pt x="11182333" y="504296"/>
                  <a:pt x="11140490" y="583747"/>
                </a:cubicBezTo>
                <a:cubicBezTo>
                  <a:pt x="11100605" y="659469"/>
                  <a:pt x="11010725" y="706433"/>
                  <a:pt x="10917367" y="704284"/>
                </a:cubicBezTo>
                <a:cubicBezTo>
                  <a:pt x="10914460" y="704221"/>
                  <a:pt x="10911616" y="703968"/>
                  <a:pt x="10908771" y="703841"/>
                </a:cubicBezTo>
                <a:cubicBezTo>
                  <a:pt x="10932032" y="760475"/>
                  <a:pt x="10924510" y="828170"/>
                  <a:pt x="10867118" y="867043"/>
                </a:cubicBezTo>
                <a:cubicBezTo>
                  <a:pt x="10839180" y="886005"/>
                  <a:pt x="10800118" y="894222"/>
                  <a:pt x="10767503" y="879810"/>
                </a:cubicBezTo>
                <a:cubicBezTo>
                  <a:pt x="10739059" y="867295"/>
                  <a:pt x="10722436" y="837335"/>
                  <a:pt x="10727113" y="809713"/>
                </a:cubicBezTo>
                <a:cubicBezTo>
                  <a:pt x="10729958" y="793027"/>
                  <a:pt x="10740640" y="777541"/>
                  <a:pt x="10758401" y="770652"/>
                </a:cubicBezTo>
                <a:cubicBezTo>
                  <a:pt x="10778754" y="762751"/>
                  <a:pt x="10800750" y="767238"/>
                  <a:pt x="10820471" y="774444"/>
                </a:cubicBezTo>
                <a:cubicBezTo>
                  <a:pt x="10826601" y="776719"/>
                  <a:pt x="10830773" y="781586"/>
                  <a:pt x="10828940" y="787717"/>
                </a:cubicBezTo>
                <a:cubicBezTo>
                  <a:pt x="10827423" y="792838"/>
                  <a:pt x="10820028" y="797515"/>
                  <a:pt x="10813960" y="795239"/>
                </a:cubicBezTo>
                <a:cubicBezTo>
                  <a:pt x="10801003" y="790499"/>
                  <a:pt x="10786338" y="785569"/>
                  <a:pt x="10772307" y="789045"/>
                </a:cubicBezTo>
                <a:cubicBezTo>
                  <a:pt x="10759412" y="792205"/>
                  <a:pt x="10752459" y="802634"/>
                  <a:pt x="10750816" y="813949"/>
                </a:cubicBezTo>
                <a:cubicBezTo>
                  <a:pt x="10747972" y="833733"/>
                  <a:pt x="10761562" y="854717"/>
                  <a:pt x="10782483" y="862176"/>
                </a:cubicBezTo>
                <a:cubicBezTo>
                  <a:pt x="10807766" y="871151"/>
                  <a:pt x="10837410" y="861796"/>
                  <a:pt x="10857005" y="846626"/>
                </a:cubicBezTo>
                <a:cubicBezTo>
                  <a:pt x="10876219" y="831773"/>
                  <a:pt x="10888987" y="811357"/>
                  <a:pt x="10894549" y="789361"/>
                </a:cubicBezTo>
                <a:cubicBezTo>
                  <a:pt x="10902008" y="759843"/>
                  <a:pt x="10895561" y="728492"/>
                  <a:pt x="10881529" y="701313"/>
                </a:cubicBezTo>
                <a:cubicBezTo>
                  <a:pt x="10795377" y="689051"/>
                  <a:pt x="10720160" y="640381"/>
                  <a:pt x="10676864" y="572307"/>
                </a:cubicBezTo>
                <a:cubicBezTo>
                  <a:pt x="10637928" y="511122"/>
                  <a:pt x="10626550" y="441720"/>
                  <a:pt x="10636853" y="374088"/>
                </a:cubicBezTo>
                <a:cubicBezTo>
                  <a:pt x="10535784" y="314800"/>
                  <a:pt x="10390660" y="333130"/>
                  <a:pt x="10308111" y="414604"/>
                </a:cubicBezTo>
                <a:cubicBezTo>
                  <a:pt x="10291804" y="365745"/>
                  <a:pt x="10211215" y="346214"/>
                  <a:pt x="10169308" y="380915"/>
                </a:cubicBezTo>
                <a:cubicBezTo>
                  <a:pt x="10141370" y="271692"/>
                  <a:pt x="10021846" y="197740"/>
                  <a:pt x="9899792" y="169802"/>
                </a:cubicBezTo>
                <a:cubicBezTo>
                  <a:pt x="9753151" y="136113"/>
                  <a:pt x="9592225" y="155138"/>
                  <a:pt x="9460564" y="221443"/>
                </a:cubicBezTo>
                <a:cubicBezTo>
                  <a:pt x="9340723" y="281806"/>
                  <a:pt x="9246544" y="380788"/>
                  <a:pt x="9198190" y="495383"/>
                </a:cubicBezTo>
                <a:cubicBezTo>
                  <a:pt x="9220502" y="548730"/>
                  <a:pt x="9232385" y="605364"/>
                  <a:pt x="9226507" y="661871"/>
                </a:cubicBezTo>
                <a:cubicBezTo>
                  <a:pt x="9246607" y="699290"/>
                  <a:pt x="9298121" y="709467"/>
                  <a:pt x="9340913" y="706370"/>
                </a:cubicBezTo>
                <a:cubicBezTo>
                  <a:pt x="9385410" y="703146"/>
                  <a:pt x="9436545" y="689683"/>
                  <a:pt x="9461070" y="653718"/>
                </a:cubicBezTo>
                <a:cubicBezTo>
                  <a:pt x="9482686" y="621925"/>
                  <a:pt x="9481549" y="580903"/>
                  <a:pt x="9458668" y="549931"/>
                </a:cubicBezTo>
                <a:cubicBezTo>
                  <a:pt x="9433764" y="516242"/>
                  <a:pt x="9379406" y="499365"/>
                  <a:pt x="9340154" y="524775"/>
                </a:cubicBezTo>
                <a:cubicBezTo>
                  <a:pt x="9300775" y="550311"/>
                  <a:pt x="9303051" y="608778"/>
                  <a:pt x="9353806" y="621735"/>
                </a:cubicBezTo>
                <a:cubicBezTo>
                  <a:pt x="9368786" y="625590"/>
                  <a:pt x="9362402" y="646449"/>
                  <a:pt x="9347359" y="642594"/>
                </a:cubicBezTo>
                <a:cubicBezTo>
                  <a:pt x="9294581" y="629130"/>
                  <a:pt x="9272648" y="573950"/>
                  <a:pt x="9300143" y="532676"/>
                </a:cubicBezTo>
                <a:cubicBezTo>
                  <a:pt x="9330483" y="487040"/>
                  <a:pt x="9400833" y="479329"/>
                  <a:pt x="9447732" y="509289"/>
                </a:cubicBezTo>
                <a:cubicBezTo>
                  <a:pt x="9492231" y="537669"/>
                  <a:pt x="9510688" y="589816"/>
                  <a:pt x="9495896" y="636273"/>
                </a:cubicBezTo>
                <a:cubicBezTo>
                  <a:pt x="9479463" y="687849"/>
                  <a:pt x="9427317" y="715092"/>
                  <a:pt x="9370936" y="724384"/>
                </a:cubicBezTo>
                <a:cubicBezTo>
                  <a:pt x="9318221" y="733106"/>
                  <a:pt x="9257415" y="727670"/>
                  <a:pt x="9221514" y="692780"/>
                </a:cubicBezTo>
                <a:cubicBezTo>
                  <a:pt x="9220629" y="696635"/>
                  <a:pt x="9219744" y="700428"/>
                  <a:pt x="9218732" y="704284"/>
                </a:cubicBezTo>
                <a:cubicBezTo>
                  <a:pt x="9196673" y="785632"/>
                  <a:pt x="9130685" y="860153"/>
                  <a:pt x="9037074" y="882339"/>
                </a:cubicBezTo>
                <a:cubicBezTo>
                  <a:pt x="8942769" y="904714"/>
                  <a:pt x="8844860" y="868180"/>
                  <a:pt x="8800426" y="790561"/>
                </a:cubicBezTo>
                <a:cubicBezTo>
                  <a:pt x="8756876" y="714524"/>
                  <a:pt x="8761807" y="612822"/>
                  <a:pt x="8834242" y="551891"/>
                </a:cubicBezTo>
                <a:cubicBezTo>
                  <a:pt x="8869765" y="521994"/>
                  <a:pt x="8916790" y="504548"/>
                  <a:pt x="8966029" y="508467"/>
                </a:cubicBezTo>
                <a:cubicBezTo>
                  <a:pt x="9014446" y="512323"/>
                  <a:pt x="9060714" y="537037"/>
                  <a:pt x="9084227" y="575214"/>
                </a:cubicBezTo>
                <a:cubicBezTo>
                  <a:pt x="9091686" y="587287"/>
                  <a:pt x="9071775" y="599739"/>
                  <a:pt x="9064254" y="587539"/>
                </a:cubicBezTo>
                <a:cubicBezTo>
                  <a:pt x="9023927" y="522057"/>
                  <a:pt x="8927157" y="514093"/>
                  <a:pt x="8863949" y="557453"/>
                </a:cubicBezTo>
                <a:cubicBezTo>
                  <a:pt x="8792967" y="606186"/>
                  <a:pt x="8782096" y="695118"/>
                  <a:pt x="8814268" y="765595"/>
                </a:cubicBezTo>
                <a:cubicBezTo>
                  <a:pt x="8830260" y="800675"/>
                  <a:pt x="8857565" y="831584"/>
                  <a:pt x="8895743" y="849218"/>
                </a:cubicBezTo>
                <a:cubicBezTo>
                  <a:pt x="8933667" y="866727"/>
                  <a:pt x="8978354" y="871467"/>
                  <a:pt x="9020135" y="863819"/>
                </a:cubicBezTo>
                <a:cubicBezTo>
                  <a:pt x="9103442" y="848523"/>
                  <a:pt x="9166839" y="784937"/>
                  <a:pt x="9190542" y="714460"/>
                </a:cubicBezTo>
                <a:cubicBezTo>
                  <a:pt x="9196041" y="698027"/>
                  <a:pt x="9199644" y="681403"/>
                  <a:pt x="9201667" y="664779"/>
                </a:cubicBezTo>
                <a:cubicBezTo>
                  <a:pt x="9201540" y="664526"/>
                  <a:pt x="9201413" y="664336"/>
                  <a:pt x="9201350" y="664147"/>
                </a:cubicBezTo>
                <a:cubicBezTo>
                  <a:pt x="9199580" y="660354"/>
                  <a:pt x="9200402" y="657257"/>
                  <a:pt x="9202552" y="655045"/>
                </a:cubicBezTo>
                <a:cubicBezTo>
                  <a:pt x="9206091" y="612507"/>
                  <a:pt x="9199454" y="569779"/>
                  <a:pt x="9185548" y="528630"/>
                </a:cubicBezTo>
                <a:cubicBezTo>
                  <a:pt x="9185422" y="529010"/>
                  <a:pt x="9185233" y="529389"/>
                  <a:pt x="9185106" y="529831"/>
                </a:cubicBezTo>
                <a:cubicBezTo>
                  <a:pt x="9153629" y="430848"/>
                  <a:pt x="9072281" y="341094"/>
                  <a:pt x="8964954" y="302727"/>
                </a:cubicBezTo>
                <a:cubicBezTo>
                  <a:pt x="8857502" y="264360"/>
                  <a:pt x="8730329" y="272893"/>
                  <a:pt x="8630651" y="324976"/>
                </a:cubicBezTo>
                <a:cubicBezTo>
                  <a:pt x="8637351" y="281237"/>
                  <a:pt x="8604862" y="235285"/>
                  <a:pt x="8557583" y="221695"/>
                </a:cubicBezTo>
                <a:cubicBezTo>
                  <a:pt x="8510304" y="208106"/>
                  <a:pt x="8453671" y="228395"/>
                  <a:pt x="8430284" y="267268"/>
                </a:cubicBezTo>
                <a:cubicBezTo>
                  <a:pt x="8411321" y="133268"/>
                  <a:pt x="8272265" y="29229"/>
                  <a:pt x="8122591" y="5905"/>
                </a:cubicBezTo>
                <a:cubicBezTo>
                  <a:pt x="8002622" y="-12804"/>
                  <a:pt x="7874502" y="13490"/>
                  <a:pt x="7775772" y="77014"/>
                </a:cubicBezTo>
                <a:cubicBezTo>
                  <a:pt x="7677042" y="140537"/>
                  <a:pt x="7609094" y="240468"/>
                  <a:pt x="7591585" y="347668"/>
                </a:cubicBezTo>
                <a:cubicBezTo>
                  <a:pt x="7538554" y="325545"/>
                  <a:pt x="7459419" y="348869"/>
                  <a:pt x="7409358" y="375732"/>
                </a:cubicBezTo>
                <a:cubicBezTo>
                  <a:pt x="7359298" y="402658"/>
                  <a:pt x="7325861" y="452529"/>
                  <a:pt x="7323270" y="504548"/>
                </a:cubicBezTo>
                <a:cubicBezTo>
                  <a:pt x="7321626" y="532044"/>
                  <a:pt x="7325293" y="559792"/>
                  <a:pt x="7335406" y="586465"/>
                </a:cubicBezTo>
                <a:cubicBezTo>
                  <a:pt x="7360436" y="652517"/>
                  <a:pt x="7420926" y="705674"/>
                  <a:pt x="7498165" y="721413"/>
                </a:cubicBezTo>
                <a:cubicBezTo>
                  <a:pt x="7570095" y="736077"/>
                  <a:pt x="7666423" y="717621"/>
                  <a:pt x="7695498" y="649863"/>
                </a:cubicBezTo>
                <a:cubicBezTo>
                  <a:pt x="7721161" y="590005"/>
                  <a:pt x="7694803" y="504296"/>
                  <a:pt x="7628435" y="473893"/>
                </a:cubicBezTo>
                <a:cubicBezTo>
                  <a:pt x="7548667" y="437359"/>
                  <a:pt x="7454678" y="493171"/>
                  <a:pt x="7457712" y="571548"/>
                </a:cubicBezTo>
                <a:cubicBezTo>
                  <a:pt x="7458281" y="585391"/>
                  <a:pt x="7433946" y="586592"/>
                  <a:pt x="7433441" y="572623"/>
                </a:cubicBezTo>
                <a:cubicBezTo>
                  <a:pt x="7430470" y="496837"/>
                  <a:pt x="7502716" y="434578"/>
                  <a:pt x="7588172" y="441594"/>
                </a:cubicBezTo>
                <a:cubicBezTo>
                  <a:pt x="7619017" y="444122"/>
                  <a:pt x="7645248" y="455310"/>
                  <a:pt x="7666486" y="471744"/>
                </a:cubicBezTo>
                <a:cubicBezTo>
                  <a:pt x="7671669" y="402658"/>
                  <a:pt x="7683236" y="329780"/>
                  <a:pt x="7739617" y="278140"/>
                </a:cubicBezTo>
                <a:cubicBezTo>
                  <a:pt x="7790309" y="231682"/>
                  <a:pt x="7867233" y="211898"/>
                  <a:pt x="7938468" y="221063"/>
                </a:cubicBezTo>
                <a:cubicBezTo>
                  <a:pt x="8015012" y="230861"/>
                  <a:pt x="8084982" y="273336"/>
                  <a:pt x="8116775" y="336859"/>
                </a:cubicBezTo>
                <a:cubicBezTo>
                  <a:pt x="8146862" y="397033"/>
                  <a:pt x="8140794" y="471681"/>
                  <a:pt x="8088901" y="521235"/>
                </a:cubicBezTo>
                <a:cubicBezTo>
                  <a:pt x="8030750" y="576731"/>
                  <a:pt x="7924183" y="578311"/>
                  <a:pt x="7876714" y="510679"/>
                </a:cubicBezTo>
                <a:cubicBezTo>
                  <a:pt x="7868433" y="498860"/>
                  <a:pt x="7889419" y="487988"/>
                  <a:pt x="7897698" y="499745"/>
                </a:cubicBezTo>
                <a:cubicBezTo>
                  <a:pt x="7935939" y="554229"/>
                  <a:pt x="8020637" y="551511"/>
                  <a:pt x="8068358" y="509036"/>
                </a:cubicBezTo>
                <a:cubicBezTo>
                  <a:pt x="8116712" y="466055"/>
                  <a:pt x="8121516" y="397222"/>
                  <a:pt x="8093768" y="343938"/>
                </a:cubicBezTo>
                <a:cubicBezTo>
                  <a:pt x="8037071" y="235159"/>
                  <a:pt x="7861607" y="205957"/>
                  <a:pt x="7763319" y="287810"/>
                </a:cubicBezTo>
                <a:cubicBezTo>
                  <a:pt x="7700428" y="340209"/>
                  <a:pt x="7693791" y="421241"/>
                  <a:pt x="7689304" y="493108"/>
                </a:cubicBezTo>
                <a:cubicBezTo>
                  <a:pt x="7689304" y="493297"/>
                  <a:pt x="7689177" y="493424"/>
                  <a:pt x="7689177" y="493550"/>
                </a:cubicBezTo>
                <a:cubicBezTo>
                  <a:pt x="7716230" y="525344"/>
                  <a:pt x="7730325" y="567313"/>
                  <a:pt x="7728745" y="607450"/>
                </a:cubicBezTo>
                <a:cubicBezTo>
                  <a:pt x="7727228" y="646323"/>
                  <a:pt x="7711300" y="682983"/>
                  <a:pt x="7677421" y="708518"/>
                </a:cubicBezTo>
                <a:cubicBezTo>
                  <a:pt x="7643478" y="734118"/>
                  <a:pt x="7598095" y="746696"/>
                  <a:pt x="7553977" y="747960"/>
                </a:cubicBezTo>
                <a:cubicBezTo>
                  <a:pt x="7463843" y="750425"/>
                  <a:pt x="7379714" y="706496"/>
                  <a:pt x="7334837" y="637537"/>
                </a:cubicBezTo>
                <a:cubicBezTo>
                  <a:pt x="7305572" y="592470"/>
                  <a:pt x="7294700" y="541335"/>
                  <a:pt x="7300262" y="491275"/>
                </a:cubicBezTo>
                <a:cubicBezTo>
                  <a:pt x="7238761" y="459545"/>
                  <a:pt x="7161396" y="452402"/>
                  <a:pt x="7094206" y="473451"/>
                </a:cubicBezTo>
                <a:cubicBezTo>
                  <a:pt x="7018484" y="497216"/>
                  <a:pt x="6957805" y="556189"/>
                  <a:pt x="6938021" y="625464"/>
                </a:cubicBezTo>
                <a:cubicBezTo>
                  <a:pt x="6925127" y="514409"/>
                  <a:pt x="6835183" y="412203"/>
                  <a:pt x="6718818" y="370043"/>
                </a:cubicBezTo>
                <a:cubicBezTo>
                  <a:pt x="6610164" y="330602"/>
                  <a:pt x="6479515" y="344887"/>
                  <a:pt x="6384008" y="404997"/>
                </a:cubicBezTo>
                <a:cubicBezTo>
                  <a:pt x="6403603" y="422126"/>
                  <a:pt x="6421617" y="440583"/>
                  <a:pt x="6437735" y="460240"/>
                </a:cubicBezTo>
                <a:cubicBezTo>
                  <a:pt x="6520789" y="425982"/>
                  <a:pt x="6635763" y="434641"/>
                  <a:pt x="6696253" y="501072"/>
                </a:cubicBezTo>
                <a:cubicBezTo>
                  <a:pt x="6724633" y="532233"/>
                  <a:pt x="6735504" y="576099"/>
                  <a:pt x="6713950" y="612759"/>
                </a:cubicBezTo>
                <a:cubicBezTo>
                  <a:pt x="6694293" y="646133"/>
                  <a:pt x="6649732" y="664463"/>
                  <a:pt x="6609216" y="650115"/>
                </a:cubicBezTo>
                <a:cubicBezTo>
                  <a:pt x="6565413" y="634566"/>
                  <a:pt x="6550433" y="584632"/>
                  <a:pt x="6582100" y="552776"/>
                </a:cubicBezTo>
                <a:cubicBezTo>
                  <a:pt x="6592466" y="542346"/>
                  <a:pt x="6609658" y="557642"/>
                  <a:pt x="6599293" y="568072"/>
                </a:cubicBezTo>
                <a:cubicBezTo>
                  <a:pt x="6586145" y="581282"/>
                  <a:pt x="6585956" y="602267"/>
                  <a:pt x="6597523" y="616426"/>
                </a:cubicBezTo>
                <a:cubicBezTo>
                  <a:pt x="6609911" y="631596"/>
                  <a:pt x="6633867" y="636462"/>
                  <a:pt x="6653588" y="631785"/>
                </a:cubicBezTo>
                <a:cubicBezTo>
                  <a:pt x="6700488" y="620660"/>
                  <a:pt x="6710285" y="569020"/>
                  <a:pt x="6691765" y="534698"/>
                </a:cubicBezTo>
                <a:cubicBezTo>
                  <a:pt x="6671665" y="497406"/>
                  <a:pt x="6627040" y="475283"/>
                  <a:pt x="6583175" y="466308"/>
                </a:cubicBezTo>
                <a:cubicBezTo>
                  <a:pt x="6539246" y="457332"/>
                  <a:pt x="6492662" y="461820"/>
                  <a:pt x="6451640" y="478254"/>
                </a:cubicBezTo>
                <a:cubicBezTo>
                  <a:pt x="6464661" y="496142"/>
                  <a:pt x="6476102" y="514915"/>
                  <a:pt x="6485520" y="534761"/>
                </a:cubicBezTo>
                <a:cubicBezTo>
                  <a:pt x="6524708" y="617563"/>
                  <a:pt x="6532293" y="724131"/>
                  <a:pt x="6474016" y="801939"/>
                </a:cubicBezTo>
                <a:cubicBezTo>
                  <a:pt x="6420163" y="873743"/>
                  <a:pt x="6311193" y="883982"/>
                  <a:pt x="6231426" y="840369"/>
                </a:cubicBezTo>
                <a:cubicBezTo>
                  <a:pt x="6146412" y="793912"/>
                  <a:pt x="6102799" y="687471"/>
                  <a:pt x="6169356" y="612190"/>
                </a:cubicBezTo>
                <a:cubicBezTo>
                  <a:pt x="6200897" y="576478"/>
                  <a:pt x="6255002" y="557137"/>
                  <a:pt x="6305378" y="567124"/>
                </a:cubicBezTo>
                <a:cubicBezTo>
                  <a:pt x="6356197" y="577237"/>
                  <a:pt x="6394501" y="617437"/>
                  <a:pt x="6398546" y="663136"/>
                </a:cubicBezTo>
                <a:cubicBezTo>
                  <a:pt x="6399747" y="677041"/>
                  <a:pt x="6375475" y="676599"/>
                  <a:pt x="6374211" y="662820"/>
                </a:cubicBezTo>
                <a:cubicBezTo>
                  <a:pt x="6370988" y="626539"/>
                  <a:pt x="6338183" y="595504"/>
                  <a:pt x="6298552" y="587856"/>
                </a:cubicBezTo>
                <a:cubicBezTo>
                  <a:pt x="6257341" y="579892"/>
                  <a:pt x="6211831" y="597274"/>
                  <a:pt x="6187054" y="626918"/>
                </a:cubicBezTo>
                <a:cubicBezTo>
                  <a:pt x="6130420" y="694613"/>
                  <a:pt x="6173717" y="786454"/>
                  <a:pt x="6249629" y="824757"/>
                </a:cubicBezTo>
                <a:cubicBezTo>
                  <a:pt x="6283256" y="841760"/>
                  <a:pt x="6324467" y="849092"/>
                  <a:pt x="6362707" y="843150"/>
                </a:cubicBezTo>
                <a:cubicBezTo>
                  <a:pt x="6406194" y="836387"/>
                  <a:pt x="6439884" y="812937"/>
                  <a:pt x="6461185" y="778868"/>
                </a:cubicBezTo>
                <a:cubicBezTo>
                  <a:pt x="6505366" y="708329"/>
                  <a:pt x="6498287" y="617500"/>
                  <a:pt x="6464155" y="545064"/>
                </a:cubicBezTo>
                <a:cubicBezTo>
                  <a:pt x="6441337" y="496584"/>
                  <a:pt x="6406321" y="454425"/>
                  <a:pt x="6364351" y="418207"/>
                </a:cubicBezTo>
                <a:cubicBezTo>
                  <a:pt x="6364288" y="418270"/>
                  <a:pt x="6364161" y="418333"/>
                  <a:pt x="6364098" y="418397"/>
                </a:cubicBezTo>
                <a:cubicBezTo>
                  <a:pt x="6289008" y="356643"/>
                  <a:pt x="6190657" y="321563"/>
                  <a:pt x="6089209" y="314294"/>
                </a:cubicBezTo>
                <a:cubicBezTo>
                  <a:pt x="5988267" y="307025"/>
                  <a:pt x="5879234" y="342801"/>
                  <a:pt x="5800162" y="397285"/>
                </a:cubicBezTo>
                <a:cubicBezTo>
                  <a:pt x="5790428" y="403985"/>
                  <a:pt x="5781073" y="411002"/>
                  <a:pt x="5772034" y="418460"/>
                </a:cubicBezTo>
                <a:cubicBezTo>
                  <a:pt x="5771971" y="418397"/>
                  <a:pt x="5771845" y="418333"/>
                  <a:pt x="5771782" y="418270"/>
                </a:cubicBezTo>
                <a:cubicBezTo>
                  <a:pt x="5729812" y="454488"/>
                  <a:pt x="5694795" y="496711"/>
                  <a:pt x="5671977" y="545127"/>
                </a:cubicBezTo>
                <a:cubicBezTo>
                  <a:pt x="5637845" y="617563"/>
                  <a:pt x="5630766" y="708392"/>
                  <a:pt x="5674948" y="778931"/>
                </a:cubicBezTo>
                <a:cubicBezTo>
                  <a:pt x="5696312" y="813000"/>
                  <a:pt x="5730002" y="836450"/>
                  <a:pt x="5773425" y="843214"/>
                </a:cubicBezTo>
                <a:cubicBezTo>
                  <a:pt x="5811729" y="849155"/>
                  <a:pt x="5852877" y="841760"/>
                  <a:pt x="5886503" y="824820"/>
                </a:cubicBezTo>
                <a:cubicBezTo>
                  <a:pt x="5962478" y="786517"/>
                  <a:pt x="6005712" y="694676"/>
                  <a:pt x="5949078" y="626981"/>
                </a:cubicBezTo>
                <a:cubicBezTo>
                  <a:pt x="5924238" y="597274"/>
                  <a:pt x="5878728" y="579955"/>
                  <a:pt x="5837580" y="587919"/>
                </a:cubicBezTo>
                <a:cubicBezTo>
                  <a:pt x="5797950" y="595567"/>
                  <a:pt x="5765145" y="626602"/>
                  <a:pt x="5761921" y="662883"/>
                </a:cubicBezTo>
                <a:cubicBezTo>
                  <a:pt x="5760720" y="676662"/>
                  <a:pt x="5736386" y="677105"/>
                  <a:pt x="5737586" y="663199"/>
                </a:cubicBezTo>
                <a:cubicBezTo>
                  <a:pt x="5741632" y="617437"/>
                  <a:pt x="5779935" y="577300"/>
                  <a:pt x="5830754" y="567187"/>
                </a:cubicBezTo>
                <a:cubicBezTo>
                  <a:pt x="5881130" y="557200"/>
                  <a:pt x="5935236" y="576542"/>
                  <a:pt x="5966776" y="612254"/>
                </a:cubicBezTo>
                <a:cubicBezTo>
                  <a:pt x="6033271" y="687534"/>
                  <a:pt x="5989721" y="793975"/>
                  <a:pt x="5904707" y="840432"/>
                </a:cubicBezTo>
                <a:cubicBezTo>
                  <a:pt x="5824939" y="884045"/>
                  <a:pt x="5715970" y="873743"/>
                  <a:pt x="5662117" y="802002"/>
                </a:cubicBezTo>
                <a:cubicBezTo>
                  <a:pt x="5603840" y="724257"/>
                  <a:pt x="5611361" y="617689"/>
                  <a:pt x="5650613" y="534825"/>
                </a:cubicBezTo>
                <a:cubicBezTo>
                  <a:pt x="5660031" y="514977"/>
                  <a:pt x="5671472" y="496205"/>
                  <a:pt x="5684492" y="478317"/>
                </a:cubicBezTo>
                <a:cubicBezTo>
                  <a:pt x="5643534" y="461883"/>
                  <a:pt x="5596887" y="457396"/>
                  <a:pt x="5552958" y="466371"/>
                </a:cubicBezTo>
                <a:cubicBezTo>
                  <a:pt x="5509155" y="475283"/>
                  <a:pt x="5464531" y="497469"/>
                  <a:pt x="5444368" y="534761"/>
                </a:cubicBezTo>
                <a:cubicBezTo>
                  <a:pt x="5425848" y="569083"/>
                  <a:pt x="5435645" y="620723"/>
                  <a:pt x="5482545" y="631848"/>
                </a:cubicBezTo>
                <a:cubicBezTo>
                  <a:pt x="5502265" y="636525"/>
                  <a:pt x="5526158" y="631659"/>
                  <a:pt x="5538610" y="616489"/>
                </a:cubicBezTo>
                <a:cubicBezTo>
                  <a:pt x="5550177" y="602330"/>
                  <a:pt x="5549987" y="581345"/>
                  <a:pt x="5536840" y="568135"/>
                </a:cubicBezTo>
                <a:cubicBezTo>
                  <a:pt x="5526474" y="557769"/>
                  <a:pt x="5543666" y="542410"/>
                  <a:pt x="5554032" y="552839"/>
                </a:cubicBezTo>
                <a:cubicBezTo>
                  <a:pt x="5585699" y="584632"/>
                  <a:pt x="5570719" y="634629"/>
                  <a:pt x="5526916" y="650178"/>
                </a:cubicBezTo>
                <a:cubicBezTo>
                  <a:pt x="5486400" y="664526"/>
                  <a:pt x="5441839" y="646259"/>
                  <a:pt x="5422182" y="612822"/>
                </a:cubicBezTo>
                <a:cubicBezTo>
                  <a:pt x="5400628" y="576225"/>
                  <a:pt x="5411563" y="532297"/>
                  <a:pt x="5439880" y="501135"/>
                </a:cubicBezTo>
                <a:cubicBezTo>
                  <a:pt x="5500369" y="434704"/>
                  <a:pt x="5615343" y="426045"/>
                  <a:pt x="5698398" y="460303"/>
                </a:cubicBezTo>
                <a:cubicBezTo>
                  <a:pt x="5714516" y="440646"/>
                  <a:pt x="5732530" y="422189"/>
                  <a:pt x="5752124" y="405060"/>
                </a:cubicBezTo>
                <a:cubicBezTo>
                  <a:pt x="5656618" y="344950"/>
                  <a:pt x="5525968" y="330665"/>
                  <a:pt x="5417315" y="370106"/>
                </a:cubicBezTo>
                <a:cubicBezTo>
                  <a:pt x="5300950" y="412265"/>
                  <a:pt x="5211006" y="514472"/>
                  <a:pt x="5198112" y="625527"/>
                </a:cubicBezTo>
                <a:cubicBezTo>
                  <a:pt x="5178264" y="556252"/>
                  <a:pt x="5117649" y="497279"/>
                  <a:pt x="5041926" y="473513"/>
                </a:cubicBezTo>
                <a:cubicBezTo>
                  <a:pt x="4974737" y="452466"/>
                  <a:pt x="4897371" y="459608"/>
                  <a:pt x="4835870" y="491338"/>
                </a:cubicBezTo>
                <a:cubicBezTo>
                  <a:pt x="4841369" y="541461"/>
                  <a:pt x="4830560" y="592596"/>
                  <a:pt x="4801296" y="637600"/>
                </a:cubicBezTo>
                <a:cubicBezTo>
                  <a:pt x="4756418" y="706559"/>
                  <a:pt x="4672289" y="750488"/>
                  <a:pt x="4582156" y="748023"/>
                </a:cubicBezTo>
                <a:cubicBezTo>
                  <a:pt x="4538037" y="746822"/>
                  <a:pt x="4492654" y="734244"/>
                  <a:pt x="4458712" y="708582"/>
                </a:cubicBezTo>
                <a:cubicBezTo>
                  <a:pt x="4424833" y="683046"/>
                  <a:pt x="4408904" y="646386"/>
                  <a:pt x="4407387" y="607513"/>
                </a:cubicBezTo>
                <a:cubicBezTo>
                  <a:pt x="4405807" y="567377"/>
                  <a:pt x="4419902" y="525407"/>
                  <a:pt x="4446955" y="493614"/>
                </a:cubicBezTo>
                <a:cubicBezTo>
                  <a:pt x="4446955" y="493424"/>
                  <a:pt x="4446829" y="493297"/>
                  <a:pt x="4446829" y="493171"/>
                </a:cubicBezTo>
                <a:cubicBezTo>
                  <a:pt x="4442278" y="421367"/>
                  <a:pt x="4435704" y="340273"/>
                  <a:pt x="4372813" y="287873"/>
                </a:cubicBezTo>
                <a:cubicBezTo>
                  <a:pt x="4274525" y="206020"/>
                  <a:pt x="4099062" y="235222"/>
                  <a:pt x="4042365" y="344002"/>
                </a:cubicBezTo>
                <a:cubicBezTo>
                  <a:pt x="4014553" y="397285"/>
                  <a:pt x="4019420" y="466118"/>
                  <a:pt x="4067774" y="509099"/>
                </a:cubicBezTo>
                <a:cubicBezTo>
                  <a:pt x="4115496" y="551575"/>
                  <a:pt x="4200193" y="554293"/>
                  <a:pt x="4238434" y="499808"/>
                </a:cubicBezTo>
                <a:cubicBezTo>
                  <a:pt x="4246714" y="488051"/>
                  <a:pt x="4267762" y="498860"/>
                  <a:pt x="4259419" y="510743"/>
                </a:cubicBezTo>
                <a:cubicBezTo>
                  <a:pt x="4211950" y="578375"/>
                  <a:pt x="4105382" y="576858"/>
                  <a:pt x="4047231" y="521298"/>
                </a:cubicBezTo>
                <a:cubicBezTo>
                  <a:pt x="3995402" y="471807"/>
                  <a:pt x="3989270" y="397159"/>
                  <a:pt x="4019357" y="336922"/>
                </a:cubicBezTo>
                <a:cubicBezTo>
                  <a:pt x="4051087" y="273399"/>
                  <a:pt x="4121121" y="230987"/>
                  <a:pt x="4197665" y="221126"/>
                </a:cubicBezTo>
                <a:cubicBezTo>
                  <a:pt x="4268963" y="211962"/>
                  <a:pt x="4345824" y="231745"/>
                  <a:pt x="4396579" y="278203"/>
                </a:cubicBezTo>
                <a:cubicBezTo>
                  <a:pt x="4452960" y="329843"/>
                  <a:pt x="4464527" y="402721"/>
                  <a:pt x="4469710" y="471807"/>
                </a:cubicBezTo>
                <a:cubicBezTo>
                  <a:pt x="4491011" y="455373"/>
                  <a:pt x="4517242" y="444185"/>
                  <a:pt x="4548024" y="441657"/>
                </a:cubicBezTo>
                <a:cubicBezTo>
                  <a:pt x="4633480" y="434641"/>
                  <a:pt x="4705726" y="496900"/>
                  <a:pt x="4702755" y="572686"/>
                </a:cubicBezTo>
                <a:cubicBezTo>
                  <a:pt x="4702186" y="586655"/>
                  <a:pt x="4677915" y="585517"/>
                  <a:pt x="4678484" y="571611"/>
                </a:cubicBezTo>
                <a:cubicBezTo>
                  <a:pt x="4681518" y="493234"/>
                  <a:pt x="4587528" y="437422"/>
                  <a:pt x="4507761" y="473956"/>
                </a:cubicBezTo>
                <a:cubicBezTo>
                  <a:pt x="4441393" y="504359"/>
                  <a:pt x="4414972" y="590068"/>
                  <a:pt x="4440697" y="649925"/>
                </a:cubicBezTo>
                <a:cubicBezTo>
                  <a:pt x="4469773" y="717684"/>
                  <a:pt x="4566101" y="736077"/>
                  <a:pt x="4638031" y="721476"/>
                </a:cubicBezTo>
                <a:cubicBezTo>
                  <a:pt x="4715207" y="705738"/>
                  <a:pt x="4775760" y="652580"/>
                  <a:pt x="4800790" y="586529"/>
                </a:cubicBezTo>
                <a:cubicBezTo>
                  <a:pt x="4810903" y="559855"/>
                  <a:pt x="4814632" y="532107"/>
                  <a:pt x="4812926" y="504612"/>
                </a:cubicBezTo>
                <a:cubicBezTo>
                  <a:pt x="4810398" y="452655"/>
                  <a:pt x="4776961" y="402721"/>
                  <a:pt x="4726837" y="375795"/>
                </a:cubicBezTo>
                <a:cubicBezTo>
                  <a:pt x="4676777" y="348869"/>
                  <a:pt x="4597641" y="325545"/>
                  <a:pt x="4544610" y="347731"/>
                </a:cubicBezTo>
                <a:cubicBezTo>
                  <a:pt x="4527102" y="240531"/>
                  <a:pt x="4459154" y="140600"/>
                  <a:pt x="4360424" y="77077"/>
                </a:cubicBezTo>
                <a:cubicBezTo>
                  <a:pt x="4261694" y="13554"/>
                  <a:pt x="4133573" y="-12741"/>
                  <a:pt x="4013605" y="5969"/>
                </a:cubicBezTo>
                <a:cubicBezTo>
                  <a:pt x="3863930" y="29292"/>
                  <a:pt x="3724874" y="133332"/>
                  <a:pt x="3705912" y="267331"/>
                </a:cubicBezTo>
                <a:cubicBezTo>
                  <a:pt x="3682588" y="228459"/>
                  <a:pt x="3625891" y="208106"/>
                  <a:pt x="3578612" y="221759"/>
                </a:cubicBezTo>
                <a:cubicBezTo>
                  <a:pt x="3531333" y="235348"/>
                  <a:pt x="3498845" y="281300"/>
                  <a:pt x="3505545" y="325039"/>
                </a:cubicBezTo>
                <a:cubicBezTo>
                  <a:pt x="3405866" y="272957"/>
                  <a:pt x="3278693" y="264424"/>
                  <a:pt x="3171241" y="302791"/>
                </a:cubicBezTo>
                <a:cubicBezTo>
                  <a:pt x="3063914" y="341157"/>
                  <a:pt x="2982567" y="430912"/>
                  <a:pt x="2951089" y="529895"/>
                </a:cubicBezTo>
                <a:cubicBezTo>
                  <a:pt x="2950963" y="529515"/>
                  <a:pt x="2950773" y="529136"/>
                  <a:pt x="2950647" y="528694"/>
                </a:cubicBezTo>
                <a:cubicBezTo>
                  <a:pt x="2936741" y="569779"/>
                  <a:pt x="2930104" y="612570"/>
                  <a:pt x="2933644" y="655108"/>
                </a:cubicBezTo>
                <a:cubicBezTo>
                  <a:pt x="2935793" y="657321"/>
                  <a:pt x="2936615" y="660481"/>
                  <a:pt x="2934845" y="664210"/>
                </a:cubicBezTo>
                <a:cubicBezTo>
                  <a:pt x="2934719" y="664463"/>
                  <a:pt x="2934592" y="664653"/>
                  <a:pt x="2934466" y="664843"/>
                </a:cubicBezTo>
                <a:cubicBezTo>
                  <a:pt x="2936488" y="681466"/>
                  <a:pt x="2940028" y="698089"/>
                  <a:pt x="2945590" y="714524"/>
                </a:cubicBezTo>
                <a:cubicBezTo>
                  <a:pt x="2969293" y="784999"/>
                  <a:pt x="3032690" y="848586"/>
                  <a:pt x="3115997" y="863883"/>
                </a:cubicBezTo>
                <a:cubicBezTo>
                  <a:pt x="3157777" y="871530"/>
                  <a:pt x="3202465" y="866790"/>
                  <a:pt x="3240390" y="849281"/>
                </a:cubicBezTo>
                <a:cubicBezTo>
                  <a:pt x="3278567" y="831646"/>
                  <a:pt x="3305872" y="800675"/>
                  <a:pt x="3321864" y="765658"/>
                </a:cubicBezTo>
                <a:cubicBezTo>
                  <a:pt x="3353973" y="695182"/>
                  <a:pt x="3343165" y="606249"/>
                  <a:pt x="3272183" y="557516"/>
                </a:cubicBezTo>
                <a:cubicBezTo>
                  <a:pt x="3208975" y="514156"/>
                  <a:pt x="3112205" y="522120"/>
                  <a:pt x="3071879" y="587603"/>
                </a:cubicBezTo>
                <a:cubicBezTo>
                  <a:pt x="3064357" y="599802"/>
                  <a:pt x="3044447" y="587350"/>
                  <a:pt x="3051905" y="575278"/>
                </a:cubicBezTo>
                <a:cubicBezTo>
                  <a:pt x="3075418" y="537100"/>
                  <a:pt x="3121686" y="512386"/>
                  <a:pt x="3170103" y="508531"/>
                </a:cubicBezTo>
                <a:cubicBezTo>
                  <a:pt x="3219341" y="504612"/>
                  <a:pt x="3266368" y="522057"/>
                  <a:pt x="3301890" y="551954"/>
                </a:cubicBezTo>
                <a:cubicBezTo>
                  <a:pt x="3374326" y="612886"/>
                  <a:pt x="3379256" y="714587"/>
                  <a:pt x="3335706" y="790625"/>
                </a:cubicBezTo>
                <a:cubicBezTo>
                  <a:pt x="3291271" y="868244"/>
                  <a:pt x="3193363" y="904778"/>
                  <a:pt x="3099058" y="882402"/>
                </a:cubicBezTo>
                <a:cubicBezTo>
                  <a:pt x="3005448" y="860216"/>
                  <a:pt x="2939459" y="785695"/>
                  <a:pt x="2917400" y="704347"/>
                </a:cubicBezTo>
                <a:cubicBezTo>
                  <a:pt x="2916388" y="700491"/>
                  <a:pt x="2915440" y="696699"/>
                  <a:pt x="2914619" y="692843"/>
                </a:cubicBezTo>
                <a:cubicBezTo>
                  <a:pt x="2878780" y="727670"/>
                  <a:pt x="2817911" y="733169"/>
                  <a:pt x="2765196" y="724447"/>
                </a:cubicBezTo>
                <a:cubicBezTo>
                  <a:pt x="2708815" y="715092"/>
                  <a:pt x="2656669" y="687913"/>
                  <a:pt x="2640235" y="636336"/>
                </a:cubicBezTo>
                <a:cubicBezTo>
                  <a:pt x="2625445" y="589878"/>
                  <a:pt x="2643901" y="537732"/>
                  <a:pt x="2688399" y="509352"/>
                </a:cubicBezTo>
                <a:cubicBezTo>
                  <a:pt x="2735299" y="479392"/>
                  <a:pt x="2805586" y="487166"/>
                  <a:pt x="2835989" y="532739"/>
                </a:cubicBezTo>
                <a:cubicBezTo>
                  <a:pt x="2863484" y="574013"/>
                  <a:pt x="2841551" y="629194"/>
                  <a:pt x="2788773" y="642657"/>
                </a:cubicBezTo>
                <a:cubicBezTo>
                  <a:pt x="2773666" y="646512"/>
                  <a:pt x="2767282" y="625654"/>
                  <a:pt x="2782326" y="621798"/>
                </a:cubicBezTo>
                <a:cubicBezTo>
                  <a:pt x="2833081" y="608840"/>
                  <a:pt x="2835357" y="550311"/>
                  <a:pt x="2795978" y="524838"/>
                </a:cubicBezTo>
                <a:cubicBezTo>
                  <a:pt x="2756790" y="499429"/>
                  <a:pt x="2702368" y="516305"/>
                  <a:pt x="2677464" y="549995"/>
                </a:cubicBezTo>
                <a:cubicBezTo>
                  <a:pt x="2654583" y="580966"/>
                  <a:pt x="2653446" y="621988"/>
                  <a:pt x="2675063" y="653781"/>
                </a:cubicBezTo>
                <a:cubicBezTo>
                  <a:pt x="2699524" y="689683"/>
                  <a:pt x="2750659" y="703209"/>
                  <a:pt x="2795157" y="706433"/>
                </a:cubicBezTo>
                <a:cubicBezTo>
                  <a:pt x="2837948" y="709530"/>
                  <a:pt x="2889462" y="699354"/>
                  <a:pt x="2909562" y="661935"/>
                </a:cubicBezTo>
                <a:cubicBezTo>
                  <a:pt x="2903684" y="605364"/>
                  <a:pt x="2915567" y="548794"/>
                  <a:pt x="2937879" y="495447"/>
                </a:cubicBezTo>
                <a:cubicBezTo>
                  <a:pt x="2889525" y="380852"/>
                  <a:pt x="2795346" y="281869"/>
                  <a:pt x="2675505" y="221506"/>
                </a:cubicBezTo>
                <a:cubicBezTo>
                  <a:pt x="2543844" y="155138"/>
                  <a:pt x="2382918" y="136176"/>
                  <a:pt x="2236277" y="169865"/>
                </a:cubicBezTo>
                <a:cubicBezTo>
                  <a:pt x="2114224" y="197866"/>
                  <a:pt x="1994698" y="271756"/>
                  <a:pt x="1966761" y="380978"/>
                </a:cubicBezTo>
                <a:cubicBezTo>
                  <a:pt x="1924791" y="346277"/>
                  <a:pt x="1844202" y="365871"/>
                  <a:pt x="1827957" y="414667"/>
                </a:cubicBezTo>
                <a:cubicBezTo>
                  <a:pt x="1745408" y="333193"/>
                  <a:pt x="1600284" y="314863"/>
                  <a:pt x="1499216" y="374152"/>
                </a:cubicBezTo>
                <a:cubicBezTo>
                  <a:pt x="1509519" y="441784"/>
                  <a:pt x="1498141" y="511185"/>
                  <a:pt x="1459205" y="572370"/>
                </a:cubicBezTo>
                <a:cubicBezTo>
                  <a:pt x="1415909" y="640444"/>
                  <a:pt x="1340692" y="689114"/>
                  <a:pt x="1254540" y="701376"/>
                </a:cubicBezTo>
                <a:cubicBezTo>
                  <a:pt x="1240571" y="728619"/>
                  <a:pt x="1234061" y="759906"/>
                  <a:pt x="1241519" y="789424"/>
                </a:cubicBezTo>
                <a:cubicBezTo>
                  <a:pt x="1247082" y="811420"/>
                  <a:pt x="1259849" y="831836"/>
                  <a:pt x="1279064" y="846690"/>
                </a:cubicBezTo>
                <a:cubicBezTo>
                  <a:pt x="1298722" y="861860"/>
                  <a:pt x="1328303" y="871214"/>
                  <a:pt x="1353586" y="862239"/>
                </a:cubicBezTo>
                <a:cubicBezTo>
                  <a:pt x="1374444" y="854844"/>
                  <a:pt x="1388097" y="833859"/>
                  <a:pt x="1385253" y="814012"/>
                </a:cubicBezTo>
                <a:cubicBezTo>
                  <a:pt x="1383610" y="802634"/>
                  <a:pt x="1376657" y="792268"/>
                  <a:pt x="1363762" y="789108"/>
                </a:cubicBezTo>
                <a:cubicBezTo>
                  <a:pt x="1349667" y="785632"/>
                  <a:pt x="1335003" y="790561"/>
                  <a:pt x="1322109" y="795302"/>
                </a:cubicBezTo>
                <a:cubicBezTo>
                  <a:pt x="1316041" y="797515"/>
                  <a:pt x="1308646" y="792900"/>
                  <a:pt x="1307129" y="787781"/>
                </a:cubicBezTo>
                <a:cubicBezTo>
                  <a:pt x="1305296" y="781650"/>
                  <a:pt x="1309530" y="776719"/>
                  <a:pt x="1315598" y="774507"/>
                </a:cubicBezTo>
                <a:cubicBezTo>
                  <a:pt x="1335256" y="767302"/>
                  <a:pt x="1357315" y="762814"/>
                  <a:pt x="1377668" y="770715"/>
                </a:cubicBezTo>
                <a:cubicBezTo>
                  <a:pt x="1395429" y="777604"/>
                  <a:pt x="1406175" y="793090"/>
                  <a:pt x="1408956" y="809777"/>
                </a:cubicBezTo>
                <a:cubicBezTo>
                  <a:pt x="1413633" y="837398"/>
                  <a:pt x="1397073" y="867359"/>
                  <a:pt x="1368566" y="879873"/>
                </a:cubicBezTo>
                <a:cubicBezTo>
                  <a:pt x="1335951" y="894222"/>
                  <a:pt x="1296889" y="886068"/>
                  <a:pt x="1268951" y="867106"/>
                </a:cubicBezTo>
                <a:cubicBezTo>
                  <a:pt x="1211622" y="828234"/>
                  <a:pt x="1204101" y="760538"/>
                  <a:pt x="1227361" y="703904"/>
                </a:cubicBezTo>
                <a:cubicBezTo>
                  <a:pt x="1224517" y="704031"/>
                  <a:pt x="1221672" y="704284"/>
                  <a:pt x="1218765" y="704347"/>
                </a:cubicBezTo>
                <a:cubicBezTo>
                  <a:pt x="1125407" y="706496"/>
                  <a:pt x="1035526" y="659533"/>
                  <a:pt x="995643" y="583810"/>
                </a:cubicBezTo>
                <a:cubicBezTo>
                  <a:pt x="953799" y="504359"/>
                  <a:pt x="980978" y="402784"/>
                  <a:pt x="1068837" y="358160"/>
                </a:cubicBezTo>
                <a:cubicBezTo>
                  <a:pt x="1151006" y="316443"/>
                  <a:pt x="1263452" y="345582"/>
                  <a:pt x="1296004" y="427625"/>
                </a:cubicBezTo>
                <a:cubicBezTo>
                  <a:pt x="1301187" y="440646"/>
                  <a:pt x="1279191" y="449874"/>
                  <a:pt x="1274008" y="436790"/>
                </a:cubicBezTo>
                <a:cubicBezTo>
                  <a:pt x="1258332" y="397222"/>
                  <a:pt x="1218259" y="367452"/>
                  <a:pt x="1171359" y="361194"/>
                </a:cubicBezTo>
                <a:cubicBezTo>
                  <a:pt x="1124333" y="355000"/>
                  <a:pt x="1075790" y="372192"/>
                  <a:pt x="1043680" y="402848"/>
                </a:cubicBezTo>
                <a:cubicBezTo>
                  <a:pt x="981674" y="462010"/>
                  <a:pt x="990460" y="554988"/>
                  <a:pt x="1046398" y="614403"/>
                </a:cubicBezTo>
                <a:cubicBezTo>
                  <a:pt x="1102273" y="673754"/>
                  <a:pt x="1191459" y="694676"/>
                  <a:pt x="1274703" y="675841"/>
                </a:cubicBezTo>
                <a:cubicBezTo>
                  <a:pt x="1361613" y="656120"/>
                  <a:pt x="1428360" y="595251"/>
                  <a:pt x="1459269" y="521678"/>
                </a:cubicBezTo>
                <a:cubicBezTo>
                  <a:pt x="1477283" y="478886"/>
                  <a:pt x="1482276" y="433503"/>
                  <a:pt x="1477093" y="388879"/>
                </a:cubicBezTo>
                <a:cubicBezTo>
                  <a:pt x="1476840" y="389068"/>
                  <a:pt x="1476524" y="389258"/>
                  <a:pt x="1476271" y="389448"/>
                </a:cubicBezTo>
                <a:cubicBezTo>
                  <a:pt x="1462555" y="263033"/>
                  <a:pt x="1369072" y="146036"/>
                  <a:pt x="1239434" y="92626"/>
                </a:cubicBezTo>
                <a:cubicBezTo>
                  <a:pt x="1109858" y="39279"/>
                  <a:pt x="948869" y="51667"/>
                  <a:pt x="831556" y="124040"/>
                </a:cubicBezTo>
                <a:cubicBezTo>
                  <a:pt x="714243" y="196349"/>
                  <a:pt x="644842" y="325988"/>
                  <a:pt x="655650" y="452529"/>
                </a:cubicBezTo>
                <a:cubicBezTo>
                  <a:pt x="621392" y="428510"/>
                  <a:pt x="572469" y="422252"/>
                  <a:pt x="531890" y="436537"/>
                </a:cubicBezTo>
                <a:cubicBezTo>
                  <a:pt x="491311" y="450822"/>
                  <a:pt x="460529" y="485270"/>
                  <a:pt x="453955" y="523637"/>
                </a:cubicBezTo>
                <a:cubicBezTo>
                  <a:pt x="375641" y="440519"/>
                  <a:pt x="235384" y="408916"/>
                  <a:pt x="121927" y="448863"/>
                </a:cubicBezTo>
                <a:cubicBezTo>
                  <a:pt x="73573" y="465929"/>
                  <a:pt x="31477" y="495510"/>
                  <a:pt x="0" y="532297"/>
                </a:cubicBezTo>
                <a:lnTo>
                  <a:pt x="0" y="960969"/>
                </a:lnTo>
                <a:lnTo>
                  <a:pt x="6057479" y="960969"/>
                </a:lnTo>
                <a:lnTo>
                  <a:pt x="6078337" y="960969"/>
                </a:lnTo>
                <a:lnTo>
                  <a:pt x="12135816" y="960969"/>
                </a:lnTo>
                <a:lnTo>
                  <a:pt x="12135816" y="532297"/>
                </a:lnTo>
                <a:cubicBezTo>
                  <a:pt x="12104655" y="495447"/>
                  <a:pt x="12062622" y="465866"/>
                  <a:pt x="12014205" y="448799"/>
                </a:cubicBezTo>
                <a:close/>
              </a:path>
            </a:pathLst>
          </a:custGeom>
          <a:solidFill>
            <a:schemeClr val="lt2"/>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297" name="Google Shape;297;p8"/>
          <p:cNvSpPr/>
          <p:nvPr/>
        </p:nvSpPr>
        <p:spPr>
          <a:xfrm rot="-10146007">
            <a:off x="11211165" y="4566117"/>
            <a:ext cx="1034208" cy="1265089"/>
          </a:xfrm>
          <a:custGeom>
            <a:avLst/>
            <a:gdLst/>
            <a:ahLst/>
            <a:cxnLst/>
            <a:rect l="l" t="t" r="r" b="b"/>
            <a:pathLst>
              <a:path w="1029273" h="1259053" extrusionOk="0">
                <a:moveTo>
                  <a:pt x="1028863" y="1251214"/>
                </a:moveTo>
                <a:cubicBezTo>
                  <a:pt x="1001393" y="1185103"/>
                  <a:pt x="983080" y="1148934"/>
                  <a:pt x="935420" y="1106951"/>
                </a:cubicBezTo>
                <a:cubicBezTo>
                  <a:pt x="905432" y="1081908"/>
                  <a:pt x="875215" y="1059520"/>
                  <a:pt x="845090" y="1038735"/>
                </a:cubicBezTo>
                <a:cubicBezTo>
                  <a:pt x="809151" y="964429"/>
                  <a:pt x="793172" y="889299"/>
                  <a:pt x="779071" y="808859"/>
                </a:cubicBezTo>
                <a:cubicBezTo>
                  <a:pt x="777881" y="801716"/>
                  <a:pt x="728893" y="561585"/>
                  <a:pt x="717676" y="681491"/>
                </a:cubicBezTo>
                <a:cubicBezTo>
                  <a:pt x="706872" y="796818"/>
                  <a:pt x="745146" y="931053"/>
                  <a:pt x="825404" y="1025320"/>
                </a:cubicBezTo>
                <a:cubicBezTo>
                  <a:pt x="768404" y="987229"/>
                  <a:pt x="711816" y="954174"/>
                  <a:pt x="657242" y="919562"/>
                </a:cubicBezTo>
                <a:cubicBezTo>
                  <a:pt x="614390" y="765182"/>
                  <a:pt x="646621" y="684558"/>
                  <a:pt x="624462" y="544371"/>
                </a:cubicBezTo>
                <a:cubicBezTo>
                  <a:pt x="621211" y="528438"/>
                  <a:pt x="613703" y="487142"/>
                  <a:pt x="595985" y="525233"/>
                </a:cubicBezTo>
                <a:cubicBezTo>
                  <a:pt x="549470" y="625406"/>
                  <a:pt x="582204" y="821586"/>
                  <a:pt x="652298" y="916403"/>
                </a:cubicBezTo>
                <a:cubicBezTo>
                  <a:pt x="598228" y="881928"/>
                  <a:pt x="546173" y="845714"/>
                  <a:pt x="497735" y="801259"/>
                </a:cubicBezTo>
                <a:cubicBezTo>
                  <a:pt x="497689" y="800526"/>
                  <a:pt x="497643" y="799748"/>
                  <a:pt x="497597" y="798970"/>
                </a:cubicBezTo>
                <a:cubicBezTo>
                  <a:pt x="491005" y="682772"/>
                  <a:pt x="514171" y="607917"/>
                  <a:pt x="524701" y="496894"/>
                </a:cubicBezTo>
                <a:cubicBezTo>
                  <a:pt x="525388" y="487462"/>
                  <a:pt x="536009" y="363803"/>
                  <a:pt x="503320" y="420619"/>
                </a:cubicBezTo>
                <a:cubicBezTo>
                  <a:pt x="458545" y="498450"/>
                  <a:pt x="449159" y="623117"/>
                  <a:pt x="463581" y="709739"/>
                </a:cubicBezTo>
                <a:cubicBezTo>
                  <a:pt x="463993" y="712074"/>
                  <a:pt x="474843" y="757536"/>
                  <a:pt x="484229" y="788531"/>
                </a:cubicBezTo>
                <a:cubicBezTo>
                  <a:pt x="451540" y="756987"/>
                  <a:pt x="420591" y="721230"/>
                  <a:pt x="391930" y="679293"/>
                </a:cubicBezTo>
                <a:cubicBezTo>
                  <a:pt x="392388" y="676546"/>
                  <a:pt x="392755" y="672151"/>
                  <a:pt x="392983" y="665466"/>
                </a:cubicBezTo>
                <a:cubicBezTo>
                  <a:pt x="396783" y="561676"/>
                  <a:pt x="425398" y="456055"/>
                  <a:pt x="436340" y="350388"/>
                </a:cubicBezTo>
                <a:cubicBezTo>
                  <a:pt x="437668" y="336653"/>
                  <a:pt x="448976" y="261798"/>
                  <a:pt x="425031" y="274709"/>
                </a:cubicBezTo>
                <a:cubicBezTo>
                  <a:pt x="409419" y="296502"/>
                  <a:pt x="401453" y="312343"/>
                  <a:pt x="392480" y="337203"/>
                </a:cubicBezTo>
                <a:cubicBezTo>
                  <a:pt x="365559" y="419612"/>
                  <a:pt x="354205" y="577380"/>
                  <a:pt x="382682" y="659652"/>
                </a:cubicBezTo>
                <a:cubicBezTo>
                  <a:pt x="383643" y="662490"/>
                  <a:pt x="384697" y="666336"/>
                  <a:pt x="385658" y="670090"/>
                </a:cubicBezTo>
                <a:cubicBezTo>
                  <a:pt x="373388" y="651548"/>
                  <a:pt x="361576" y="631770"/>
                  <a:pt x="350222" y="610618"/>
                </a:cubicBezTo>
                <a:cubicBezTo>
                  <a:pt x="336212" y="584476"/>
                  <a:pt x="322844" y="555999"/>
                  <a:pt x="310254" y="526469"/>
                </a:cubicBezTo>
                <a:cubicBezTo>
                  <a:pt x="311490" y="523677"/>
                  <a:pt x="312909" y="518641"/>
                  <a:pt x="314511" y="510903"/>
                </a:cubicBezTo>
                <a:cubicBezTo>
                  <a:pt x="331406" y="429455"/>
                  <a:pt x="350085" y="363940"/>
                  <a:pt x="374442" y="284552"/>
                </a:cubicBezTo>
                <a:cubicBezTo>
                  <a:pt x="385155" y="248750"/>
                  <a:pt x="436981" y="26428"/>
                  <a:pt x="354892" y="184471"/>
                </a:cubicBezTo>
                <a:cubicBezTo>
                  <a:pt x="324858" y="244767"/>
                  <a:pt x="307415" y="296319"/>
                  <a:pt x="301509" y="362978"/>
                </a:cubicBezTo>
                <a:cubicBezTo>
                  <a:pt x="301463" y="363482"/>
                  <a:pt x="299540" y="466860"/>
                  <a:pt x="303478" y="510262"/>
                </a:cubicBezTo>
                <a:cubicBezTo>
                  <a:pt x="287866" y="472491"/>
                  <a:pt x="273490" y="433347"/>
                  <a:pt x="260350" y="395393"/>
                </a:cubicBezTo>
                <a:cubicBezTo>
                  <a:pt x="263326" y="400658"/>
                  <a:pt x="264837" y="402855"/>
                  <a:pt x="264425" y="401116"/>
                </a:cubicBezTo>
                <a:cubicBezTo>
                  <a:pt x="242220" y="311152"/>
                  <a:pt x="224502" y="229613"/>
                  <a:pt x="211957" y="138001"/>
                </a:cubicBezTo>
                <a:cubicBezTo>
                  <a:pt x="210904" y="130035"/>
                  <a:pt x="194698" y="-46871"/>
                  <a:pt x="168601" y="11961"/>
                </a:cubicBezTo>
                <a:cubicBezTo>
                  <a:pt x="147175" y="68411"/>
                  <a:pt x="151662" y="117902"/>
                  <a:pt x="166358" y="175726"/>
                </a:cubicBezTo>
                <a:cubicBezTo>
                  <a:pt x="174736" y="208644"/>
                  <a:pt x="192958" y="253878"/>
                  <a:pt x="211408" y="295220"/>
                </a:cubicBezTo>
                <a:cubicBezTo>
                  <a:pt x="213926" y="306482"/>
                  <a:pt x="217040" y="318477"/>
                  <a:pt x="220565" y="329694"/>
                </a:cubicBezTo>
                <a:cubicBezTo>
                  <a:pt x="238558" y="384771"/>
                  <a:pt x="255726" y="433713"/>
                  <a:pt x="273032" y="477848"/>
                </a:cubicBezTo>
                <a:cubicBezTo>
                  <a:pt x="240022" y="441679"/>
                  <a:pt x="186868" y="389350"/>
                  <a:pt x="186548" y="389029"/>
                </a:cubicBezTo>
                <a:cubicBezTo>
                  <a:pt x="130097" y="340179"/>
                  <a:pt x="82621" y="321820"/>
                  <a:pt x="5843" y="317196"/>
                </a:cubicBezTo>
                <a:cubicBezTo>
                  <a:pt x="-14668" y="328458"/>
                  <a:pt x="24339" y="343567"/>
                  <a:pt x="38074" y="350526"/>
                </a:cubicBezTo>
                <a:cubicBezTo>
                  <a:pt x="146259" y="405419"/>
                  <a:pt x="185449" y="435224"/>
                  <a:pt x="281273" y="502250"/>
                </a:cubicBezTo>
                <a:cubicBezTo>
                  <a:pt x="282051" y="502800"/>
                  <a:pt x="282784" y="503257"/>
                  <a:pt x="283470" y="503761"/>
                </a:cubicBezTo>
                <a:cubicBezTo>
                  <a:pt x="304302" y="554214"/>
                  <a:pt x="325637" y="598166"/>
                  <a:pt x="349215" y="637905"/>
                </a:cubicBezTo>
                <a:cubicBezTo>
                  <a:pt x="317487" y="609794"/>
                  <a:pt x="267264" y="569322"/>
                  <a:pt x="266943" y="569093"/>
                </a:cubicBezTo>
                <a:cubicBezTo>
                  <a:pt x="216032" y="532513"/>
                  <a:pt x="142230" y="498404"/>
                  <a:pt x="76120" y="510400"/>
                </a:cubicBezTo>
                <a:lnTo>
                  <a:pt x="67467" y="514795"/>
                </a:lnTo>
                <a:cubicBezTo>
                  <a:pt x="64353" y="531689"/>
                  <a:pt x="138705" y="552886"/>
                  <a:pt x="151844" y="558014"/>
                </a:cubicBezTo>
                <a:cubicBezTo>
                  <a:pt x="235398" y="590474"/>
                  <a:pt x="285302" y="616021"/>
                  <a:pt x="362217" y="659057"/>
                </a:cubicBezTo>
                <a:cubicBezTo>
                  <a:pt x="385521" y="695546"/>
                  <a:pt x="411159" y="728555"/>
                  <a:pt x="440598" y="760008"/>
                </a:cubicBezTo>
                <a:cubicBezTo>
                  <a:pt x="366612" y="700353"/>
                  <a:pt x="257924" y="640606"/>
                  <a:pt x="175514" y="669587"/>
                </a:cubicBezTo>
                <a:cubicBezTo>
                  <a:pt x="175789" y="688907"/>
                  <a:pt x="287271" y="714912"/>
                  <a:pt x="310940" y="723153"/>
                </a:cubicBezTo>
                <a:cubicBezTo>
                  <a:pt x="383369" y="748471"/>
                  <a:pt x="419720" y="770721"/>
                  <a:pt x="483084" y="801991"/>
                </a:cubicBezTo>
                <a:cubicBezTo>
                  <a:pt x="485740" y="804418"/>
                  <a:pt x="488441" y="806844"/>
                  <a:pt x="491142" y="809271"/>
                </a:cubicBezTo>
                <a:cubicBezTo>
                  <a:pt x="494164" y="816688"/>
                  <a:pt x="496453" y="819663"/>
                  <a:pt x="497369" y="814810"/>
                </a:cubicBezTo>
                <a:cubicBezTo>
                  <a:pt x="512477" y="828087"/>
                  <a:pt x="528409" y="841273"/>
                  <a:pt x="545441" y="854550"/>
                </a:cubicBezTo>
                <a:cubicBezTo>
                  <a:pt x="464680" y="814032"/>
                  <a:pt x="367940" y="785189"/>
                  <a:pt x="304714" y="820579"/>
                </a:cubicBezTo>
                <a:cubicBezTo>
                  <a:pt x="311994" y="838114"/>
                  <a:pt x="427275" y="850979"/>
                  <a:pt x="453737" y="856793"/>
                </a:cubicBezTo>
                <a:cubicBezTo>
                  <a:pt x="523145" y="872085"/>
                  <a:pt x="564807" y="889391"/>
                  <a:pt x="621944" y="910451"/>
                </a:cubicBezTo>
                <a:cubicBezTo>
                  <a:pt x="665209" y="940302"/>
                  <a:pt x="713968" y="971571"/>
                  <a:pt x="769502" y="1005954"/>
                </a:cubicBezTo>
                <a:cubicBezTo>
                  <a:pt x="781452" y="1013371"/>
                  <a:pt x="793172" y="1020651"/>
                  <a:pt x="804664" y="1027976"/>
                </a:cubicBezTo>
                <a:cubicBezTo>
                  <a:pt x="709343" y="981918"/>
                  <a:pt x="593605" y="938058"/>
                  <a:pt x="489403" y="974272"/>
                </a:cubicBezTo>
                <a:cubicBezTo>
                  <a:pt x="416836" y="999453"/>
                  <a:pt x="534361" y="996935"/>
                  <a:pt x="548829" y="997668"/>
                </a:cubicBezTo>
                <a:cubicBezTo>
                  <a:pt x="651840" y="1003436"/>
                  <a:pt x="724223" y="1011082"/>
                  <a:pt x="821375" y="1038735"/>
                </a:cubicBezTo>
                <a:cubicBezTo>
                  <a:pt x="857680" y="1062359"/>
                  <a:pt x="892247" y="1086670"/>
                  <a:pt x="926676" y="1115238"/>
                </a:cubicBezTo>
                <a:cubicBezTo>
                  <a:pt x="972459" y="1155573"/>
                  <a:pt x="990268" y="1190780"/>
                  <a:pt x="1017051" y="1255288"/>
                </a:cubicBezTo>
                <a:cubicBezTo>
                  <a:pt x="1018287" y="1258264"/>
                  <a:pt x="1021904" y="1259821"/>
                  <a:pt x="1025154" y="1258676"/>
                </a:cubicBezTo>
                <a:cubicBezTo>
                  <a:pt x="1028451" y="1257532"/>
                  <a:pt x="1030099" y="1254235"/>
                  <a:pt x="1028863" y="1251214"/>
                </a:cubicBezTo>
                <a:close/>
              </a:path>
            </a:pathLst>
          </a:custGeom>
          <a:solidFill>
            <a:schemeClr val="accent1"/>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298" name="Google Shape;298;p8"/>
          <p:cNvGrpSpPr/>
          <p:nvPr/>
        </p:nvGrpSpPr>
        <p:grpSpPr>
          <a:xfrm rot="-9021864">
            <a:off x="209035" y="-2031"/>
            <a:ext cx="564517" cy="1669305"/>
            <a:chOff x="7181229" y="1513126"/>
            <a:chExt cx="351921" cy="1040647"/>
          </a:xfrm>
        </p:grpSpPr>
        <p:sp>
          <p:nvSpPr>
            <p:cNvPr id="299" name="Google Shape;299;p8"/>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0" name="Google Shape;300;p8"/>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1" name="Google Shape;301;p8"/>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2" name="Google Shape;302;p8"/>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3" name="Google Shape;303;p8"/>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4" name="Google Shape;304;p8"/>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5" name="Google Shape;305;p8"/>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6" name="Google Shape;306;p8"/>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7" name="Google Shape;307;p8"/>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8" name="Google Shape;308;p8"/>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09" name="Google Shape;309;p8"/>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310" name="Google Shape;310;p8"/>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39188421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85"/>
        <p:cNvGrpSpPr/>
        <p:nvPr/>
      </p:nvGrpSpPr>
      <p:grpSpPr>
        <a:xfrm>
          <a:off x="0" y="0"/>
          <a:ext cx="0" cy="0"/>
          <a:chOff x="0" y="0"/>
          <a:chExt cx="0" cy="0"/>
        </a:xfrm>
      </p:grpSpPr>
    </p:spTree>
    <p:extLst>
      <p:ext uri="{BB962C8B-B14F-4D97-AF65-F5344CB8AC3E}">
        <p14:creationId xmlns:p14="http://schemas.microsoft.com/office/powerpoint/2010/main" val="58943092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itle only 7">
  <p:cSld name="Title only 7">
    <p:spTree>
      <p:nvGrpSpPr>
        <p:cNvPr id="1" name="Shape 797"/>
        <p:cNvGrpSpPr/>
        <p:nvPr/>
      </p:nvGrpSpPr>
      <p:grpSpPr>
        <a:xfrm>
          <a:off x="0" y="0"/>
          <a:ext cx="0" cy="0"/>
          <a:chOff x="0" y="0"/>
          <a:chExt cx="0" cy="0"/>
        </a:xfrm>
      </p:grpSpPr>
      <p:grpSp>
        <p:nvGrpSpPr>
          <p:cNvPr id="798" name="Google Shape;798;p20"/>
          <p:cNvGrpSpPr/>
          <p:nvPr/>
        </p:nvGrpSpPr>
        <p:grpSpPr>
          <a:xfrm>
            <a:off x="209833" y="227233"/>
            <a:ext cx="11756867" cy="6404067"/>
            <a:chOff x="157375" y="170425"/>
            <a:chExt cx="8817650" cy="4803050"/>
          </a:xfrm>
        </p:grpSpPr>
        <p:sp>
          <p:nvSpPr>
            <p:cNvPr id="799" name="Google Shape;799;p20"/>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00" name="Google Shape;800;p20"/>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01" name="Google Shape;801;p20"/>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02" name="Google Shape;802;p20"/>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03" name="Google Shape;803;p20"/>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04" name="Google Shape;804;p20"/>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805" name="Google Shape;805;p20"/>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atin typeface="Arial" panose="020B0604020202020204" pitchFamily="34" charset="0"/>
                <a:cs typeface="Arial" panose="020B0604020202020204" pitchFamily="34" charset="0"/>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806" name="Google Shape;806;p20"/>
          <p:cNvGrpSpPr/>
          <p:nvPr/>
        </p:nvGrpSpPr>
        <p:grpSpPr>
          <a:xfrm rot="-799416">
            <a:off x="-27993" y="4753869"/>
            <a:ext cx="1006633" cy="978772"/>
            <a:chOff x="8191640" y="3564849"/>
            <a:chExt cx="793363" cy="771247"/>
          </a:xfrm>
        </p:grpSpPr>
        <p:sp>
          <p:nvSpPr>
            <p:cNvPr id="807" name="Google Shape;807;p20"/>
            <p:cNvSpPr/>
            <p:nvPr/>
          </p:nvSpPr>
          <p:spPr>
            <a:xfrm>
              <a:off x="8191640" y="3564849"/>
              <a:ext cx="793363" cy="771247"/>
            </a:xfrm>
            <a:custGeom>
              <a:avLst/>
              <a:gdLst/>
              <a:ahLst/>
              <a:cxnLst/>
              <a:rect l="l" t="t" r="r" b="b"/>
              <a:pathLst>
                <a:path w="793363" h="771247" extrusionOk="0">
                  <a:moveTo>
                    <a:pt x="24843" y="771248"/>
                  </a:moveTo>
                  <a:cubicBezTo>
                    <a:pt x="54373" y="730867"/>
                    <a:pt x="127030" y="736773"/>
                    <a:pt x="164664" y="707976"/>
                  </a:cubicBezTo>
                  <a:cubicBezTo>
                    <a:pt x="202344" y="679179"/>
                    <a:pt x="168235" y="594068"/>
                    <a:pt x="203579" y="594663"/>
                  </a:cubicBezTo>
                  <a:cubicBezTo>
                    <a:pt x="238970" y="595258"/>
                    <a:pt x="225739" y="658759"/>
                    <a:pt x="247394" y="690807"/>
                  </a:cubicBezTo>
                  <a:cubicBezTo>
                    <a:pt x="269049" y="722855"/>
                    <a:pt x="384697" y="708937"/>
                    <a:pt x="385750" y="685313"/>
                  </a:cubicBezTo>
                  <a:cubicBezTo>
                    <a:pt x="386849" y="661689"/>
                    <a:pt x="303753" y="530888"/>
                    <a:pt x="360935" y="543707"/>
                  </a:cubicBezTo>
                  <a:cubicBezTo>
                    <a:pt x="418119" y="556526"/>
                    <a:pt x="400492" y="626665"/>
                    <a:pt x="430984" y="643697"/>
                  </a:cubicBezTo>
                  <a:cubicBezTo>
                    <a:pt x="461429" y="660728"/>
                    <a:pt x="532026" y="640126"/>
                    <a:pt x="548005" y="616959"/>
                  </a:cubicBezTo>
                  <a:cubicBezTo>
                    <a:pt x="561282" y="594709"/>
                    <a:pt x="473013" y="461480"/>
                    <a:pt x="519345" y="442618"/>
                  </a:cubicBezTo>
                  <a:cubicBezTo>
                    <a:pt x="565677" y="423755"/>
                    <a:pt x="595940" y="586285"/>
                    <a:pt x="651520" y="570765"/>
                  </a:cubicBezTo>
                  <a:cubicBezTo>
                    <a:pt x="684392" y="561608"/>
                    <a:pt x="717860" y="523883"/>
                    <a:pt x="723628" y="494673"/>
                  </a:cubicBezTo>
                  <a:cubicBezTo>
                    <a:pt x="727611" y="474437"/>
                    <a:pt x="732556" y="464502"/>
                    <a:pt x="718547" y="447425"/>
                  </a:cubicBezTo>
                  <a:cubicBezTo>
                    <a:pt x="684392" y="405671"/>
                    <a:pt x="604226" y="373669"/>
                    <a:pt x="649094" y="347206"/>
                  </a:cubicBezTo>
                  <a:cubicBezTo>
                    <a:pt x="693961" y="320789"/>
                    <a:pt x="726833" y="414599"/>
                    <a:pt x="755722" y="383879"/>
                  </a:cubicBezTo>
                  <a:cubicBezTo>
                    <a:pt x="784611" y="353158"/>
                    <a:pt x="812905" y="242317"/>
                    <a:pt x="775271" y="140405"/>
                  </a:cubicBezTo>
                  <a:cubicBezTo>
                    <a:pt x="737592" y="38492"/>
                    <a:pt x="525983" y="-21301"/>
                    <a:pt x="470723" y="7039"/>
                  </a:cubicBezTo>
                  <a:cubicBezTo>
                    <a:pt x="415509" y="35333"/>
                    <a:pt x="507396" y="139993"/>
                    <a:pt x="482764" y="141824"/>
                  </a:cubicBezTo>
                  <a:cubicBezTo>
                    <a:pt x="458133" y="143655"/>
                    <a:pt x="448976" y="88349"/>
                    <a:pt x="408641" y="26680"/>
                  </a:cubicBezTo>
                  <a:cubicBezTo>
                    <a:pt x="368352" y="-34944"/>
                    <a:pt x="281456" y="34967"/>
                    <a:pt x="265936" y="59552"/>
                  </a:cubicBezTo>
                  <a:cubicBezTo>
                    <a:pt x="258886" y="70769"/>
                    <a:pt x="241259" y="95217"/>
                    <a:pt x="267996" y="126349"/>
                  </a:cubicBezTo>
                  <a:cubicBezTo>
                    <a:pt x="299907" y="163479"/>
                    <a:pt x="377646" y="208255"/>
                    <a:pt x="373343" y="225515"/>
                  </a:cubicBezTo>
                  <a:cubicBezTo>
                    <a:pt x="365468" y="257243"/>
                    <a:pt x="268546" y="161557"/>
                    <a:pt x="227249" y="130744"/>
                  </a:cubicBezTo>
                  <a:cubicBezTo>
                    <a:pt x="153859" y="75896"/>
                    <a:pt x="42012" y="272763"/>
                    <a:pt x="93700" y="282149"/>
                  </a:cubicBezTo>
                  <a:cubicBezTo>
                    <a:pt x="153493" y="293045"/>
                    <a:pt x="208021" y="344230"/>
                    <a:pt x="209302" y="347298"/>
                  </a:cubicBezTo>
                  <a:cubicBezTo>
                    <a:pt x="214888" y="361078"/>
                    <a:pt x="215254" y="379071"/>
                    <a:pt x="187189" y="385160"/>
                  </a:cubicBezTo>
                  <a:cubicBezTo>
                    <a:pt x="173912" y="388045"/>
                    <a:pt x="149648" y="355630"/>
                    <a:pt x="127671" y="343223"/>
                  </a:cubicBezTo>
                  <a:cubicBezTo>
                    <a:pt x="45766" y="297074"/>
                    <a:pt x="26445" y="390700"/>
                    <a:pt x="3554" y="440375"/>
                  </a:cubicBezTo>
                  <a:cubicBezTo>
                    <a:pt x="-19338" y="490049"/>
                    <a:pt x="74655" y="480023"/>
                    <a:pt x="105650" y="509919"/>
                  </a:cubicBezTo>
                  <a:cubicBezTo>
                    <a:pt x="136645" y="539815"/>
                    <a:pt x="100843" y="551902"/>
                    <a:pt x="63026" y="548514"/>
                  </a:cubicBezTo>
                  <a:cubicBezTo>
                    <a:pt x="25301" y="545126"/>
                    <a:pt x="-9815" y="680781"/>
                    <a:pt x="24843" y="771248"/>
                  </a:cubicBezTo>
                  <a:lnTo>
                    <a:pt x="24843" y="771248"/>
                  </a:lnTo>
                  <a:close/>
                  <a:moveTo>
                    <a:pt x="101850" y="472514"/>
                  </a:moveTo>
                  <a:cubicBezTo>
                    <a:pt x="83445" y="431584"/>
                    <a:pt x="167640" y="427326"/>
                    <a:pt x="160452" y="462991"/>
                  </a:cubicBezTo>
                  <a:cubicBezTo>
                    <a:pt x="153264" y="498702"/>
                    <a:pt x="115722" y="488996"/>
                    <a:pt x="101850" y="472514"/>
                  </a:cubicBezTo>
                  <a:lnTo>
                    <a:pt x="101850" y="472514"/>
                  </a:lnTo>
                  <a:close/>
                  <a:moveTo>
                    <a:pt x="375083" y="518389"/>
                  </a:moveTo>
                  <a:cubicBezTo>
                    <a:pt x="358830" y="506165"/>
                    <a:pt x="391244" y="453240"/>
                    <a:pt x="410610" y="486341"/>
                  </a:cubicBezTo>
                  <a:cubicBezTo>
                    <a:pt x="429931" y="519396"/>
                    <a:pt x="403102" y="547095"/>
                    <a:pt x="375083" y="51838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808" name="Google Shape;808;p20"/>
            <p:cNvGrpSpPr/>
            <p:nvPr/>
          </p:nvGrpSpPr>
          <p:grpSpPr>
            <a:xfrm>
              <a:off x="8243026" y="3623916"/>
              <a:ext cx="719400" cy="628740"/>
              <a:chOff x="8243026" y="3623916"/>
              <a:chExt cx="719400" cy="628740"/>
            </a:xfrm>
          </p:grpSpPr>
          <p:sp>
            <p:nvSpPr>
              <p:cNvPr id="809" name="Google Shape;809;p20"/>
              <p:cNvSpPr/>
              <p:nvPr/>
            </p:nvSpPr>
            <p:spPr>
              <a:xfrm>
                <a:off x="8243026" y="3674074"/>
                <a:ext cx="719400" cy="578582"/>
              </a:xfrm>
              <a:custGeom>
                <a:avLst/>
                <a:gdLst/>
                <a:ahLst/>
                <a:cxnLst/>
                <a:rect l="l" t="t" r="r" b="b"/>
                <a:pathLst>
                  <a:path w="719400" h="578582" extrusionOk="0">
                    <a:moveTo>
                      <a:pt x="6008" y="576638"/>
                    </a:moveTo>
                    <a:cubicBezTo>
                      <a:pt x="5230" y="578241"/>
                      <a:pt x="3307" y="579019"/>
                      <a:pt x="1750" y="578332"/>
                    </a:cubicBezTo>
                    <a:cubicBezTo>
                      <a:pt x="194" y="577646"/>
                      <a:pt x="-447" y="575814"/>
                      <a:pt x="331" y="574212"/>
                    </a:cubicBezTo>
                    <a:cubicBezTo>
                      <a:pt x="43047" y="486766"/>
                      <a:pt x="135757" y="393736"/>
                      <a:pt x="243759" y="307068"/>
                    </a:cubicBezTo>
                    <a:cubicBezTo>
                      <a:pt x="405511" y="177228"/>
                      <a:pt x="601599" y="61580"/>
                      <a:pt x="714820" y="414"/>
                    </a:cubicBezTo>
                    <a:cubicBezTo>
                      <a:pt x="716422" y="-456"/>
                      <a:pt x="718299" y="94"/>
                      <a:pt x="719078" y="1605"/>
                    </a:cubicBezTo>
                    <a:cubicBezTo>
                      <a:pt x="719856" y="3115"/>
                      <a:pt x="719170" y="5038"/>
                      <a:pt x="717613" y="5862"/>
                    </a:cubicBezTo>
                    <a:cubicBezTo>
                      <a:pt x="604621" y="66891"/>
                      <a:pt x="408898" y="182356"/>
                      <a:pt x="247559" y="311830"/>
                    </a:cubicBezTo>
                    <a:cubicBezTo>
                      <a:pt x="140244" y="397902"/>
                      <a:pt x="48220" y="490155"/>
                      <a:pt x="6008" y="57663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0" name="Google Shape;810;p20"/>
              <p:cNvSpPr/>
              <p:nvPr/>
            </p:nvSpPr>
            <p:spPr>
              <a:xfrm>
                <a:off x="8276500" y="3967116"/>
                <a:ext cx="210057" cy="254729"/>
              </a:xfrm>
              <a:custGeom>
                <a:avLst/>
                <a:gdLst/>
                <a:ahLst/>
                <a:cxnLst/>
                <a:rect l="l" t="t" r="r" b="b"/>
                <a:pathLst>
                  <a:path w="210057" h="254729" extrusionOk="0">
                    <a:moveTo>
                      <a:pt x="209965" y="250586"/>
                    </a:moveTo>
                    <a:cubicBezTo>
                      <a:pt x="210377" y="252234"/>
                      <a:pt x="209370" y="254020"/>
                      <a:pt x="207676" y="254569"/>
                    </a:cubicBezTo>
                    <a:cubicBezTo>
                      <a:pt x="205982" y="255119"/>
                      <a:pt x="204242" y="254203"/>
                      <a:pt x="203830" y="252601"/>
                    </a:cubicBezTo>
                    <a:cubicBezTo>
                      <a:pt x="179016" y="156365"/>
                      <a:pt x="170866" y="62739"/>
                      <a:pt x="169630" y="47035"/>
                    </a:cubicBezTo>
                    <a:cubicBezTo>
                      <a:pt x="146098" y="43418"/>
                      <a:pt x="125953" y="35910"/>
                      <a:pt x="105489" y="28264"/>
                    </a:cubicBezTo>
                    <a:cubicBezTo>
                      <a:pt x="75730" y="17139"/>
                      <a:pt x="45238" y="5785"/>
                      <a:pt x="2980" y="6288"/>
                    </a:cubicBezTo>
                    <a:cubicBezTo>
                      <a:pt x="1241" y="6288"/>
                      <a:pt x="-87" y="4915"/>
                      <a:pt x="4" y="3175"/>
                    </a:cubicBezTo>
                    <a:cubicBezTo>
                      <a:pt x="96" y="1435"/>
                      <a:pt x="1607" y="16"/>
                      <a:pt x="3347" y="16"/>
                    </a:cubicBezTo>
                    <a:cubicBezTo>
                      <a:pt x="46749" y="-488"/>
                      <a:pt x="77744" y="11050"/>
                      <a:pt x="108052" y="22358"/>
                    </a:cubicBezTo>
                    <a:cubicBezTo>
                      <a:pt x="128884" y="30141"/>
                      <a:pt x="149348" y="37741"/>
                      <a:pt x="173110" y="41129"/>
                    </a:cubicBezTo>
                    <a:cubicBezTo>
                      <a:pt x="174529" y="41266"/>
                      <a:pt x="175628" y="42320"/>
                      <a:pt x="175765" y="43784"/>
                    </a:cubicBezTo>
                    <a:cubicBezTo>
                      <a:pt x="175765" y="44059"/>
                      <a:pt x="182953" y="145835"/>
                      <a:pt x="209965" y="25058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1" name="Google Shape;811;p20"/>
              <p:cNvSpPr/>
              <p:nvPr/>
            </p:nvSpPr>
            <p:spPr>
              <a:xfrm>
                <a:off x="8344615" y="3770779"/>
                <a:ext cx="325594" cy="395137"/>
              </a:xfrm>
              <a:custGeom>
                <a:avLst/>
                <a:gdLst/>
                <a:ahLst/>
                <a:cxnLst/>
                <a:rect l="l" t="t" r="r" b="b"/>
                <a:pathLst>
                  <a:path w="325594" h="395137" extrusionOk="0">
                    <a:moveTo>
                      <a:pt x="325440" y="390839"/>
                    </a:moveTo>
                    <a:cubicBezTo>
                      <a:pt x="325989" y="392441"/>
                      <a:pt x="325028" y="394273"/>
                      <a:pt x="323380" y="394913"/>
                    </a:cubicBezTo>
                    <a:cubicBezTo>
                      <a:pt x="321686" y="395554"/>
                      <a:pt x="319900" y="394776"/>
                      <a:pt x="319397" y="393174"/>
                    </a:cubicBezTo>
                    <a:cubicBezTo>
                      <a:pt x="278512" y="268415"/>
                      <a:pt x="259650" y="149059"/>
                      <a:pt x="257406" y="134134"/>
                    </a:cubicBezTo>
                    <a:cubicBezTo>
                      <a:pt x="242939" y="127678"/>
                      <a:pt x="122117" y="73792"/>
                      <a:pt x="67041" y="44354"/>
                    </a:cubicBezTo>
                    <a:cubicBezTo>
                      <a:pt x="8164" y="12900"/>
                      <a:pt x="838" y="5438"/>
                      <a:pt x="838" y="5438"/>
                    </a:cubicBezTo>
                    <a:cubicBezTo>
                      <a:pt x="-352" y="4248"/>
                      <a:pt x="-260" y="2279"/>
                      <a:pt x="1022" y="997"/>
                    </a:cubicBezTo>
                    <a:cubicBezTo>
                      <a:pt x="2304" y="-285"/>
                      <a:pt x="4318" y="-331"/>
                      <a:pt x="5508" y="860"/>
                    </a:cubicBezTo>
                    <a:cubicBezTo>
                      <a:pt x="5508" y="860"/>
                      <a:pt x="12193" y="7727"/>
                      <a:pt x="70383" y="38814"/>
                    </a:cubicBezTo>
                    <a:cubicBezTo>
                      <a:pt x="128115" y="69626"/>
                      <a:pt x="258001" y="127358"/>
                      <a:pt x="261710" y="129006"/>
                    </a:cubicBezTo>
                    <a:cubicBezTo>
                      <a:pt x="262626" y="129372"/>
                      <a:pt x="263312" y="130197"/>
                      <a:pt x="263495" y="131249"/>
                    </a:cubicBezTo>
                    <a:cubicBezTo>
                      <a:pt x="263495" y="131616"/>
                      <a:pt x="281900" y="258114"/>
                      <a:pt x="325440" y="39083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2" name="Google Shape;812;p20"/>
              <p:cNvSpPr/>
              <p:nvPr/>
            </p:nvSpPr>
            <p:spPr>
              <a:xfrm>
                <a:off x="8528819" y="3623916"/>
                <a:ext cx="316018" cy="436127"/>
              </a:xfrm>
              <a:custGeom>
                <a:avLst/>
                <a:gdLst/>
                <a:ahLst/>
                <a:cxnLst/>
                <a:rect l="l" t="t" r="r" b="b"/>
                <a:pathLst>
                  <a:path w="316018" h="436127" extrusionOk="0">
                    <a:moveTo>
                      <a:pt x="315485" y="431074"/>
                    </a:moveTo>
                    <a:cubicBezTo>
                      <a:pt x="316447" y="432448"/>
                      <a:pt x="316081" y="434416"/>
                      <a:pt x="314615" y="435469"/>
                    </a:cubicBezTo>
                    <a:cubicBezTo>
                      <a:pt x="313150" y="436522"/>
                      <a:pt x="311181" y="436293"/>
                      <a:pt x="310220" y="434920"/>
                    </a:cubicBezTo>
                    <a:cubicBezTo>
                      <a:pt x="277073" y="388633"/>
                      <a:pt x="253999" y="345369"/>
                      <a:pt x="238066" y="308330"/>
                    </a:cubicBezTo>
                    <a:cubicBezTo>
                      <a:pt x="211008" y="245378"/>
                      <a:pt x="204553" y="200145"/>
                      <a:pt x="204462" y="188562"/>
                    </a:cubicBezTo>
                    <a:cubicBezTo>
                      <a:pt x="204416" y="183251"/>
                      <a:pt x="180883" y="166494"/>
                      <a:pt x="149797" y="144335"/>
                    </a:cubicBezTo>
                    <a:cubicBezTo>
                      <a:pt x="95773" y="105878"/>
                      <a:pt x="19544" y="51671"/>
                      <a:pt x="224" y="4469"/>
                    </a:cubicBezTo>
                    <a:cubicBezTo>
                      <a:pt x="-417" y="2912"/>
                      <a:pt x="361" y="1035"/>
                      <a:pt x="2009" y="302"/>
                    </a:cubicBezTo>
                    <a:cubicBezTo>
                      <a:pt x="3658" y="-430"/>
                      <a:pt x="5489" y="211"/>
                      <a:pt x="6130" y="1767"/>
                    </a:cubicBezTo>
                    <a:cubicBezTo>
                      <a:pt x="24809" y="47459"/>
                      <a:pt x="100305" y="101116"/>
                      <a:pt x="153780" y="139162"/>
                    </a:cubicBezTo>
                    <a:cubicBezTo>
                      <a:pt x="186240" y="162237"/>
                      <a:pt x="210826" y="179726"/>
                      <a:pt x="210871" y="188058"/>
                    </a:cubicBezTo>
                    <a:cubicBezTo>
                      <a:pt x="210917" y="199321"/>
                      <a:pt x="217326" y="243456"/>
                      <a:pt x="243972" y="305491"/>
                    </a:cubicBezTo>
                    <a:cubicBezTo>
                      <a:pt x="259767" y="342255"/>
                      <a:pt x="282659" y="385154"/>
                      <a:pt x="315485" y="43107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3" name="Google Shape;813;p20"/>
              <p:cNvSpPr/>
              <p:nvPr/>
            </p:nvSpPr>
            <p:spPr>
              <a:xfrm>
                <a:off x="8728727" y="3638796"/>
                <a:ext cx="175639" cy="248724"/>
              </a:xfrm>
              <a:custGeom>
                <a:avLst/>
                <a:gdLst/>
                <a:ahLst/>
                <a:cxnLst/>
                <a:rect l="l" t="t" r="r" b="b"/>
                <a:pathLst>
                  <a:path w="175639" h="248724" extrusionOk="0">
                    <a:moveTo>
                      <a:pt x="171845" y="245744"/>
                    </a:moveTo>
                    <a:cubicBezTo>
                      <a:pt x="171616" y="247484"/>
                      <a:pt x="170014" y="248812"/>
                      <a:pt x="168274" y="248720"/>
                    </a:cubicBezTo>
                    <a:cubicBezTo>
                      <a:pt x="166534" y="248629"/>
                      <a:pt x="165298" y="247164"/>
                      <a:pt x="165527" y="245424"/>
                    </a:cubicBezTo>
                    <a:cubicBezTo>
                      <a:pt x="177385" y="151569"/>
                      <a:pt x="157698" y="90082"/>
                      <a:pt x="154860" y="81796"/>
                    </a:cubicBezTo>
                    <a:cubicBezTo>
                      <a:pt x="144696" y="76027"/>
                      <a:pt x="50795" y="22873"/>
                      <a:pt x="1944" y="6116"/>
                    </a:cubicBezTo>
                    <a:cubicBezTo>
                      <a:pt x="342" y="5567"/>
                      <a:pt x="-436" y="3782"/>
                      <a:pt x="250" y="2133"/>
                    </a:cubicBezTo>
                    <a:cubicBezTo>
                      <a:pt x="937" y="485"/>
                      <a:pt x="2769" y="-385"/>
                      <a:pt x="4417" y="164"/>
                    </a:cubicBezTo>
                    <a:cubicBezTo>
                      <a:pt x="55739" y="17791"/>
                      <a:pt x="155775" y="74791"/>
                      <a:pt x="159163" y="76760"/>
                    </a:cubicBezTo>
                    <a:cubicBezTo>
                      <a:pt x="159758" y="77080"/>
                      <a:pt x="160262" y="77629"/>
                      <a:pt x="160491" y="78316"/>
                    </a:cubicBezTo>
                    <a:cubicBezTo>
                      <a:pt x="160582" y="78499"/>
                      <a:pt x="184756" y="143328"/>
                      <a:pt x="171845" y="24574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grpSp>
        <p:nvGrpSpPr>
          <p:cNvPr id="814" name="Google Shape;814;p20"/>
          <p:cNvGrpSpPr/>
          <p:nvPr/>
        </p:nvGrpSpPr>
        <p:grpSpPr>
          <a:xfrm rot="-7548276">
            <a:off x="10999259" y="5551629"/>
            <a:ext cx="483567" cy="1429929"/>
            <a:chOff x="7181229" y="1513126"/>
            <a:chExt cx="351921" cy="1040647"/>
          </a:xfrm>
        </p:grpSpPr>
        <p:sp>
          <p:nvSpPr>
            <p:cNvPr id="815" name="Google Shape;815;p20"/>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6" name="Google Shape;816;p20"/>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7" name="Google Shape;817;p20"/>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8" name="Google Shape;818;p20"/>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19" name="Google Shape;819;p20"/>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0" name="Google Shape;820;p20"/>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1" name="Google Shape;821;p20"/>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2" name="Google Shape;822;p20"/>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3" name="Google Shape;823;p20"/>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4" name="Google Shape;824;p20"/>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5" name="Google Shape;825;p20"/>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26" name="Google Shape;826;p20"/>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827" name="Google Shape;827;p20"/>
          <p:cNvSpPr/>
          <p:nvPr/>
        </p:nvSpPr>
        <p:spPr>
          <a:xfrm rot="7408730">
            <a:off x="6596556" y="-258838"/>
            <a:ext cx="1032453" cy="1262943"/>
          </a:xfrm>
          <a:custGeom>
            <a:avLst/>
            <a:gdLst/>
            <a:ahLst/>
            <a:cxnLst/>
            <a:rect l="l" t="t" r="r" b="b"/>
            <a:pathLst>
              <a:path w="1029273" h="1259053" extrusionOk="0">
                <a:moveTo>
                  <a:pt x="1028863" y="1251214"/>
                </a:moveTo>
                <a:cubicBezTo>
                  <a:pt x="1001393" y="1185103"/>
                  <a:pt x="983080" y="1148934"/>
                  <a:pt x="935420" y="1106951"/>
                </a:cubicBezTo>
                <a:cubicBezTo>
                  <a:pt x="905432" y="1081908"/>
                  <a:pt x="875215" y="1059520"/>
                  <a:pt x="845090" y="1038735"/>
                </a:cubicBezTo>
                <a:cubicBezTo>
                  <a:pt x="809151" y="964429"/>
                  <a:pt x="793172" y="889299"/>
                  <a:pt x="779071" y="808859"/>
                </a:cubicBezTo>
                <a:cubicBezTo>
                  <a:pt x="777881" y="801716"/>
                  <a:pt x="728893" y="561585"/>
                  <a:pt x="717676" y="681491"/>
                </a:cubicBezTo>
                <a:cubicBezTo>
                  <a:pt x="706872" y="796818"/>
                  <a:pt x="745146" y="931053"/>
                  <a:pt x="825404" y="1025320"/>
                </a:cubicBezTo>
                <a:cubicBezTo>
                  <a:pt x="768404" y="987229"/>
                  <a:pt x="711816" y="954174"/>
                  <a:pt x="657242" y="919562"/>
                </a:cubicBezTo>
                <a:cubicBezTo>
                  <a:pt x="614390" y="765182"/>
                  <a:pt x="646621" y="684558"/>
                  <a:pt x="624462" y="544371"/>
                </a:cubicBezTo>
                <a:cubicBezTo>
                  <a:pt x="621211" y="528438"/>
                  <a:pt x="613703" y="487142"/>
                  <a:pt x="595985" y="525233"/>
                </a:cubicBezTo>
                <a:cubicBezTo>
                  <a:pt x="549470" y="625406"/>
                  <a:pt x="582204" y="821586"/>
                  <a:pt x="652298" y="916403"/>
                </a:cubicBezTo>
                <a:cubicBezTo>
                  <a:pt x="598228" y="881928"/>
                  <a:pt x="546173" y="845714"/>
                  <a:pt x="497735" y="801259"/>
                </a:cubicBezTo>
                <a:cubicBezTo>
                  <a:pt x="497689" y="800526"/>
                  <a:pt x="497643" y="799748"/>
                  <a:pt x="497597" y="798970"/>
                </a:cubicBezTo>
                <a:cubicBezTo>
                  <a:pt x="491005" y="682772"/>
                  <a:pt x="514171" y="607917"/>
                  <a:pt x="524701" y="496894"/>
                </a:cubicBezTo>
                <a:cubicBezTo>
                  <a:pt x="525388" y="487462"/>
                  <a:pt x="536009" y="363803"/>
                  <a:pt x="503320" y="420619"/>
                </a:cubicBezTo>
                <a:cubicBezTo>
                  <a:pt x="458545" y="498450"/>
                  <a:pt x="449159" y="623117"/>
                  <a:pt x="463581" y="709739"/>
                </a:cubicBezTo>
                <a:cubicBezTo>
                  <a:pt x="463993" y="712074"/>
                  <a:pt x="474843" y="757536"/>
                  <a:pt x="484229" y="788531"/>
                </a:cubicBezTo>
                <a:cubicBezTo>
                  <a:pt x="451540" y="756987"/>
                  <a:pt x="420591" y="721230"/>
                  <a:pt x="391930" y="679293"/>
                </a:cubicBezTo>
                <a:cubicBezTo>
                  <a:pt x="392388" y="676546"/>
                  <a:pt x="392755" y="672151"/>
                  <a:pt x="392983" y="665466"/>
                </a:cubicBezTo>
                <a:cubicBezTo>
                  <a:pt x="396783" y="561676"/>
                  <a:pt x="425398" y="456055"/>
                  <a:pt x="436340" y="350388"/>
                </a:cubicBezTo>
                <a:cubicBezTo>
                  <a:pt x="437668" y="336653"/>
                  <a:pt x="448976" y="261798"/>
                  <a:pt x="425031" y="274709"/>
                </a:cubicBezTo>
                <a:cubicBezTo>
                  <a:pt x="409419" y="296502"/>
                  <a:pt x="401453" y="312343"/>
                  <a:pt x="392480" y="337203"/>
                </a:cubicBezTo>
                <a:cubicBezTo>
                  <a:pt x="365559" y="419612"/>
                  <a:pt x="354205" y="577380"/>
                  <a:pt x="382682" y="659652"/>
                </a:cubicBezTo>
                <a:cubicBezTo>
                  <a:pt x="383643" y="662490"/>
                  <a:pt x="384697" y="666336"/>
                  <a:pt x="385658" y="670090"/>
                </a:cubicBezTo>
                <a:cubicBezTo>
                  <a:pt x="373388" y="651548"/>
                  <a:pt x="361576" y="631770"/>
                  <a:pt x="350222" y="610618"/>
                </a:cubicBezTo>
                <a:cubicBezTo>
                  <a:pt x="336212" y="584476"/>
                  <a:pt x="322844" y="555999"/>
                  <a:pt x="310254" y="526469"/>
                </a:cubicBezTo>
                <a:cubicBezTo>
                  <a:pt x="311490" y="523677"/>
                  <a:pt x="312909" y="518641"/>
                  <a:pt x="314511" y="510903"/>
                </a:cubicBezTo>
                <a:cubicBezTo>
                  <a:pt x="331406" y="429455"/>
                  <a:pt x="350085" y="363940"/>
                  <a:pt x="374442" y="284552"/>
                </a:cubicBezTo>
                <a:cubicBezTo>
                  <a:pt x="385155" y="248750"/>
                  <a:pt x="436981" y="26428"/>
                  <a:pt x="354892" y="184471"/>
                </a:cubicBezTo>
                <a:cubicBezTo>
                  <a:pt x="324858" y="244767"/>
                  <a:pt x="307415" y="296319"/>
                  <a:pt x="301509" y="362978"/>
                </a:cubicBezTo>
                <a:cubicBezTo>
                  <a:pt x="301463" y="363482"/>
                  <a:pt x="299540" y="466860"/>
                  <a:pt x="303478" y="510262"/>
                </a:cubicBezTo>
                <a:cubicBezTo>
                  <a:pt x="287866" y="472491"/>
                  <a:pt x="273490" y="433347"/>
                  <a:pt x="260350" y="395393"/>
                </a:cubicBezTo>
                <a:cubicBezTo>
                  <a:pt x="263326" y="400658"/>
                  <a:pt x="264837" y="402855"/>
                  <a:pt x="264425" y="401116"/>
                </a:cubicBezTo>
                <a:cubicBezTo>
                  <a:pt x="242220" y="311152"/>
                  <a:pt x="224502" y="229613"/>
                  <a:pt x="211957" y="138001"/>
                </a:cubicBezTo>
                <a:cubicBezTo>
                  <a:pt x="210904" y="130035"/>
                  <a:pt x="194698" y="-46871"/>
                  <a:pt x="168601" y="11961"/>
                </a:cubicBezTo>
                <a:cubicBezTo>
                  <a:pt x="147175" y="68411"/>
                  <a:pt x="151662" y="117902"/>
                  <a:pt x="166358" y="175726"/>
                </a:cubicBezTo>
                <a:cubicBezTo>
                  <a:pt x="174736" y="208644"/>
                  <a:pt x="192958" y="253878"/>
                  <a:pt x="211408" y="295220"/>
                </a:cubicBezTo>
                <a:cubicBezTo>
                  <a:pt x="213926" y="306482"/>
                  <a:pt x="217040" y="318477"/>
                  <a:pt x="220565" y="329694"/>
                </a:cubicBezTo>
                <a:cubicBezTo>
                  <a:pt x="238558" y="384771"/>
                  <a:pt x="255726" y="433713"/>
                  <a:pt x="273032" y="477848"/>
                </a:cubicBezTo>
                <a:cubicBezTo>
                  <a:pt x="240022" y="441679"/>
                  <a:pt x="186868" y="389350"/>
                  <a:pt x="186548" y="389029"/>
                </a:cubicBezTo>
                <a:cubicBezTo>
                  <a:pt x="130097" y="340179"/>
                  <a:pt x="82621" y="321820"/>
                  <a:pt x="5843" y="317196"/>
                </a:cubicBezTo>
                <a:cubicBezTo>
                  <a:pt x="-14668" y="328458"/>
                  <a:pt x="24339" y="343567"/>
                  <a:pt x="38074" y="350526"/>
                </a:cubicBezTo>
                <a:cubicBezTo>
                  <a:pt x="146259" y="405419"/>
                  <a:pt x="185449" y="435224"/>
                  <a:pt x="281273" y="502250"/>
                </a:cubicBezTo>
                <a:cubicBezTo>
                  <a:pt x="282051" y="502800"/>
                  <a:pt x="282784" y="503257"/>
                  <a:pt x="283470" y="503761"/>
                </a:cubicBezTo>
                <a:cubicBezTo>
                  <a:pt x="304302" y="554214"/>
                  <a:pt x="325637" y="598166"/>
                  <a:pt x="349215" y="637905"/>
                </a:cubicBezTo>
                <a:cubicBezTo>
                  <a:pt x="317487" y="609794"/>
                  <a:pt x="267264" y="569322"/>
                  <a:pt x="266943" y="569093"/>
                </a:cubicBezTo>
                <a:cubicBezTo>
                  <a:pt x="216032" y="532513"/>
                  <a:pt x="142230" y="498404"/>
                  <a:pt x="76120" y="510400"/>
                </a:cubicBezTo>
                <a:lnTo>
                  <a:pt x="67467" y="514795"/>
                </a:lnTo>
                <a:cubicBezTo>
                  <a:pt x="64353" y="531689"/>
                  <a:pt x="138705" y="552886"/>
                  <a:pt x="151844" y="558014"/>
                </a:cubicBezTo>
                <a:cubicBezTo>
                  <a:pt x="235398" y="590474"/>
                  <a:pt x="285302" y="616021"/>
                  <a:pt x="362217" y="659057"/>
                </a:cubicBezTo>
                <a:cubicBezTo>
                  <a:pt x="385521" y="695546"/>
                  <a:pt x="411159" y="728555"/>
                  <a:pt x="440598" y="760008"/>
                </a:cubicBezTo>
                <a:cubicBezTo>
                  <a:pt x="366612" y="700353"/>
                  <a:pt x="257924" y="640606"/>
                  <a:pt x="175514" y="669587"/>
                </a:cubicBezTo>
                <a:cubicBezTo>
                  <a:pt x="175789" y="688907"/>
                  <a:pt x="287271" y="714912"/>
                  <a:pt x="310940" y="723153"/>
                </a:cubicBezTo>
                <a:cubicBezTo>
                  <a:pt x="383369" y="748471"/>
                  <a:pt x="419720" y="770721"/>
                  <a:pt x="483084" y="801991"/>
                </a:cubicBezTo>
                <a:cubicBezTo>
                  <a:pt x="485740" y="804418"/>
                  <a:pt x="488441" y="806844"/>
                  <a:pt x="491142" y="809271"/>
                </a:cubicBezTo>
                <a:cubicBezTo>
                  <a:pt x="494164" y="816688"/>
                  <a:pt x="496453" y="819663"/>
                  <a:pt x="497369" y="814810"/>
                </a:cubicBezTo>
                <a:cubicBezTo>
                  <a:pt x="512477" y="828087"/>
                  <a:pt x="528409" y="841273"/>
                  <a:pt x="545441" y="854550"/>
                </a:cubicBezTo>
                <a:cubicBezTo>
                  <a:pt x="464680" y="814032"/>
                  <a:pt x="367940" y="785189"/>
                  <a:pt x="304714" y="820579"/>
                </a:cubicBezTo>
                <a:cubicBezTo>
                  <a:pt x="311994" y="838114"/>
                  <a:pt x="427275" y="850979"/>
                  <a:pt x="453737" y="856793"/>
                </a:cubicBezTo>
                <a:cubicBezTo>
                  <a:pt x="523145" y="872085"/>
                  <a:pt x="564807" y="889391"/>
                  <a:pt x="621944" y="910451"/>
                </a:cubicBezTo>
                <a:cubicBezTo>
                  <a:pt x="665209" y="940302"/>
                  <a:pt x="713968" y="971571"/>
                  <a:pt x="769502" y="1005954"/>
                </a:cubicBezTo>
                <a:cubicBezTo>
                  <a:pt x="781452" y="1013371"/>
                  <a:pt x="793172" y="1020651"/>
                  <a:pt x="804664" y="1027976"/>
                </a:cubicBezTo>
                <a:cubicBezTo>
                  <a:pt x="709343" y="981918"/>
                  <a:pt x="593605" y="938058"/>
                  <a:pt x="489403" y="974272"/>
                </a:cubicBezTo>
                <a:cubicBezTo>
                  <a:pt x="416836" y="999453"/>
                  <a:pt x="534361" y="996935"/>
                  <a:pt x="548829" y="997668"/>
                </a:cubicBezTo>
                <a:cubicBezTo>
                  <a:pt x="651840" y="1003436"/>
                  <a:pt x="724223" y="1011082"/>
                  <a:pt x="821375" y="1038735"/>
                </a:cubicBezTo>
                <a:cubicBezTo>
                  <a:pt x="857680" y="1062359"/>
                  <a:pt x="892247" y="1086670"/>
                  <a:pt x="926676" y="1115238"/>
                </a:cubicBezTo>
                <a:cubicBezTo>
                  <a:pt x="972459" y="1155573"/>
                  <a:pt x="990268" y="1190780"/>
                  <a:pt x="1017051" y="1255288"/>
                </a:cubicBezTo>
                <a:cubicBezTo>
                  <a:pt x="1018287" y="1258264"/>
                  <a:pt x="1021904" y="1259821"/>
                  <a:pt x="1025154" y="1258676"/>
                </a:cubicBezTo>
                <a:cubicBezTo>
                  <a:pt x="1028451" y="1257532"/>
                  <a:pt x="1030099" y="1254235"/>
                  <a:pt x="1028863" y="1251214"/>
                </a:cubicBezTo>
                <a:close/>
              </a:path>
            </a:pathLst>
          </a:custGeom>
          <a:solidFill>
            <a:schemeClr val="accent1"/>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Tree>
    <p:extLst>
      <p:ext uri="{BB962C8B-B14F-4D97-AF65-F5344CB8AC3E}">
        <p14:creationId xmlns:p14="http://schemas.microsoft.com/office/powerpoint/2010/main" val="297824345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only 9">
  <p:cSld name="Title only 9">
    <p:spTree>
      <p:nvGrpSpPr>
        <p:cNvPr id="1" name="Shape 863"/>
        <p:cNvGrpSpPr/>
        <p:nvPr/>
      </p:nvGrpSpPr>
      <p:grpSpPr>
        <a:xfrm>
          <a:off x="0" y="0"/>
          <a:ext cx="0" cy="0"/>
          <a:chOff x="0" y="0"/>
          <a:chExt cx="0" cy="0"/>
        </a:xfrm>
      </p:grpSpPr>
      <p:grpSp>
        <p:nvGrpSpPr>
          <p:cNvPr id="864" name="Google Shape;864;p22"/>
          <p:cNvGrpSpPr/>
          <p:nvPr/>
        </p:nvGrpSpPr>
        <p:grpSpPr>
          <a:xfrm>
            <a:off x="209833" y="227233"/>
            <a:ext cx="11756867" cy="6404067"/>
            <a:chOff x="157375" y="170425"/>
            <a:chExt cx="8817650" cy="4803050"/>
          </a:xfrm>
        </p:grpSpPr>
        <p:sp>
          <p:nvSpPr>
            <p:cNvPr id="865" name="Google Shape;865;p22"/>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66" name="Google Shape;866;p22"/>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67" name="Google Shape;867;p22"/>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68" name="Google Shape;868;p22"/>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69" name="Google Shape;869;p22"/>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870" name="Google Shape;870;p22"/>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871" name="Google Shape;871;p22"/>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atin typeface="Arial" panose="020B0604020202020204" pitchFamily="34" charset="0"/>
                <a:cs typeface="Arial" panose="020B0604020202020204" pitchFamily="34" charset="0"/>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872" name="Google Shape;872;p22"/>
          <p:cNvGrpSpPr/>
          <p:nvPr/>
        </p:nvGrpSpPr>
        <p:grpSpPr>
          <a:xfrm rot="5754356" flipH="1">
            <a:off x="10508024" y="5759637"/>
            <a:ext cx="826009" cy="1013272"/>
            <a:chOff x="7107811" y="3421182"/>
            <a:chExt cx="657160" cy="806134"/>
          </a:xfrm>
        </p:grpSpPr>
        <p:sp>
          <p:nvSpPr>
            <p:cNvPr id="873" name="Google Shape;873;p22"/>
            <p:cNvSpPr/>
            <p:nvPr/>
          </p:nvSpPr>
          <p:spPr>
            <a:xfrm>
              <a:off x="7107811" y="3421182"/>
              <a:ext cx="657160" cy="806134"/>
            </a:xfrm>
            <a:custGeom>
              <a:avLst/>
              <a:gdLst/>
              <a:ahLst/>
              <a:cxnLst/>
              <a:rect l="l" t="t" r="r" b="b"/>
              <a:pathLst>
                <a:path w="657160" h="806134" extrusionOk="0">
                  <a:moveTo>
                    <a:pt x="100852" y="806135"/>
                  </a:moveTo>
                  <a:cubicBezTo>
                    <a:pt x="116830" y="763374"/>
                    <a:pt x="182116" y="750692"/>
                    <a:pt x="208121" y="716126"/>
                  </a:cubicBezTo>
                  <a:cubicBezTo>
                    <a:pt x="234126" y="681559"/>
                    <a:pt x="183169" y="615174"/>
                    <a:pt x="214393" y="606979"/>
                  </a:cubicBezTo>
                  <a:cubicBezTo>
                    <a:pt x="245617" y="598784"/>
                    <a:pt x="249646" y="657798"/>
                    <a:pt x="276567" y="680644"/>
                  </a:cubicBezTo>
                  <a:cubicBezTo>
                    <a:pt x="303487" y="703490"/>
                    <a:pt x="401646" y="662743"/>
                    <a:pt x="396747" y="641729"/>
                  </a:cubicBezTo>
                  <a:cubicBezTo>
                    <a:pt x="391894" y="620714"/>
                    <a:pt x="286685" y="526264"/>
                    <a:pt x="340022" y="523425"/>
                  </a:cubicBezTo>
                  <a:cubicBezTo>
                    <a:pt x="393405" y="520633"/>
                    <a:pt x="395236" y="586606"/>
                    <a:pt x="426185" y="594023"/>
                  </a:cubicBezTo>
                  <a:cubicBezTo>
                    <a:pt x="457134" y="601485"/>
                    <a:pt x="514089" y="566003"/>
                    <a:pt x="522375" y="541693"/>
                  </a:cubicBezTo>
                  <a:cubicBezTo>
                    <a:pt x="528556" y="518893"/>
                    <a:pt x="418173" y="423573"/>
                    <a:pt x="454250" y="395599"/>
                  </a:cubicBezTo>
                  <a:cubicBezTo>
                    <a:pt x="490327" y="367626"/>
                    <a:pt x="556942" y="502915"/>
                    <a:pt x="601946" y="475582"/>
                  </a:cubicBezTo>
                  <a:cubicBezTo>
                    <a:pt x="628546" y="459421"/>
                    <a:pt x="648690" y="418033"/>
                    <a:pt x="646538" y="390975"/>
                  </a:cubicBezTo>
                  <a:cubicBezTo>
                    <a:pt x="645074" y="372250"/>
                    <a:pt x="646951" y="362269"/>
                    <a:pt x="630423" y="350732"/>
                  </a:cubicBezTo>
                  <a:cubicBezTo>
                    <a:pt x="590134" y="322484"/>
                    <a:pt x="511800" y="314106"/>
                    <a:pt x="544717" y="279814"/>
                  </a:cubicBezTo>
                  <a:cubicBezTo>
                    <a:pt x="577635" y="245523"/>
                    <a:pt x="629645" y="319874"/>
                    <a:pt x="647409" y="285766"/>
                  </a:cubicBezTo>
                  <a:cubicBezTo>
                    <a:pt x="665218" y="251658"/>
                    <a:pt x="662792" y="147318"/>
                    <a:pt x="604602" y="67061"/>
                  </a:cubicBezTo>
                  <a:cubicBezTo>
                    <a:pt x="546411" y="-13197"/>
                    <a:pt x="345745" y="-13563"/>
                    <a:pt x="304219" y="24895"/>
                  </a:cubicBezTo>
                  <a:cubicBezTo>
                    <a:pt x="262649" y="63398"/>
                    <a:pt x="369186" y="132668"/>
                    <a:pt x="347988" y="140359"/>
                  </a:cubicBezTo>
                  <a:cubicBezTo>
                    <a:pt x="326790" y="148051"/>
                    <a:pt x="305135" y="101719"/>
                    <a:pt x="254499" y="57492"/>
                  </a:cubicBezTo>
                  <a:cubicBezTo>
                    <a:pt x="203909" y="13266"/>
                    <a:pt x="144803" y="96087"/>
                    <a:pt x="137203" y="121543"/>
                  </a:cubicBezTo>
                  <a:cubicBezTo>
                    <a:pt x="133769" y="133126"/>
                    <a:pt x="124293" y="158947"/>
                    <a:pt x="155470" y="179733"/>
                  </a:cubicBezTo>
                  <a:cubicBezTo>
                    <a:pt x="192692" y="204501"/>
                    <a:pt x="271988" y="224646"/>
                    <a:pt x="272446" y="240853"/>
                  </a:cubicBezTo>
                  <a:cubicBezTo>
                    <a:pt x="273316" y="270657"/>
                    <a:pt x="164627" y="210499"/>
                    <a:pt x="120767" y="193559"/>
                  </a:cubicBezTo>
                  <a:cubicBezTo>
                    <a:pt x="42753" y="163480"/>
                    <a:pt x="-6967" y="363963"/>
                    <a:pt x="40739" y="359477"/>
                  </a:cubicBezTo>
                  <a:cubicBezTo>
                    <a:pt x="95953" y="354303"/>
                    <a:pt x="156478" y="385848"/>
                    <a:pt x="158355" y="388228"/>
                  </a:cubicBezTo>
                  <a:cubicBezTo>
                    <a:pt x="166642" y="398941"/>
                    <a:pt x="171403" y="414691"/>
                    <a:pt x="148283" y="426961"/>
                  </a:cubicBezTo>
                  <a:cubicBezTo>
                    <a:pt x="137341" y="432775"/>
                    <a:pt x="107994" y="410250"/>
                    <a:pt x="85651" y="404802"/>
                  </a:cubicBezTo>
                  <a:cubicBezTo>
                    <a:pt x="2327" y="384428"/>
                    <a:pt x="8416" y="471416"/>
                    <a:pt x="541" y="520724"/>
                  </a:cubicBezTo>
                  <a:cubicBezTo>
                    <a:pt x="-7333" y="569986"/>
                    <a:pt x="72787" y="538030"/>
                    <a:pt x="107398" y="556664"/>
                  </a:cubicBezTo>
                  <a:cubicBezTo>
                    <a:pt x="142011" y="575297"/>
                    <a:pt x="113534" y="594755"/>
                    <a:pt x="79471" y="601073"/>
                  </a:cubicBezTo>
                  <a:cubicBezTo>
                    <a:pt x="45546" y="607391"/>
                    <a:pt x="48110" y="735217"/>
                    <a:pt x="100852" y="806135"/>
                  </a:cubicBezTo>
                  <a:lnTo>
                    <a:pt x="100852" y="806135"/>
                  </a:lnTo>
                  <a:close/>
                  <a:moveTo>
                    <a:pt x="94900" y="524753"/>
                  </a:moveTo>
                  <a:cubicBezTo>
                    <a:pt x="68666" y="493346"/>
                    <a:pt x="141553" y="468852"/>
                    <a:pt x="144025" y="501953"/>
                  </a:cubicBezTo>
                  <a:cubicBezTo>
                    <a:pt x="146497" y="535100"/>
                    <a:pt x="111153" y="535787"/>
                    <a:pt x="94900" y="524753"/>
                  </a:cubicBezTo>
                  <a:lnTo>
                    <a:pt x="94900" y="524753"/>
                  </a:lnTo>
                  <a:close/>
                  <a:moveTo>
                    <a:pt x="346202" y="497741"/>
                  </a:moveTo>
                  <a:cubicBezTo>
                    <a:pt x="328942" y="491011"/>
                    <a:pt x="344371" y="436529"/>
                    <a:pt x="369506" y="460840"/>
                  </a:cubicBezTo>
                  <a:cubicBezTo>
                    <a:pt x="394686" y="485105"/>
                    <a:pt x="377930" y="516054"/>
                    <a:pt x="346202" y="49774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74" name="Google Shape;874;p22"/>
            <p:cNvSpPr/>
            <p:nvPr/>
          </p:nvSpPr>
          <p:spPr>
            <a:xfrm>
              <a:off x="7171059" y="3462570"/>
              <a:ext cx="530600" cy="684325"/>
            </a:xfrm>
            <a:custGeom>
              <a:avLst/>
              <a:gdLst/>
              <a:ahLst/>
              <a:cxnLst/>
              <a:rect l="l" t="t" r="r" b="b"/>
              <a:pathLst>
                <a:path w="530600" h="684325" extrusionOk="0">
                  <a:moveTo>
                    <a:pt x="529633" y="4979"/>
                  </a:moveTo>
                  <a:cubicBezTo>
                    <a:pt x="530823" y="3834"/>
                    <a:pt x="530915" y="2003"/>
                    <a:pt x="529908" y="858"/>
                  </a:cubicBezTo>
                  <a:cubicBezTo>
                    <a:pt x="528855" y="-286"/>
                    <a:pt x="527069" y="-286"/>
                    <a:pt x="525879" y="858"/>
                  </a:cubicBezTo>
                  <a:cubicBezTo>
                    <a:pt x="509992" y="16196"/>
                    <a:pt x="492045" y="33959"/>
                    <a:pt x="472588" y="53692"/>
                  </a:cubicBezTo>
                  <a:cubicBezTo>
                    <a:pt x="457845" y="50029"/>
                    <a:pt x="365867" y="27641"/>
                    <a:pt x="319672" y="25032"/>
                  </a:cubicBezTo>
                  <a:cubicBezTo>
                    <a:pt x="318116" y="24940"/>
                    <a:pt x="316696" y="26176"/>
                    <a:pt x="316513" y="27779"/>
                  </a:cubicBezTo>
                  <a:cubicBezTo>
                    <a:pt x="316330" y="29381"/>
                    <a:pt x="317429" y="30755"/>
                    <a:pt x="318986" y="30846"/>
                  </a:cubicBezTo>
                  <a:cubicBezTo>
                    <a:pt x="362159" y="33318"/>
                    <a:pt x="446262" y="53371"/>
                    <a:pt x="467734" y="58591"/>
                  </a:cubicBezTo>
                  <a:cubicBezTo>
                    <a:pt x="435732" y="91234"/>
                    <a:pt x="399976" y="129005"/>
                    <a:pt x="363075" y="170118"/>
                  </a:cubicBezTo>
                  <a:cubicBezTo>
                    <a:pt x="353689" y="163754"/>
                    <a:pt x="332309" y="156017"/>
                    <a:pt x="305892" y="146540"/>
                  </a:cubicBezTo>
                  <a:cubicBezTo>
                    <a:pt x="249533" y="126304"/>
                    <a:pt x="170008" y="97689"/>
                    <a:pt x="142309" y="62207"/>
                  </a:cubicBezTo>
                  <a:cubicBezTo>
                    <a:pt x="141348" y="61017"/>
                    <a:pt x="139563" y="60880"/>
                    <a:pt x="138326" y="61933"/>
                  </a:cubicBezTo>
                  <a:cubicBezTo>
                    <a:pt x="137090" y="62986"/>
                    <a:pt x="136815" y="64817"/>
                    <a:pt x="137777" y="66053"/>
                  </a:cubicBezTo>
                  <a:cubicBezTo>
                    <a:pt x="166391" y="102771"/>
                    <a:pt x="246694" y="131615"/>
                    <a:pt x="303648" y="152079"/>
                  </a:cubicBezTo>
                  <a:cubicBezTo>
                    <a:pt x="330157" y="161602"/>
                    <a:pt x="351446" y="169248"/>
                    <a:pt x="359321" y="174284"/>
                  </a:cubicBezTo>
                  <a:cubicBezTo>
                    <a:pt x="328234" y="209033"/>
                    <a:pt x="296415" y="246072"/>
                    <a:pt x="265466" y="284346"/>
                  </a:cubicBezTo>
                  <a:cubicBezTo>
                    <a:pt x="237401" y="280180"/>
                    <a:pt x="133107" y="264522"/>
                    <a:pt x="82151" y="253305"/>
                  </a:cubicBezTo>
                  <a:cubicBezTo>
                    <a:pt x="23411" y="240349"/>
                    <a:pt x="15857" y="235954"/>
                    <a:pt x="15811" y="235954"/>
                  </a:cubicBezTo>
                  <a:cubicBezTo>
                    <a:pt x="14483" y="235221"/>
                    <a:pt x="12743" y="235771"/>
                    <a:pt x="11920" y="237190"/>
                  </a:cubicBezTo>
                  <a:cubicBezTo>
                    <a:pt x="11095" y="238609"/>
                    <a:pt x="11507" y="240395"/>
                    <a:pt x="12835" y="241127"/>
                  </a:cubicBezTo>
                  <a:cubicBezTo>
                    <a:pt x="12835" y="241127"/>
                    <a:pt x="21122" y="245889"/>
                    <a:pt x="80594" y="259028"/>
                  </a:cubicBezTo>
                  <a:cubicBezTo>
                    <a:pt x="129902" y="269925"/>
                    <a:pt x="229205" y="284942"/>
                    <a:pt x="261162" y="289703"/>
                  </a:cubicBezTo>
                  <a:cubicBezTo>
                    <a:pt x="235707" y="321339"/>
                    <a:pt x="210846" y="353753"/>
                    <a:pt x="187543" y="386351"/>
                  </a:cubicBezTo>
                  <a:cubicBezTo>
                    <a:pt x="179485" y="397613"/>
                    <a:pt x="171656" y="408876"/>
                    <a:pt x="164010" y="420093"/>
                  </a:cubicBezTo>
                  <a:cubicBezTo>
                    <a:pt x="163415" y="419406"/>
                    <a:pt x="162500" y="419086"/>
                    <a:pt x="161538" y="419269"/>
                  </a:cubicBezTo>
                  <a:cubicBezTo>
                    <a:pt x="139791" y="422199"/>
                    <a:pt x="119921" y="420505"/>
                    <a:pt x="99731" y="418811"/>
                  </a:cubicBezTo>
                  <a:cubicBezTo>
                    <a:pt x="70339" y="416339"/>
                    <a:pt x="40259" y="413820"/>
                    <a:pt x="2259" y="424991"/>
                  </a:cubicBezTo>
                  <a:cubicBezTo>
                    <a:pt x="702" y="425449"/>
                    <a:pt x="-259" y="427052"/>
                    <a:pt x="61" y="428609"/>
                  </a:cubicBezTo>
                  <a:cubicBezTo>
                    <a:pt x="382" y="430165"/>
                    <a:pt x="1893" y="431035"/>
                    <a:pt x="3449" y="430623"/>
                  </a:cubicBezTo>
                  <a:cubicBezTo>
                    <a:pt x="40442" y="419772"/>
                    <a:pt x="70018" y="422245"/>
                    <a:pt x="98907" y="424671"/>
                  </a:cubicBezTo>
                  <a:cubicBezTo>
                    <a:pt x="118777" y="426319"/>
                    <a:pt x="138326" y="427967"/>
                    <a:pt x="159890" y="425358"/>
                  </a:cubicBezTo>
                  <a:cubicBezTo>
                    <a:pt x="159936" y="425495"/>
                    <a:pt x="160027" y="425724"/>
                    <a:pt x="160073" y="425907"/>
                  </a:cubicBezTo>
                  <a:cubicBezTo>
                    <a:pt x="99685" y="515642"/>
                    <a:pt x="53399" y="604873"/>
                    <a:pt x="39480" y="681056"/>
                  </a:cubicBezTo>
                  <a:cubicBezTo>
                    <a:pt x="39160" y="682658"/>
                    <a:pt x="40213" y="684123"/>
                    <a:pt x="41724" y="684306"/>
                  </a:cubicBezTo>
                  <a:cubicBezTo>
                    <a:pt x="43281" y="684490"/>
                    <a:pt x="44746" y="683345"/>
                    <a:pt x="45066" y="681742"/>
                  </a:cubicBezTo>
                  <a:cubicBezTo>
                    <a:pt x="58664" y="607437"/>
                    <a:pt x="103668" y="520220"/>
                    <a:pt x="162500" y="432271"/>
                  </a:cubicBezTo>
                  <a:cubicBezTo>
                    <a:pt x="171793" y="456719"/>
                    <a:pt x="200133" y="527820"/>
                    <a:pt x="240605" y="597502"/>
                  </a:cubicBezTo>
                  <a:cubicBezTo>
                    <a:pt x="241384" y="598830"/>
                    <a:pt x="243124" y="599196"/>
                    <a:pt x="244497" y="598280"/>
                  </a:cubicBezTo>
                  <a:cubicBezTo>
                    <a:pt x="245870" y="597364"/>
                    <a:pt x="246328" y="595579"/>
                    <a:pt x="245550" y="594205"/>
                  </a:cubicBezTo>
                  <a:cubicBezTo>
                    <a:pt x="203109" y="521136"/>
                    <a:pt x="174037" y="446418"/>
                    <a:pt x="166483" y="426274"/>
                  </a:cubicBezTo>
                  <a:cubicBezTo>
                    <a:pt x="174769" y="414050"/>
                    <a:pt x="183285" y="401780"/>
                    <a:pt x="192030" y="389556"/>
                  </a:cubicBezTo>
                  <a:cubicBezTo>
                    <a:pt x="215928" y="356180"/>
                    <a:pt x="241430" y="322941"/>
                    <a:pt x="267526" y="290573"/>
                  </a:cubicBezTo>
                  <a:cubicBezTo>
                    <a:pt x="268487" y="290710"/>
                    <a:pt x="269357" y="290848"/>
                    <a:pt x="269952" y="290939"/>
                  </a:cubicBezTo>
                  <a:cubicBezTo>
                    <a:pt x="275629" y="303484"/>
                    <a:pt x="321596" y="403748"/>
                    <a:pt x="388255" y="503281"/>
                  </a:cubicBezTo>
                  <a:cubicBezTo>
                    <a:pt x="389125" y="504562"/>
                    <a:pt x="390865" y="504791"/>
                    <a:pt x="392193" y="503830"/>
                  </a:cubicBezTo>
                  <a:cubicBezTo>
                    <a:pt x="393520" y="502823"/>
                    <a:pt x="393841" y="500991"/>
                    <a:pt x="392971" y="499755"/>
                  </a:cubicBezTo>
                  <a:cubicBezTo>
                    <a:pt x="322053" y="393859"/>
                    <a:pt x="274668" y="287231"/>
                    <a:pt x="274531" y="286956"/>
                  </a:cubicBezTo>
                  <a:cubicBezTo>
                    <a:pt x="274118" y="286040"/>
                    <a:pt x="273340" y="285537"/>
                    <a:pt x="272424" y="285399"/>
                  </a:cubicBezTo>
                  <a:cubicBezTo>
                    <a:pt x="272333" y="285399"/>
                    <a:pt x="272104" y="285353"/>
                    <a:pt x="271829" y="285308"/>
                  </a:cubicBezTo>
                  <a:cubicBezTo>
                    <a:pt x="301909" y="248224"/>
                    <a:pt x="332766" y="212330"/>
                    <a:pt x="362937" y="178588"/>
                  </a:cubicBezTo>
                  <a:cubicBezTo>
                    <a:pt x="366600" y="190125"/>
                    <a:pt x="383585" y="227301"/>
                    <a:pt x="421585" y="274366"/>
                  </a:cubicBezTo>
                  <a:cubicBezTo>
                    <a:pt x="444705" y="302980"/>
                    <a:pt x="475655" y="335303"/>
                    <a:pt x="516127" y="367809"/>
                  </a:cubicBezTo>
                  <a:cubicBezTo>
                    <a:pt x="517318" y="368770"/>
                    <a:pt x="519103" y="368495"/>
                    <a:pt x="520156" y="367213"/>
                  </a:cubicBezTo>
                  <a:cubicBezTo>
                    <a:pt x="521163" y="365932"/>
                    <a:pt x="521026" y="364100"/>
                    <a:pt x="519835" y="363139"/>
                  </a:cubicBezTo>
                  <a:cubicBezTo>
                    <a:pt x="479638" y="330908"/>
                    <a:pt x="448964" y="298860"/>
                    <a:pt x="426072" y="270474"/>
                  </a:cubicBezTo>
                  <a:cubicBezTo>
                    <a:pt x="387340" y="222539"/>
                    <a:pt x="370903" y="185364"/>
                    <a:pt x="368065" y="175474"/>
                  </a:cubicBezTo>
                  <a:cubicBezTo>
                    <a:pt x="367928" y="174971"/>
                    <a:pt x="367607" y="174421"/>
                    <a:pt x="367195" y="173872"/>
                  </a:cubicBezTo>
                  <a:cubicBezTo>
                    <a:pt x="404554" y="132301"/>
                    <a:pt x="440722" y="94118"/>
                    <a:pt x="473000" y="61246"/>
                  </a:cubicBezTo>
                  <a:cubicBezTo>
                    <a:pt x="480096" y="71913"/>
                    <a:pt x="509626" y="120169"/>
                    <a:pt x="521667" y="200838"/>
                  </a:cubicBezTo>
                  <a:cubicBezTo>
                    <a:pt x="521896" y="202395"/>
                    <a:pt x="523361" y="203402"/>
                    <a:pt x="524917" y="203036"/>
                  </a:cubicBezTo>
                  <a:cubicBezTo>
                    <a:pt x="526474" y="202669"/>
                    <a:pt x="527527" y="201113"/>
                    <a:pt x="527298" y="199556"/>
                  </a:cubicBezTo>
                  <a:cubicBezTo>
                    <a:pt x="514845" y="115957"/>
                    <a:pt x="483621" y="66374"/>
                    <a:pt x="477258" y="56943"/>
                  </a:cubicBezTo>
                  <a:cubicBezTo>
                    <a:pt x="496395" y="37531"/>
                    <a:pt x="514021" y="20087"/>
                    <a:pt x="529633" y="497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875" name="Google Shape;875;p22"/>
          <p:cNvGrpSpPr/>
          <p:nvPr/>
        </p:nvGrpSpPr>
        <p:grpSpPr>
          <a:xfrm rot="-8600882">
            <a:off x="11341071" y="4246099"/>
            <a:ext cx="483571" cy="1429943"/>
            <a:chOff x="7181229" y="1513126"/>
            <a:chExt cx="351921" cy="1040647"/>
          </a:xfrm>
        </p:grpSpPr>
        <p:sp>
          <p:nvSpPr>
            <p:cNvPr id="876" name="Google Shape;876;p22"/>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77" name="Google Shape;877;p22"/>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78" name="Google Shape;878;p22"/>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79" name="Google Shape;879;p22"/>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0" name="Google Shape;880;p22"/>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1" name="Google Shape;881;p22"/>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2" name="Google Shape;882;p22"/>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3" name="Google Shape;883;p22"/>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4" name="Google Shape;884;p22"/>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5" name="Google Shape;885;p22"/>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6" name="Google Shape;886;p22"/>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87" name="Google Shape;887;p22"/>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888" name="Google Shape;888;p22"/>
          <p:cNvGrpSpPr/>
          <p:nvPr/>
        </p:nvGrpSpPr>
        <p:grpSpPr>
          <a:xfrm rot="-799416">
            <a:off x="299808" y="-24165"/>
            <a:ext cx="1006633" cy="978772"/>
            <a:chOff x="8191640" y="3564849"/>
            <a:chExt cx="793363" cy="771247"/>
          </a:xfrm>
        </p:grpSpPr>
        <p:sp>
          <p:nvSpPr>
            <p:cNvPr id="889" name="Google Shape;889;p22"/>
            <p:cNvSpPr/>
            <p:nvPr/>
          </p:nvSpPr>
          <p:spPr>
            <a:xfrm>
              <a:off x="8191640" y="3564849"/>
              <a:ext cx="793363" cy="771247"/>
            </a:xfrm>
            <a:custGeom>
              <a:avLst/>
              <a:gdLst/>
              <a:ahLst/>
              <a:cxnLst/>
              <a:rect l="l" t="t" r="r" b="b"/>
              <a:pathLst>
                <a:path w="793363" h="771247" extrusionOk="0">
                  <a:moveTo>
                    <a:pt x="24843" y="771248"/>
                  </a:moveTo>
                  <a:cubicBezTo>
                    <a:pt x="54373" y="730867"/>
                    <a:pt x="127030" y="736773"/>
                    <a:pt x="164664" y="707976"/>
                  </a:cubicBezTo>
                  <a:cubicBezTo>
                    <a:pt x="202344" y="679179"/>
                    <a:pt x="168235" y="594068"/>
                    <a:pt x="203579" y="594663"/>
                  </a:cubicBezTo>
                  <a:cubicBezTo>
                    <a:pt x="238970" y="595258"/>
                    <a:pt x="225739" y="658759"/>
                    <a:pt x="247394" y="690807"/>
                  </a:cubicBezTo>
                  <a:cubicBezTo>
                    <a:pt x="269049" y="722855"/>
                    <a:pt x="384697" y="708937"/>
                    <a:pt x="385750" y="685313"/>
                  </a:cubicBezTo>
                  <a:cubicBezTo>
                    <a:pt x="386849" y="661689"/>
                    <a:pt x="303753" y="530888"/>
                    <a:pt x="360935" y="543707"/>
                  </a:cubicBezTo>
                  <a:cubicBezTo>
                    <a:pt x="418119" y="556526"/>
                    <a:pt x="400492" y="626665"/>
                    <a:pt x="430984" y="643697"/>
                  </a:cubicBezTo>
                  <a:cubicBezTo>
                    <a:pt x="461429" y="660728"/>
                    <a:pt x="532026" y="640126"/>
                    <a:pt x="548005" y="616959"/>
                  </a:cubicBezTo>
                  <a:cubicBezTo>
                    <a:pt x="561282" y="594709"/>
                    <a:pt x="473013" y="461480"/>
                    <a:pt x="519345" y="442618"/>
                  </a:cubicBezTo>
                  <a:cubicBezTo>
                    <a:pt x="565677" y="423755"/>
                    <a:pt x="595940" y="586285"/>
                    <a:pt x="651520" y="570765"/>
                  </a:cubicBezTo>
                  <a:cubicBezTo>
                    <a:pt x="684392" y="561608"/>
                    <a:pt x="717860" y="523883"/>
                    <a:pt x="723628" y="494673"/>
                  </a:cubicBezTo>
                  <a:cubicBezTo>
                    <a:pt x="727611" y="474437"/>
                    <a:pt x="732556" y="464502"/>
                    <a:pt x="718547" y="447425"/>
                  </a:cubicBezTo>
                  <a:cubicBezTo>
                    <a:pt x="684392" y="405671"/>
                    <a:pt x="604226" y="373669"/>
                    <a:pt x="649094" y="347206"/>
                  </a:cubicBezTo>
                  <a:cubicBezTo>
                    <a:pt x="693961" y="320789"/>
                    <a:pt x="726833" y="414599"/>
                    <a:pt x="755722" y="383879"/>
                  </a:cubicBezTo>
                  <a:cubicBezTo>
                    <a:pt x="784611" y="353158"/>
                    <a:pt x="812905" y="242317"/>
                    <a:pt x="775271" y="140405"/>
                  </a:cubicBezTo>
                  <a:cubicBezTo>
                    <a:pt x="737592" y="38492"/>
                    <a:pt x="525983" y="-21301"/>
                    <a:pt x="470723" y="7039"/>
                  </a:cubicBezTo>
                  <a:cubicBezTo>
                    <a:pt x="415509" y="35333"/>
                    <a:pt x="507396" y="139993"/>
                    <a:pt x="482764" y="141824"/>
                  </a:cubicBezTo>
                  <a:cubicBezTo>
                    <a:pt x="458133" y="143655"/>
                    <a:pt x="448976" y="88349"/>
                    <a:pt x="408641" y="26680"/>
                  </a:cubicBezTo>
                  <a:cubicBezTo>
                    <a:pt x="368352" y="-34944"/>
                    <a:pt x="281456" y="34967"/>
                    <a:pt x="265936" y="59552"/>
                  </a:cubicBezTo>
                  <a:cubicBezTo>
                    <a:pt x="258886" y="70769"/>
                    <a:pt x="241259" y="95217"/>
                    <a:pt x="267996" y="126349"/>
                  </a:cubicBezTo>
                  <a:cubicBezTo>
                    <a:pt x="299907" y="163479"/>
                    <a:pt x="377646" y="208255"/>
                    <a:pt x="373343" y="225515"/>
                  </a:cubicBezTo>
                  <a:cubicBezTo>
                    <a:pt x="365468" y="257243"/>
                    <a:pt x="268546" y="161557"/>
                    <a:pt x="227249" y="130744"/>
                  </a:cubicBezTo>
                  <a:cubicBezTo>
                    <a:pt x="153859" y="75896"/>
                    <a:pt x="42012" y="272763"/>
                    <a:pt x="93700" y="282149"/>
                  </a:cubicBezTo>
                  <a:cubicBezTo>
                    <a:pt x="153493" y="293045"/>
                    <a:pt x="208021" y="344230"/>
                    <a:pt x="209302" y="347298"/>
                  </a:cubicBezTo>
                  <a:cubicBezTo>
                    <a:pt x="214888" y="361078"/>
                    <a:pt x="215254" y="379071"/>
                    <a:pt x="187189" y="385160"/>
                  </a:cubicBezTo>
                  <a:cubicBezTo>
                    <a:pt x="173912" y="388045"/>
                    <a:pt x="149648" y="355630"/>
                    <a:pt x="127671" y="343223"/>
                  </a:cubicBezTo>
                  <a:cubicBezTo>
                    <a:pt x="45766" y="297074"/>
                    <a:pt x="26445" y="390700"/>
                    <a:pt x="3554" y="440375"/>
                  </a:cubicBezTo>
                  <a:cubicBezTo>
                    <a:pt x="-19338" y="490049"/>
                    <a:pt x="74655" y="480023"/>
                    <a:pt x="105650" y="509919"/>
                  </a:cubicBezTo>
                  <a:cubicBezTo>
                    <a:pt x="136645" y="539815"/>
                    <a:pt x="100843" y="551902"/>
                    <a:pt x="63026" y="548514"/>
                  </a:cubicBezTo>
                  <a:cubicBezTo>
                    <a:pt x="25301" y="545126"/>
                    <a:pt x="-9815" y="680781"/>
                    <a:pt x="24843" y="771248"/>
                  </a:cubicBezTo>
                  <a:lnTo>
                    <a:pt x="24843" y="771248"/>
                  </a:lnTo>
                  <a:close/>
                  <a:moveTo>
                    <a:pt x="101850" y="472514"/>
                  </a:moveTo>
                  <a:cubicBezTo>
                    <a:pt x="83445" y="431584"/>
                    <a:pt x="167640" y="427326"/>
                    <a:pt x="160452" y="462991"/>
                  </a:cubicBezTo>
                  <a:cubicBezTo>
                    <a:pt x="153264" y="498702"/>
                    <a:pt x="115722" y="488996"/>
                    <a:pt x="101850" y="472514"/>
                  </a:cubicBezTo>
                  <a:lnTo>
                    <a:pt x="101850" y="472514"/>
                  </a:lnTo>
                  <a:close/>
                  <a:moveTo>
                    <a:pt x="375083" y="518389"/>
                  </a:moveTo>
                  <a:cubicBezTo>
                    <a:pt x="358830" y="506165"/>
                    <a:pt x="391244" y="453240"/>
                    <a:pt x="410610" y="486341"/>
                  </a:cubicBezTo>
                  <a:cubicBezTo>
                    <a:pt x="429931" y="519396"/>
                    <a:pt x="403102" y="547095"/>
                    <a:pt x="375083" y="51838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890" name="Google Shape;890;p22"/>
            <p:cNvGrpSpPr/>
            <p:nvPr/>
          </p:nvGrpSpPr>
          <p:grpSpPr>
            <a:xfrm>
              <a:off x="8243026" y="3623916"/>
              <a:ext cx="719400" cy="628740"/>
              <a:chOff x="8243026" y="3623916"/>
              <a:chExt cx="719400" cy="628740"/>
            </a:xfrm>
          </p:grpSpPr>
          <p:sp>
            <p:nvSpPr>
              <p:cNvPr id="891" name="Google Shape;891;p22"/>
              <p:cNvSpPr/>
              <p:nvPr/>
            </p:nvSpPr>
            <p:spPr>
              <a:xfrm>
                <a:off x="8243026" y="3674074"/>
                <a:ext cx="719400" cy="578582"/>
              </a:xfrm>
              <a:custGeom>
                <a:avLst/>
                <a:gdLst/>
                <a:ahLst/>
                <a:cxnLst/>
                <a:rect l="l" t="t" r="r" b="b"/>
                <a:pathLst>
                  <a:path w="719400" h="578582" extrusionOk="0">
                    <a:moveTo>
                      <a:pt x="6008" y="576638"/>
                    </a:moveTo>
                    <a:cubicBezTo>
                      <a:pt x="5230" y="578241"/>
                      <a:pt x="3307" y="579019"/>
                      <a:pt x="1750" y="578332"/>
                    </a:cubicBezTo>
                    <a:cubicBezTo>
                      <a:pt x="194" y="577646"/>
                      <a:pt x="-447" y="575814"/>
                      <a:pt x="331" y="574212"/>
                    </a:cubicBezTo>
                    <a:cubicBezTo>
                      <a:pt x="43047" y="486766"/>
                      <a:pt x="135757" y="393736"/>
                      <a:pt x="243759" y="307068"/>
                    </a:cubicBezTo>
                    <a:cubicBezTo>
                      <a:pt x="405511" y="177228"/>
                      <a:pt x="601599" y="61580"/>
                      <a:pt x="714820" y="414"/>
                    </a:cubicBezTo>
                    <a:cubicBezTo>
                      <a:pt x="716422" y="-456"/>
                      <a:pt x="718299" y="94"/>
                      <a:pt x="719078" y="1605"/>
                    </a:cubicBezTo>
                    <a:cubicBezTo>
                      <a:pt x="719856" y="3115"/>
                      <a:pt x="719170" y="5038"/>
                      <a:pt x="717613" y="5862"/>
                    </a:cubicBezTo>
                    <a:cubicBezTo>
                      <a:pt x="604621" y="66891"/>
                      <a:pt x="408898" y="182356"/>
                      <a:pt x="247559" y="311830"/>
                    </a:cubicBezTo>
                    <a:cubicBezTo>
                      <a:pt x="140244" y="397902"/>
                      <a:pt x="48220" y="490155"/>
                      <a:pt x="6008" y="57663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2" name="Google Shape;892;p22"/>
              <p:cNvSpPr/>
              <p:nvPr/>
            </p:nvSpPr>
            <p:spPr>
              <a:xfrm>
                <a:off x="8276500" y="3967116"/>
                <a:ext cx="210057" cy="254729"/>
              </a:xfrm>
              <a:custGeom>
                <a:avLst/>
                <a:gdLst/>
                <a:ahLst/>
                <a:cxnLst/>
                <a:rect l="l" t="t" r="r" b="b"/>
                <a:pathLst>
                  <a:path w="210057" h="254729" extrusionOk="0">
                    <a:moveTo>
                      <a:pt x="209965" y="250586"/>
                    </a:moveTo>
                    <a:cubicBezTo>
                      <a:pt x="210377" y="252234"/>
                      <a:pt x="209370" y="254020"/>
                      <a:pt x="207676" y="254569"/>
                    </a:cubicBezTo>
                    <a:cubicBezTo>
                      <a:pt x="205982" y="255119"/>
                      <a:pt x="204242" y="254203"/>
                      <a:pt x="203830" y="252601"/>
                    </a:cubicBezTo>
                    <a:cubicBezTo>
                      <a:pt x="179016" y="156365"/>
                      <a:pt x="170866" y="62739"/>
                      <a:pt x="169630" y="47035"/>
                    </a:cubicBezTo>
                    <a:cubicBezTo>
                      <a:pt x="146098" y="43418"/>
                      <a:pt x="125953" y="35910"/>
                      <a:pt x="105489" y="28264"/>
                    </a:cubicBezTo>
                    <a:cubicBezTo>
                      <a:pt x="75730" y="17139"/>
                      <a:pt x="45238" y="5785"/>
                      <a:pt x="2980" y="6288"/>
                    </a:cubicBezTo>
                    <a:cubicBezTo>
                      <a:pt x="1241" y="6288"/>
                      <a:pt x="-87" y="4915"/>
                      <a:pt x="4" y="3175"/>
                    </a:cubicBezTo>
                    <a:cubicBezTo>
                      <a:pt x="96" y="1435"/>
                      <a:pt x="1607" y="16"/>
                      <a:pt x="3347" y="16"/>
                    </a:cubicBezTo>
                    <a:cubicBezTo>
                      <a:pt x="46749" y="-488"/>
                      <a:pt x="77744" y="11050"/>
                      <a:pt x="108052" y="22358"/>
                    </a:cubicBezTo>
                    <a:cubicBezTo>
                      <a:pt x="128884" y="30141"/>
                      <a:pt x="149348" y="37741"/>
                      <a:pt x="173110" y="41129"/>
                    </a:cubicBezTo>
                    <a:cubicBezTo>
                      <a:pt x="174529" y="41266"/>
                      <a:pt x="175628" y="42320"/>
                      <a:pt x="175765" y="43784"/>
                    </a:cubicBezTo>
                    <a:cubicBezTo>
                      <a:pt x="175765" y="44059"/>
                      <a:pt x="182953" y="145835"/>
                      <a:pt x="209965" y="25058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3" name="Google Shape;893;p22"/>
              <p:cNvSpPr/>
              <p:nvPr/>
            </p:nvSpPr>
            <p:spPr>
              <a:xfrm>
                <a:off x="8344615" y="3770779"/>
                <a:ext cx="325594" cy="395137"/>
              </a:xfrm>
              <a:custGeom>
                <a:avLst/>
                <a:gdLst/>
                <a:ahLst/>
                <a:cxnLst/>
                <a:rect l="l" t="t" r="r" b="b"/>
                <a:pathLst>
                  <a:path w="325594" h="395137" extrusionOk="0">
                    <a:moveTo>
                      <a:pt x="325440" y="390839"/>
                    </a:moveTo>
                    <a:cubicBezTo>
                      <a:pt x="325989" y="392441"/>
                      <a:pt x="325028" y="394273"/>
                      <a:pt x="323380" y="394913"/>
                    </a:cubicBezTo>
                    <a:cubicBezTo>
                      <a:pt x="321686" y="395554"/>
                      <a:pt x="319900" y="394776"/>
                      <a:pt x="319397" y="393174"/>
                    </a:cubicBezTo>
                    <a:cubicBezTo>
                      <a:pt x="278512" y="268415"/>
                      <a:pt x="259650" y="149059"/>
                      <a:pt x="257406" y="134134"/>
                    </a:cubicBezTo>
                    <a:cubicBezTo>
                      <a:pt x="242939" y="127678"/>
                      <a:pt x="122117" y="73792"/>
                      <a:pt x="67041" y="44354"/>
                    </a:cubicBezTo>
                    <a:cubicBezTo>
                      <a:pt x="8164" y="12900"/>
                      <a:pt x="838" y="5438"/>
                      <a:pt x="838" y="5438"/>
                    </a:cubicBezTo>
                    <a:cubicBezTo>
                      <a:pt x="-352" y="4248"/>
                      <a:pt x="-260" y="2279"/>
                      <a:pt x="1022" y="997"/>
                    </a:cubicBezTo>
                    <a:cubicBezTo>
                      <a:pt x="2304" y="-285"/>
                      <a:pt x="4318" y="-331"/>
                      <a:pt x="5508" y="860"/>
                    </a:cubicBezTo>
                    <a:cubicBezTo>
                      <a:pt x="5508" y="860"/>
                      <a:pt x="12193" y="7727"/>
                      <a:pt x="70383" y="38814"/>
                    </a:cubicBezTo>
                    <a:cubicBezTo>
                      <a:pt x="128115" y="69626"/>
                      <a:pt x="258001" y="127358"/>
                      <a:pt x="261710" y="129006"/>
                    </a:cubicBezTo>
                    <a:cubicBezTo>
                      <a:pt x="262626" y="129372"/>
                      <a:pt x="263312" y="130197"/>
                      <a:pt x="263495" y="131249"/>
                    </a:cubicBezTo>
                    <a:cubicBezTo>
                      <a:pt x="263495" y="131616"/>
                      <a:pt x="281900" y="258114"/>
                      <a:pt x="325440" y="39083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4" name="Google Shape;894;p22"/>
              <p:cNvSpPr/>
              <p:nvPr/>
            </p:nvSpPr>
            <p:spPr>
              <a:xfrm>
                <a:off x="8528819" y="3623916"/>
                <a:ext cx="316018" cy="436127"/>
              </a:xfrm>
              <a:custGeom>
                <a:avLst/>
                <a:gdLst/>
                <a:ahLst/>
                <a:cxnLst/>
                <a:rect l="l" t="t" r="r" b="b"/>
                <a:pathLst>
                  <a:path w="316018" h="436127" extrusionOk="0">
                    <a:moveTo>
                      <a:pt x="315485" y="431074"/>
                    </a:moveTo>
                    <a:cubicBezTo>
                      <a:pt x="316447" y="432448"/>
                      <a:pt x="316081" y="434416"/>
                      <a:pt x="314615" y="435469"/>
                    </a:cubicBezTo>
                    <a:cubicBezTo>
                      <a:pt x="313150" y="436522"/>
                      <a:pt x="311181" y="436293"/>
                      <a:pt x="310220" y="434920"/>
                    </a:cubicBezTo>
                    <a:cubicBezTo>
                      <a:pt x="277073" y="388633"/>
                      <a:pt x="253999" y="345369"/>
                      <a:pt x="238066" y="308330"/>
                    </a:cubicBezTo>
                    <a:cubicBezTo>
                      <a:pt x="211008" y="245378"/>
                      <a:pt x="204553" y="200145"/>
                      <a:pt x="204462" y="188562"/>
                    </a:cubicBezTo>
                    <a:cubicBezTo>
                      <a:pt x="204416" y="183251"/>
                      <a:pt x="180883" y="166494"/>
                      <a:pt x="149797" y="144335"/>
                    </a:cubicBezTo>
                    <a:cubicBezTo>
                      <a:pt x="95773" y="105878"/>
                      <a:pt x="19544" y="51671"/>
                      <a:pt x="224" y="4469"/>
                    </a:cubicBezTo>
                    <a:cubicBezTo>
                      <a:pt x="-417" y="2912"/>
                      <a:pt x="361" y="1035"/>
                      <a:pt x="2009" y="302"/>
                    </a:cubicBezTo>
                    <a:cubicBezTo>
                      <a:pt x="3658" y="-430"/>
                      <a:pt x="5489" y="211"/>
                      <a:pt x="6130" y="1767"/>
                    </a:cubicBezTo>
                    <a:cubicBezTo>
                      <a:pt x="24809" y="47459"/>
                      <a:pt x="100305" y="101116"/>
                      <a:pt x="153780" y="139162"/>
                    </a:cubicBezTo>
                    <a:cubicBezTo>
                      <a:pt x="186240" y="162237"/>
                      <a:pt x="210826" y="179726"/>
                      <a:pt x="210871" y="188058"/>
                    </a:cubicBezTo>
                    <a:cubicBezTo>
                      <a:pt x="210917" y="199321"/>
                      <a:pt x="217326" y="243456"/>
                      <a:pt x="243972" y="305491"/>
                    </a:cubicBezTo>
                    <a:cubicBezTo>
                      <a:pt x="259767" y="342255"/>
                      <a:pt x="282659" y="385154"/>
                      <a:pt x="315485" y="43107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5" name="Google Shape;895;p22"/>
              <p:cNvSpPr/>
              <p:nvPr/>
            </p:nvSpPr>
            <p:spPr>
              <a:xfrm>
                <a:off x="8728727" y="3638796"/>
                <a:ext cx="175639" cy="248724"/>
              </a:xfrm>
              <a:custGeom>
                <a:avLst/>
                <a:gdLst/>
                <a:ahLst/>
                <a:cxnLst/>
                <a:rect l="l" t="t" r="r" b="b"/>
                <a:pathLst>
                  <a:path w="175639" h="248724" extrusionOk="0">
                    <a:moveTo>
                      <a:pt x="171845" y="245744"/>
                    </a:moveTo>
                    <a:cubicBezTo>
                      <a:pt x="171616" y="247484"/>
                      <a:pt x="170014" y="248812"/>
                      <a:pt x="168274" y="248720"/>
                    </a:cubicBezTo>
                    <a:cubicBezTo>
                      <a:pt x="166534" y="248629"/>
                      <a:pt x="165298" y="247164"/>
                      <a:pt x="165527" y="245424"/>
                    </a:cubicBezTo>
                    <a:cubicBezTo>
                      <a:pt x="177385" y="151569"/>
                      <a:pt x="157698" y="90082"/>
                      <a:pt x="154860" y="81796"/>
                    </a:cubicBezTo>
                    <a:cubicBezTo>
                      <a:pt x="144696" y="76027"/>
                      <a:pt x="50795" y="22873"/>
                      <a:pt x="1944" y="6116"/>
                    </a:cubicBezTo>
                    <a:cubicBezTo>
                      <a:pt x="342" y="5567"/>
                      <a:pt x="-436" y="3782"/>
                      <a:pt x="250" y="2133"/>
                    </a:cubicBezTo>
                    <a:cubicBezTo>
                      <a:pt x="937" y="485"/>
                      <a:pt x="2769" y="-385"/>
                      <a:pt x="4417" y="164"/>
                    </a:cubicBezTo>
                    <a:cubicBezTo>
                      <a:pt x="55739" y="17791"/>
                      <a:pt x="155775" y="74791"/>
                      <a:pt x="159163" y="76760"/>
                    </a:cubicBezTo>
                    <a:cubicBezTo>
                      <a:pt x="159758" y="77080"/>
                      <a:pt x="160262" y="77629"/>
                      <a:pt x="160491" y="78316"/>
                    </a:cubicBezTo>
                    <a:cubicBezTo>
                      <a:pt x="160582" y="78499"/>
                      <a:pt x="184756" y="143328"/>
                      <a:pt x="171845" y="24574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grpSp>
        <p:nvGrpSpPr>
          <p:cNvPr id="896" name="Google Shape;896;p22"/>
          <p:cNvGrpSpPr/>
          <p:nvPr/>
        </p:nvGrpSpPr>
        <p:grpSpPr>
          <a:xfrm>
            <a:off x="551141" y="5642199"/>
            <a:ext cx="357580" cy="326715"/>
            <a:chOff x="7235625" y="5959562"/>
            <a:chExt cx="505151" cy="461462"/>
          </a:xfrm>
        </p:grpSpPr>
        <p:sp>
          <p:nvSpPr>
            <p:cNvPr id="897" name="Google Shape;897;p22"/>
            <p:cNvSpPr/>
            <p:nvPr/>
          </p:nvSpPr>
          <p:spPr>
            <a:xfrm>
              <a:off x="7322250" y="5979119"/>
              <a:ext cx="173923" cy="216555"/>
            </a:xfrm>
            <a:custGeom>
              <a:avLst/>
              <a:gdLst/>
              <a:ahLst/>
              <a:cxnLst/>
              <a:rect l="l" t="t" r="r" b="b"/>
              <a:pathLst>
                <a:path w="173923" h="216555" extrusionOk="0">
                  <a:moveTo>
                    <a:pt x="115235" y="53236"/>
                  </a:moveTo>
                  <a:cubicBezTo>
                    <a:pt x="156074" y="109870"/>
                    <a:pt x="189679" y="196628"/>
                    <a:pt x="166146" y="213614"/>
                  </a:cubicBezTo>
                  <a:cubicBezTo>
                    <a:pt x="142614" y="230553"/>
                    <a:pt x="70917" y="171265"/>
                    <a:pt x="30079" y="114631"/>
                  </a:cubicBezTo>
                  <a:cubicBezTo>
                    <a:pt x="-10759" y="57998"/>
                    <a:pt x="-5220" y="25491"/>
                    <a:pt x="18313" y="8552"/>
                  </a:cubicBezTo>
                  <a:cubicBezTo>
                    <a:pt x="41845" y="-8388"/>
                    <a:pt x="74397" y="-3397"/>
                    <a:pt x="115235" y="53236"/>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8" name="Google Shape;898;p22"/>
            <p:cNvSpPr/>
            <p:nvPr/>
          </p:nvSpPr>
          <p:spPr>
            <a:xfrm>
              <a:off x="7379468" y="6041965"/>
              <a:ext cx="104178" cy="143676"/>
            </a:xfrm>
            <a:custGeom>
              <a:avLst/>
              <a:gdLst/>
              <a:ahLst/>
              <a:cxnLst/>
              <a:rect l="l" t="t" r="r" b="b"/>
              <a:pathLst>
                <a:path w="104178" h="143676" extrusionOk="0">
                  <a:moveTo>
                    <a:pt x="58293" y="67351"/>
                  </a:moveTo>
                  <a:cubicBezTo>
                    <a:pt x="86862" y="106954"/>
                    <a:pt x="107235" y="141062"/>
                    <a:pt x="103801" y="143534"/>
                  </a:cubicBezTo>
                  <a:cubicBezTo>
                    <a:pt x="100367" y="146007"/>
                    <a:pt x="74408" y="115927"/>
                    <a:pt x="45886" y="76325"/>
                  </a:cubicBezTo>
                  <a:cubicBezTo>
                    <a:pt x="17317" y="36723"/>
                    <a:pt x="-3056" y="2615"/>
                    <a:pt x="378" y="142"/>
                  </a:cubicBezTo>
                  <a:cubicBezTo>
                    <a:pt x="3765" y="-2330"/>
                    <a:pt x="29724" y="27749"/>
                    <a:pt x="58293" y="6735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899" name="Google Shape;899;p22"/>
            <p:cNvSpPr/>
            <p:nvPr/>
          </p:nvSpPr>
          <p:spPr>
            <a:xfrm>
              <a:off x="7415498" y="6044107"/>
              <a:ext cx="68331" cy="141453"/>
            </a:xfrm>
            <a:custGeom>
              <a:avLst/>
              <a:gdLst/>
              <a:ahLst/>
              <a:cxnLst/>
              <a:rect l="l" t="t" r="r" b="b"/>
              <a:pathLst>
                <a:path w="68331" h="141453" extrusionOk="0">
                  <a:moveTo>
                    <a:pt x="40301" y="67820"/>
                  </a:moveTo>
                  <a:cubicBezTo>
                    <a:pt x="58843" y="106873"/>
                    <a:pt x="71158" y="139790"/>
                    <a:pt x="67770" y="141393"/>
                  </a:cubicBezTo>
                  <a:cubicBezTo>
                    <a:pt x="64382" y="142995"/>
                    <a:pt x="46619" y="112687"/>
                    <a:pt x="28030" y="73634"/>
                  </a:cubicBezTo>
                  <a:cubicBezTo>
                    <a:pt x="9489" y="34581"/>
                    <a:pt x="-2827" y="1663"/>
                    <a:pt x="561" y="61"/>
                  </a:cubicBezTo>
                  <a:cubicBezTo>
                    <a:pt x="3949" y="-1542"/>
                    <a:pt x="21712" y="28812"/>
                    <a:pt x="40301" y="6782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0" name="Google Shape;900;p22"/>
            <p:cNvSpPr/>
            <p:nvPr/>
          </p:nvSpPr>
          <p:spPr>
            <a:xfrm>
              <a:off x="7370167" y="6076908"/>
              <a:ext cx="113301" cy="108861"/>
            </a:xfrm>
            <a:custGeom>
              <a:avLst/>
              <a:gdLst/>
              <a:ahLst/>
              <a:cxnLst/>
              <a:rect l="l" t="t" r="r" b="b"/>
              <a:pathLst>
                <a:path w="113301" h="108861" extrusionOk="0">
                  <a:moveTo>
                    <a:pt x="51935" y="59329"/>
                  </a:moveTo>
                  <a:cubicBezTo>
                    <a:pt x="83113" y="89271"/>
                    <a:pt x="110491" y="111339"/>
                    <a:pt x="113101" y="108638"/>
                  </a:cubicBezTo>
                  <a:cubicBezTo>
                    <a:pt x="115711" y="105936"/>
                    <a:pt x="92545" y="79474"/>
                    <a:pt x="61366" y="49532"/>
                  </a:cubicBezTo>
                  <a:cubicBezTo>
                    <a:pt x="30189" y="19590"/>
                    <a:pt x="2810" y="-2478"/>
                    <a:pt x="200" y="224"/>
                  </a:cubicBezTo>
                  <a:cubicBezTo>
                    <a:pt x="-2409" y="2925"/>
                    <a:pt x="20757" y="29388"/>
                    <a:pt x="51935" y="5932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1" name="Google Shape;901;p22"/>
            <p:cNvSpPr/>
            <p:nvPr/>
          </p:nvSpPr>
          <p:spPr>
            <a:xfrm>
              <a:off x="7475509" y="5959562"/>
              <a:ext cx="146122" cy="234578"/>
            </a:xfrm>
            <a:custGeom>
              <a:avLst/>
              <a:gdLst/>
              <a:ahLst/>
              <a:cxnLst/>
              <a:rect l="l" t="t" r="r" b="b"/>
              <a:pathLst>
                <a:path w="146122" h="234578" extrusionOk="0">
                  <a:moveTo>
                    <a:pt x="128490" y="110885"/>
                  </a:moveTo>
                  <a:cubicBezTo>
                    <a:pt x="98777" y="174066"/>
                    <a:pt x="39167" y="245533"/>
                    <a:pt x="12934" y="233172"/>
                  </a:cubicBezTo>
                  <a:cubicBezTo>
                    <a:pt x="-13300" y="220810"/>
                    <a:pt x="3823" y="129336"/>
                    <a:pt x="33536" y="66201"/>
                  </a:cubicBezTo>
                  <a:cubicBezTo>
                    <a:pt x="63249" y="3021"/>
                    <a:pt x="94382" y="-7876"/>
                    <a:pt x="120615" y="4485"/>
                  </a:cubicBezTo>
                  <a:cubicBezTo>
                    <a:pt x="146803" y="16801"/>
                    <a:pt x="158203" y="47705"/>
                    <a:pt x="128490" y="110885"/>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2" name="Google Shape;902;p22"/>
            <p:cNvSpPr/>
            <p:nvPr/>
          </p:nvSpPr>
          <p:spPr>
            <a:xfrm>
              <a:off x="7491552" y="6024597"/>
              <a:ext cx="76600" cy="160144"/>
            </a:xfrm>
            <a:custGeom>
              <a:avLst/>
              <a:gdLst/>
              <a:ahLst/>
              <a:cxnLst/>
              <a:rect l="l" t="t" r="r" b="b"/>
              <a:pathLst>
                <a:path w="76600" h="160144" extrusionOk="0">
                  <a:moveTo>
                    <a:pt x="45236" y="83346"/>
                  </a:moveTo>
                  <a:cubicBezTo>
                    <a:pt x="24451" y="127527"/>
                    <a:pt x="4490" y="161864"/>
                    <a:pt x="644" y="160078"/>
                  </a:cubicBezTo>
                  <a:cubicBezTo>
                    <a:pt x="-3202" y="158293"/>
                    <a:pt x="10579" y="120979"/>
                    <a:pt x="31365" y="76799"/>
                  </a:cubicBezTo>
                  <a:cubicBezTo>
                    <a:pt x="52150" y="32619"/>
                    <a:pt x="72111" y="-1718"/>
                    <a:pt x="75957" y="67"/>
                  </a:cubicBezTo>
                  <a:cubicBezTo>
                    <a:pt x="79803" y="1898"/>
                    <a:pt x="66022" y="39165"/>
                    <a:pt x="45236" y="83346"/>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3" name="Google Shape;903;p22"/>
            <p:cNvSpPr/>
            <p:nvPr/>
          </p:nvSpPr>
          <p:spPr>
            <a:xfrm>
              <a:off x="7491855" y="6057323"/>
              <a:ext cx="91745" cy="127519"/>
            </a:xfrm>
            <a:custGeom>
              <a:avLst/>
              <a:gdLst/>
              <a:ahLst/>
              <a:cxnLst/>
              <a:rect l="l" t="t" r="r" b="b"/>
              <a:pathLst>
                <a:path w="91745" h="127519" extrusionOk="0">
                  <a:moveTo>
                    <a:pt x="51389" y="67697"/>
                  </a:moveTo>
                  <a:cubicBezTo>
                    <a:pt x="26255" y="102859"/>
                    <a:pt x="3409" y="129550"/>
                    <a:pt x="341" y="127398"/>
                  </a:cubicBezTo>
                  <a:cubicBezTo>
                    <a:pt x="-2726" y="125201"/>
                    <a:pt x="15221" y="94938"/>
                    <a:pt x="40356" y="59823"/>
                  </a:cubicBezTo>
                  <a:cubicBezTo>
                    <a:pt x="65490" y="24661"/>
                    <a:pt x="88337" y="-2030"/>
                    <a:pt x="91404" y="121"/>
                  </a:cubicBezTo>
                  <a:cubicBezTo>
                    <a:pt x="94471" y="2273"/>
                    <a:pt x="76524" y="32536"/>
                    <a:pt x="51389" y="6769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4" name="Google Shape;904;p22"/>
            <p:cNvSpPr/>
            <p:nvPr/>
          </p:nvSpPr>
          <p:spPr>
            <a:xfrm>
              <a:off x="7491189" y="6033388"/>
              <a:ext cx="42165" cy="151307"/>
            </a:xfrm>
            <a:custGeom>
              <a:avLst/>
              <a:gdLst/>
              <a:ahLst/>
              <a:cxnLst/>
              <a:rect l="l" t="t" r="r" b="b"/>
              <a:pathLst>
                <a:path w="42165" h="151307" extrusionOk="0">
                  <a:moveTo>
                    <a:pt x="14513" y="73914"/>
                  </a:moveTo>
                  <a:cubicBezTo>
                    <a:pt x="3433" y="115668"/>
                    <a:pt x="-2564" y="150326"/>
                    <a:pt x="1053" y="151287"/>
                  </a:cubicBezTo>
                  <a:cubicBezTo>
                    <a:pt x="4670" y="152249"/>
                    <a:pt x="16573" y="119148"/>
                    <a:pt x="27653" y="77394"/>
                  </a:cubicBezTo>
                  <a:cubicBezTo>
                    <a:pt x="38732" y="35640"/>
                    <a:pt x="44730" y="982"/>
                    <a:pt x="41113" y="20"/>
                  </a:cubicBezTo>
                  <a:cubicBezTo>
                    <a:pt x="37450" y="-941"/>
                    <a:pt x="25546" y="32160"/>
                    <a:pt x="14513" y="7391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5" name="Google Shape;905;p22"/>
            <p:cNvSpPr/>
            <p:nvPr/>
          </p:nvSpPr>
          <p:spPr>
            <a:xfrm>
              <a:off x="7488411" y="6129164"/>
              <a:ext cx="252365" cy="106106"/>
            </a:xfrm>
            <a:custGeom>
              <a:avLst/>
              <a:gdLst/>
              <a:ahLst/>
              <a:cxnLst/>
              <a:rect l="l" t="t" r="r" b="b"/>
              <a:pathLst>
                <a:path w="252365" h="106106" extrusionOk="0">
                  <a:moveTo>
                    <a:pt x="163018" y="105369"/>
                  </a:moveTo>
                  <a:cubicBezTo>
                    <a:pt x="93382" y="109993"/>
                    <a:pt x="1954" y="92504"/>
                    <a:pt x="31" y="63569"/>
                  </a:cubicBezTo>
                  <a:cubicBezTo>
                    <a:pt x="-1892" y="34634"/>
                    <a:pt x="86423" y="5242"/>
                    <a:pt x="156059" y="618"/>
                  </a:cubicBezTo>
                  <a:cubicBezTo>
                    <a:pt x="225695" y="-4007"/>
                    <a:pt x="250326" y="17923"/>
                    <a:pt x="252249" y="46812"/>
                  </a:cubicBezTo>
                  <a:cubicBezTo>
                    <a:pt x="254172" y="75747"/>
                    <a:pt x="232654" y="100745"/>
                    <a:pt x="163018" y="105369"/>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6" name="Google Shape;906;p22"/>
            <p:cNvSpPr/>
            <p:nvPr/>
          </p:nvSpPr>
          <p:spPr>
            <a:xfrm>
              <a:off x="7497277" y="6176641"/>
              <a:ext cx="176450" cy="19273"/>
            </a:xfrm>
            <a:custGeom>
              <a:avLst/>
              <a:gdLst/>
              <a:ahLst/>
              <a:cxnLst/>
              <a:rect l="l" t="t" r="r" b="b"/>
              <a:pathLst>
                <a:path w="176450" h="19273" extrusionOk="0">
                  <a:moveTo>
                    <a:pt x="88729" y="17283"/>
                  </a:moveTo>
                  <a:cubicBezTo>
                    <a:pt x="40016" y="20533"/>
                    <a:pt x="276" y="19709"/>
                    <a:pt x="1" y="15497"/>
                  </a:cubicBezTo>
                  <a:cubicBezTo>
                    <a:pt x="-273" y="11285"/>
                    <a:pt x="39009" y="5242"/>
                    <a:pt x="87722" y="1991"/>
                  </a:cubicBezTo>
                  <a:cubicBezTo>
                    <a:pt x="136435" y="-1260"/>
                    <a:pt x="176175" y="-435"/>
                    <a:pt x="176449" y="3776"/>
                  </a:cubicBezTo>
                  <a:cubicBezTo>
                    <a:pt x="176724" y="8034"/>
                    <a:pt x="137442" y="14077"/>
                    <a:pt x="88729" y="1728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7" name="Google Shape;907;p22"/>
            <p:cNvSpPr/>
            <p:nvPr/>
          </p:nvSpPr>
          <p:spPr>
            <a:xfrm>
              <a:off x="7497274" y="6189887"/>
              <a:ext cx="155486" cy="22434"/>
            </a:xfrm>
            <a:custGeom>
              <a:avLst/>
              <a:gdLst/>
              <a:ahLst/>
              <a:cxnLst/>
              <a:rect l="l" t="t" r="r" b="b"/>
              <a:pathLst>
                <a:path w="155486" h="22434" extrusionOk="0">
                  <a:moveTo>
                    <a:pt x="76965" y="17954"/>
                  </a:moveTo>
                  <a:cubicBezTo>
                    <a:pt x="34021" y="13010"/>
                    <a:pt x="-408" y="5959"/>
                    <a:pt x="4" y="2251"/>
                  </a:cubicBezTo>
                  <a:cubicBezTo>
                    <a:pt x="416" y="-1458"/>
                    <a:pt x="35577" y="-496"/>
                    <a:pt x="78522" y="4494"/>
                  </a:cubicBezTo>
                  <a:cubicBezTo>
                    <a:pt x="121466" y="9438"/>
                    <a:pt x="155895" y="16489"/>
                    <a:pt x="155483" y="20197"/>
                  </a:cubicBezTo>
                  <a:cubicBezTo>
                    <a:pt x="155025" y="23906"/>
                    <a:pt x="119910" y="22899"/>
                    <a:pt x="76965" y="1795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8" name="Google Shape;908;p22"/>
            <p:cNvSpPr/>
            <p:nvPr/>
          </p:nvSpPr>
          <p:spPr>
            <a:xfrm>
              <a:off x="7497260" y="6152745"/>
              <a:ext cx="151761" cy="40488"/>
            </a:xfrm>
            <a:custGeom>
              <a:avLst/>
              <a:gdLst/>
              <a:ahLst/>
              <a:cxnLst/>
              <a:rect l="l" t="t" r="r" b="b"/>
              <a:pathLst>
                <a:path w="151761" h="40488" extrusionOk="0">
                  <a:moveTo>
                    <a:pt x="74233" y="13663"/>
                  </a:moveTo>
                  <a:cubicBezTo>
                    <a:pt x="32341" y="24239"/>
                    <a:pt x="-897" y="35776"/>
                    <a:pt x="18" y="39393"/>
                  </a:cubicBezTo>
                  <a:cubicBezTo>
                    <a:pt x="934" y="43009"/>
                    <a:pt x="35638" y="37378"/>
                    <a:pt x="77529" y="26848"/>
                  </a:cubicBezTo>
                  <a:cubicBezTo>
                    <a:pt x="119421" y="16272"/>
                    <a:pt x="152659" y="4735"/>
                    <a:pt x="151743" y="1118"/>
                  </a:cubicBezTo>
                  <a:cubicBezTo>
                    <a:pt x="150828" y="-2544"/>
                    <a:pt x="116125" y="3087"/>
                    <a:pt x="74233" y="1366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09" name="Google Shape;909;p22"/>
            <p:cNvSpPr/>
            <p:nvPr/>
          </p:nvSpPr>
          <p:spPr>
            <a:xfrm>
              <a:off x="7479438" y="6190293"/>
              <a:ext cx="166098" cy="222210"/>
            </a:xfrm>
            <a:custGeom>
              <a:avLst/>
              <a:gdLst/>
              <a:ahLst/>
              <a:cxnLst/>
              <a:rect l="l" t="t" r="r" b="b"/>
              <a:pathLst>
                <a:path w="166098" h="222210" extrusionOk="0">
                  <a:moveTo>
                    <a:pt x="51445" y="165244"/>
                  </a:moveTo>
                  <a:cubicBezTo>
                    <a:pt x="13628" y="106550"/>
                    <a:pt x="-15398" y="18143"/>
                    <a:pt x="8958" y="2440"/>
                  </a:cubicBezTo>
                  <a:cubicBezTo>
                    <a:pt x="33315" y="-13264"/>
                    <a:pt x="101852" y="49733"/>
                    <a:pt x="139669" y="108382"/>
                  </a:cubicBezTo>
                  <a:cubicBezTo>
                    <a:pt x="177485" y="167075"/>
                    <a:pt x="170252" y="199215"/>
                    <a:pt x="145895" y="214918"/>
                  </a:cubicBezTo>
                  <a:cubicBezTo>
                    <a:pt x="121539" y="230622"/>
                    <a:pt x="89262" y="223938"/>
                    <a:pt x="51445" y="165244"/>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0" name="Google Shape;910;p22"/>
            <p:cNvSpPr/>
            <p:nvPr/>
          </p:nvSpPr>
          <p:spPr>
            <a:xfrm>
              <a:off x="7492809" y="6200078"/>
              <a:ext cx="96658" cy="148892"/>
            </a:xfrm>
            <a:custGeom>
              <a:avLst/>
              <a:gdLst/>
              <a:ahLst/>
              <a:cxnLst/>
              <a:rect l="l" t="t" r="r" b="b"/>
              <a:pathLst>
                <a:path w="96658" h="148892" extrusionOk="0">
                  <a:moveTo>
                    <a:pt x="41874" y="78590"/>
                  </a:moveTo>
                  <a:cubicBezTo>
                    <a:pt x="15411" y="37522"/>
                    <a:pt x="-3130" y="2407"/>
                    <a:pt x="440" y="118"/>
                  </a:cubicBezTo>
                  <a:cubicBezTo>
                    <a:pt x="4011" y="-2172"/>
                    <a:pt x="28322" y="29235"/>
                    <a:pt x="54785" y="70303"/>
                  </a:cubicBezTo>
                  <a:cubicBezTo>
                    <a:pt x="81247" y="111370"/>
                    <a:pt x="99790" y="146486"/>
                    <a:pt x="96218" y="148775"/>
                  </a:cubicBezTo>
                  <a:cubicBezTo>
                    <a:pt x="92647" y="151064"/>
                    <a:pt x="68291" y="119611"/>
                    <a:pt x="41874" y="7859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1" name="Google Shape;911;p22"/>
            <p:cNvSpPr/>
            <p:nvPr/>
          </p:nvSpPr>
          <p:spPr>
            <a:xfrm>
              <a:off x="7492600" y="6200149"/>
              <a:ext cx="60999" cy="144724"/>
            </a:xfrm>
            <a:custGeom>
              <a:avLst/>
              <a:gdLst/>
              <a:ahLst/>
              <a:cxnLst/>
              <a:rect l="l" t="t" r="r" b="b"/>
              <a:pathLst>
                <a:path w="60999" h="144724" extrusionOk="0">
                  <a:moveTo>
                    <a:pt x="24227" y="74947"/>
                  </a:moveTo>
                  <a:cubicBezTo>
                    <a:pt x="7746" y="34979"/>
                    <a:pt x="-2785" y="1466"/>
                    <a:pt x="649" y="47"/>
                  </a:cubicBezTo>
                  <a:cubicBezTo>
                    <a:pt x="4129" y="-1373"/>
                    <a:pt x="20290" y="29851"/>
                    <a:pt x="36772" y="69774"/>
                  </a:cubicBezTo>
                  <a:cubicBezTo>
                    <a:pt x="53254" y="109742"/>
                    <a:pt x="63784" y="143255"/>
                    <a:pt x="60350" y="144675"/>
                  </a:cubicBezTo>
                  <a:cubicBezTo>
                    <a:pt x="56871" y="146140"/>
                    <a:pt x="40709" y="114916"/>
                    <a:pt x="24227" y="74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2" name="Google Shape;912;p22"/>
            <p:cNvSpPr/>
            <p:nvPr/>
          </p:nvSpPr>
          <p:spPr>
            <a:xfrm>
              <a:off x="7493015" y="6200004"/>
              <a:ext cx="107508" cy="114519"/>
            </a:xfrm>
            <a:custGeom>
              <a:avLst/>
              <a:gdLst/>
              <a:ahLst/>
              <a:cxnLst/>
              <a:rect l="l" t="t" r="r" b="b"/>
              <a:pathLst>
                <a:path w="107508" h="114519" extrusionOk="0">
                  <a:moveTo>
                    <a:pt x="58699" y="52613"/>
                  </a:moveTo>
                  <a:cubicBezTo>
                    <a:pt x="29123" y="21114"/>
                    <a:pt x="2936" y="-2373"/>
                    <a:pt x="234" y="191"/>
                  </a:cubicBezTo>
                  <a:cubicBezTo>
                    <a:pt x="-2513" y="2755"/>
                    <a:pt x="19234" y="30408"/>
                    <a:pt x="48810" y="61907"/>
                  </a:cubicBezTo>
                  <a:cubicBezTo>
                    <a:pt x="78386" y="93406"/>
                    <a:pt x="104574" y="116892"/>
                    <a:pt x="107275" y="114328"/>
                  </a:cubicBezTo>
                  <a:cubicBezTo>
                    <a:pt x="110022" y="111765"/>
                    <a:pt x="88275" y="84111"/>
                    <a:pt x="58699" y="5261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3" name="Google Shape;913;p22"/>
            <p:cNvSpPr/>
            <p:nvPr/>
          </p:nvSpPr>
          <p:spPr>
            <a:xfrm>
              <a:off x="7345590" y="6190952"/>
              <a:ext cx="154021" cy="230072"/>
            </a:xfrm>
            <a:custGeom>
              <a:avLst/>
              <a:gdLst/>
              <a:ahLst/>
              <a:cxnLst/>
              <a:rect l="l" t="t" r="r" b="b"/>
              <a:pathLst>
                <a:path w="154021" h="230072" extrusionOk="0">
                  <a:moveTo>
                    <a:pt x="21023" y="117841"/>
                  </a:moveTo>
                  <a:cubicBezTo>
                    <a:pt x="54033" y="56309"/>
                    <a:pt x="117305" y="-11953"/>
                    <a:pt x="142852" y="1782"/>
                  </a:cubicBezTo>
                  <a:cubicBezTo>
                    <a:pt x="168399" y="15471"/>
                    <a:pt x="146514" y="105938"/>
                    <a:pt x="113551" y="167470"/>
                  </a:cubicBezTo>
                  <a:cubicBezTo>
                    <a:pt x="80541" y="229002"/>
                    <a:pt x="48905" y="238251"/>
                    <a:pt x="23358" y="224561"/>
                  </a:cubicBezTo>
                  <a:cubicBezTo>
                    <a:pt x="-2189" y="210826"/>
                    <a:pt x="-11986" y="179373"/>
                    <a:pt x="21023" y="117841"/>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4" name="Google Shape;914;p22"/>
            <p:cNvSpPr/>
            <p:nvPr/>
          </p:nvSpPr>
          <p:spPr>
            <a:xfrm>
              <a:off x="7400122" y="6200433"/>
              <a:ext cx="84663" cy="156011"/>
            </a:xfrm>
            <a:custGeom>
              <a:avLst/>
              <a:gdLst/>
              <a:ahLst/>
              <a:cxnLst/>
              <a:rect l="l" t="t" r="r" b="b"/>
              <a:pathLst>
                <a:path w="84663" h="156011" extrusionOk="0">
                  <a:moveTo>
                    <a:pt x="35579" y="74389"/>
                  </a:moveTo>
                  <a:cubicBezTo>
                    <a:pt x="58653" y="31353"/>
                    <a:pt x="80400" y="-1885"/>
                    <a:pt x="84108" y="83"/>
                  </a:cubicBezTo>
                  <a:cubicBezTo>
                    <a:pt x="87863" y="2098"/>
                    <a:pt x="72159" y="38587"/>
                    <a:pt x="49084" y="81623"/>
                  </a:cubicBezTo>
                  <a:cubicBezTo>
                    <a:pt x="26010" y="124658"/>
                    <a:pt x="4263" y="157897"/>
                    <a:pt x="555" y="155928"/>
                  </a:cubicBezTo>
                  <a:cubicBezTo>
                    <a:pt x="-3199" y="153960"/>
                    <a:pt x="12504" y="117425"/>
                    <a:pt x="35579" y="7438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5" name="Google Shape;915;p22"/>
            <p:cNvSpPr/>
            <p:nvPr/>
          </p:nvSpPr>
          <p:spPr>
            <a:xfrm>
              <a:off x="7386330" y="6200368"/>
              <a:ext cx="98192" cy="122628"/>
            </a:xfrm>
            <a:custGeom>
              <a:avLst/>
              <a:gdLst/>
              <a:ahLst/>
              <a:cxnLst/>
              <a:rect l="l" t="t" r="r" b="b"/>
              <a:pathLst>
                <a:path w="98192" h="122628" extrusionOk="0">
                  <a:moveTo>
                    <a:pt x="43785" y="57103"/>
                  </a:moveTo>
                  <a:cubicBezTo>
                    <a:pt x="70751" y="23315"/>
                    <a:pt x="94970" y="-2187"/>
                    <a:pt x="97900" y="148"/>
                  </a:cubicBezTo>
                  <a:cubicBezTo>
                    <a:pt x="100831" y="2483"/>
                    <a:pt x="81373" y="31785"/>
                    <a:pt x="54407" y="65527"/>
                  </a:cubicBezTo>
                  <a:cubicBezTo>
                    <a:pt x="27440" y="99314"/>
                    <a:pt x="3222" y="124815"/>
                    <a:pt x="291" y="122480"/>
                  </a:cubicBezTo>
                  <a:cubicBezTo>
                    <a:pt x="-2639" y="120191"/>
                    <a:pt x="16865" y="90890"/>
                    <a:pt x="43785" y="5710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6" name="Google Shape;916;p22"/>
            <p:cNvSpPr/>
            <p:nvPr/>
          </p:nvSpPr>
          <p:spPr>
            <a:xfrm>
              <a:off x="7435432" y="6200533"/>
              <a:ext cx="49661" cy="149036"/>
            </a:xfrm>
            <a:custGeom>
              <a:avLst/>
              <a:gdLst/>
              <a:ahLst/>
              <a:cxnLst/>
              <a:rect l="l" t="t" r="r" b="b"/>
              <a:pathLst>
                <a:path w="49661" h="149036" extrusionOk="0">
                  <a:moveTo>
                    <a:pt x="31309" y="76578"/>
                  </a:moveTo>
                  <a:cubicBezTo>
                    <a:pt x="44541" y="35420"/>
                    <a:pt x="52369" y="1174"/>
                    <a:pt x="48798" y="29"/>
                  </a:cubicBezTo>
                  <a:cubicBezTo>
                    <a:pt x="45227" y="-1115"/>
                    <a:pt x="31630" y="31299"/>
                    <a:pt x="18352" y="72458"/>
                  </a:cubicBezTo>
                  <a:cubicBezTo>
                    <a:pt x="5122" y="113617"/>
                    <a:pt x="-2708" y="147863"/>
                    <a:pt x="864" y="149007"/>
                  </a:cubicBezTo>
                  <a:cubicBezTo>
                    <a:pt x="4435" y="150152"/>
                    <a:pt x="18078" y="117737"/>
                    <a:pt x="31309" y="7657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7" name="Google Shape;917;p22"/>
            <p:cNvSpPr/>
            <p:nvPr/>
          </p:nvSpPr>
          <p:spPr>
            <a:xfrm>
              <a:off x="7235625" y="6142434"/>
              <a:ext cx="252772" cy="105038"/>
            </a:xfrm>
            <a:custGeom>
              <a:avLst/>
              <a:gdLst/>
              <a:ahLst/>
              <a:cxnLst/>
              <a:rect l="l" t="t" r="r" b="b"/>
              <a:pathLst>
                <a:path w="252772" h="105038" extrusionOk="0">
                  <a:moveTo>
                    <a:pt x="92211" y="30"/>
                  </a:moveTo>
                  <a:cubicBezTo>
                    <a:pt x="162030" y="-932"/>
                    <a:pt x="252406" y="21319"/>
                    <a:pt x="252772" y="50300"/>
                  </a:cubicBezTo>
                  <a:cubicBezTo>
                    <a:pt x="253138" y="79280"/>
                    <a:pt x="163449" y="104003"/>
                    <a:pt x="93630" y="105010"/>
                  </a:cubicBezTo>
                  <a:cubicBezTo>
                    <a:pt x="23811" y="105971"/>
                    <a:pt x="370" y="82805"/>
                    <a:pt x="4" y="53825"/>
                  </a:cubicBezTo>
                  <a:cubicBezTo>
                    <a:pt x="-362" y="24798"/>
                    <a:pt x="22438" y="991"/>
                    <a:pt x="92211" y="30"/>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8" name="Google Shape;918;p22"/>
            <p:cNvSpPr/>
            <p:nvPr/>
          </p:nvSpPr>
          <p:spPr>
            <a:xfrm>
              <a:off x="7302746" y="6186314"/>
              <a:ext cx="176813" cy="15539"/>
            </a:xfrm>
            <a:custGeom>
              <a:avLst/>
              <a:gdLst/>
              <a:ahLst/>
              <a:cxnLst/>
              <a:rect l="l" t="t" r="r" b="b"/>
              <a:pathLst>
                <a:path w="176813" h="15539" extrusionOk="0">
                  <a:moveTo>
                    <a:pt x="88316" y="101"/>
                  </a:moveTo>
                  <a:cubicBezTo>
                    <a:pt x="137120" y="-586"/>
                    <a:pt x="176768" y="2299"/>
                    <a:pt x="176814" y="6556"/>
                  </a:cubicBezTo>
                  <a:cubicBezTo>
                    <a:pt x="176860" y="10814"/>
                    <a:pt x="137349" y="14751"/>
                    <a:pt x="88499" y="15438"/>
                  </a:cubicBezTo>
                  <a:cubicBezTo>
                    <a:pt x="39694" y="16125"/>
                    <a:pt x="46" y="13241"/>
                    <a:pt x="0" y="8983"/>
                  </a:cubicBezTo>
                  <a:cubicBezTo>
                    <a:pt x="-46" y="4725"/>
                    <a:pt x="39465" y="742"/>
                    <a:pt x="88316" y="10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19" name="Google Shape;919;p22"/>
            <p:cNvSpPr/>
            <p:nvPr/>
          </p:nvSpPr>
          <p:spPr>
            <a:xfrm>
              <a:off x="7325218" y="6165191"/>
              <a:ext cx="154349" cy="29309"/>
            </a:xfrm>
            <a:custGeom>
              <a:avLst/>
              <a:gdLst/>
              <a:ahLst/>
              <a:cxnLst/>
              <a:rect l="l" t="t" r="r" b="b"/>
              <a:pathLst>
                <a:path w="154349" h="29309" extrusionOk="0">
                  <a:moveTo>
                    <a:pt x="78296" y="7947"/>
                  </a:moveTo>
                  <a:cubicBezTo>
                    <a:pt x="120921" y="15135"/>
                    <a:pt x="154937" y="23971"/>
                    <a:pt x="154342" y="27680"/>
                  </a:cubicBezTo>
                  <a:cubicBezTo>
                    <a:pt x="153701" y="31388"/>
                    <a:pt x="118677" y="28550"/>
                    <a:pt x="76053" y="21362"/>
                  </a:cubicBezTo>
                  <a:cubicBezTo>
                    <a:pt x="33429" y="14174"/>
                    <a:pt x="-588" y="5338"/>
                    <a:pt x="8" y="1629"/>
                  </a:cubicBezTo>
                  <a:cubicBezTo>
                    <a:pt x="603" y="-2079"/>
                    <a:pt x="35719" y="760"/>
                    <a:pt x="78296" y="7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20" name="Google Shape;920;p22"/>
            <p:cNvSpPr/>
            <p:nvPr/>
          </p:nvSpPr>
          <p:spPr>
            <a:xfrm>
              <a:off x="7326039" y="6191475"/>
              <a:ext cx="153533" cy="33079"/>
            </a:xfrm>
            <a:custGeom>
              <a:avLst/>
              <a:gdLst/>
              <a:ahLst/>
              <a:cxnLst/>
              <a:rect l="l" t="t" r="r" b="b"/>
              <a:pathLst>
                <a:path w="153533" h="33079" extrusionOk="0">
                  <a:moveTo>
                    <a:pt x="78071" y="23188"/>
                  </a:moveTo>
                  <a:cubicBezTo>
                    <a:pt x="120466" y="14809"/>
                    <a:pt x="154254" y="5058"/>
                    <a:pt x="153522" y="1395"/>
                  </a:cubicBezTo>
                  <a:cubicBezTo>
                    <a:pt x="152789" y="-2267"/>
                    <a:pt x="117857" y="1532"/>
                    <a:pt x="75462" y="9865"/>
                  </a:cubicBezTo>
                  <a:cubicBezTo>
                    <a:pt x="33067" y="18243"/>
                    <a:pt x="-721" y="27995"/>
                    <a:pt x="12" y="31658"/>
                  </a:cubicBezTo>
                  <a:cubicBezTo>
                    <a:pt x="698" y="35366"/>
                    <a:pt x="35676" y="31566"/>
                    <a:pt x="78071" y="2318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21" name="Google Shape;921;p22"/>
            <p:cNvSpPr/>
            <p:nvPr/>
          </p:nvSpPr>
          <p:spPr>
            <a:xfrm>
              <a:off x="7445253" y="6149531"/>
              <a:ext cx="86378" cy="86391"/>
            </a:xfrm>
            <a:custGeom>
              <a:avLst/>
              <a:gdLst/>
              <a:ahLst/>
              <a:cxnLst/>
              <a:rect l="l" t="t" r="r" b="b"/>
              <a:pathLst>
                <a:path w="86378" h="86391" extrusionOk="0">
                  <a:moveTo>
                    <a:pt x="78214" y="17930"/>
                  </a:moveTo>
                  <a:cubicBezTo>
                    <a:pt x="92177" y="37296"/>
                    <a:pt x="87782" y="64263"/>
                    <a:pt x="68462" y="78227"/>
                  </a:cubicBezTo>
                  <a:cubicBezTo>
                    <a:pt x="49096" y="92190"/>
                    <a:pt x="22129" y="87795"/>
                    <a:pt x="8165" y="68475"/>
                  </a:cubicBezTo>
                  <a:cubicBezTo>
                    <a:pt x="-5799" y="49108"/>
                    <a:pt x="-1403" y="22142"/>
                    <a:pt x="17917" y="8178"/>
                  </a:cubicBezTo>
                  <a:cubicBezTo>
                    <a:pt x="37283" y="-5786"/>
                    <a:pt x="64250" y="-1436"/>
                    <a:pt x="78214" y="17930"/>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922" name="Google Shape;922;p22"/>
          <p:cNvGrpSpPr/>
          <p:nvPr/>
        </p:nvGrpSpPr>
        <p:grpSpPr>
          <a:xfrm>
            <a:off x="11241028" y="841839"/>
            <a:ext cx="437473" cy="438992"/>
            <a:chOff x="7236995" y="5116066"/>
            <a:chExt cx="502151" cy="503816"/>
          </a:xfrm>
        </p:grpSpPr>
        <p:grpSp>
          <p:nvGrpSpPr>
            <p:cNvPr id="923" name="Google Shape;923;p22"/>
            <p:cNvGrpSpPr/>
            <p:nvPr/>
          </p:nvGrpSpPr>
          <p:grpSpPr>
            <a:xfrm>
              <a:off x="7319390" y="5116066"/>
              <a:ext cx="205346" cy="249044"/>
              <a:chOff x="7319390" y="5116066"/>
              <a:chExt cx="205346" cy="249044"/>
            </a:xfrm>
          </p:grpSpPr>
          <p:sp>
            <p:nvSpPr>
              <p:cNvPr id="924" name="Google Shape;924;p22"/>
              <p:cNvSpPr/>
              <p:nvPr/>
            </p:nvSpPr>
            <p:spPr>
              <a:xfrm>
                <a:off x="7319390" y="5116066"/>
                <a:ext cx="205346" cy="249044"/>
              </a:xfrm>
              <a:custGeom>
                <a:avLst/>
                <a:gdLst/>
                <a:ahLst/>
                <a:cxnLst/>
                <a:rect l="l" t="t" r="r" b="b"/>
                <a:pathLst>
                  <a:path w="205346" h="249044" extrusionOk="0">
                    <a:moveTo>
                      <a:pt x="61874" y="14869"/>
                    </a:moveTo>
                    <a:cubicBezTo>
                      <a:pt x="-109949" y="98011"/>
                      <a:pt x="125467" y="270429"/>
                      <a:pt x="174134" y="246851"/>
                    </a:cubicBezTo>
                    <a:cubicBezTo>
                      <a:pt x="222893" y="223319"/>
                      <a:pt x="233698" y="-68273"/>
                      <a:pt x="61874" y="14869"/>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25" name="Google Shape;925;p22"/>
              <p:cNvSpPr/>
              <p:nvPr/>
            </p:nvSpPr>
            <p:spPr>
              <a:xfrm>
                <a:off x="7380867" y="5203162"/>
                <a:ext cx="132866" cy="161218"/>
              </a:xfrm>
              <a:custGeom>
                <a:avLst/>
                <a:gdLst/>
                <a:ahLst/>
                <a:cxnLst/>
                <a:rect l="l" t="t" r="r" b="b"/>
                <a:pathLst>
                  <a:path w="132866" h="161218" extrusionOk="0">
                    <a:moveTo>
                      <a:pt x="40046" y="9633"/>
                    </a:moveTo>
                    <a:cubicBezTo>
                      <a:pt x="-71161" y="63428"/>
                      <a:pt x="81205" y="175047"/>
                      <a:pt x="112703" y="159802"/>
                    </a:cubicBezTo>
                    <a:cubicBezTo>
                      <a:pt x="144202" y="144510"/>
                      <a:pt x="151207" y="-44208"/>
                      <a:pt x="40046" y="9633"/>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926" name="Google Shape;926;p22"/>
            <p:cNvGrpSpPr/>
            <p:nvPr/>
          </p:nvGrpSpPr>
          <p:grpSpPr>
            <a:xfrm>
              <a:off x="7484775" y="5145330"/>
              <a:ext cx="228828" cy="227172"/>
              <a:chOff x="7484775" y="5145330"/>
              <a:chExt cx="228828" cy="227172"/>
            </a:xfrm>
          </p:grpSpPr>
          <p:sp>
            <p:nvSpPr>
              <p:cNvPr id="927" name="Google Shape;927;p22"/>
              <p:cNvSpPr/>
              <p:nvPr/>
            </p:nvSpPr>
            <p:spPr>
              <a:xfrm>
                <a:off x="7484775" y="5145330"/>
                <a:ext cx="228828" cy="227172"/>
              </a:xfrm>
              <a:custGeom>
                <a:avLst/>
                <a:gdLst/>
                <a:ahLst/>
                <a:cxnLst/>
                <a:rect l="l" t="t" r="r" b="b"/>
                <a:pathLst>
                  <a:path w="228828" h="227172" extrusionOk="0">
                    <a:moveTo>
                      <a:pt x="193026" y="37385"/>
                    </a:moveTo>
                    <a:cubicBezTo>
                      <a:pt x="59568" y="-99048"/>
                      <a:pt x="-29067" y="178946"/>
                      <a:pt x="8795" y="217633"/>
                    </a:cubicBezTo>
                    <a:cubicBezTo>
                      <a:pt x="46612" y="256273"/>
                      <a:pt x="326483" y="173818"/>
                      <a:pt x="193026" y="37385"/>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28" name="Google Shape;928;p22"/>
              <p:cNvSpPr/>
              <p:nvPr/>
            </p:nvSpPr>
            <p:spPr>
              <a:xfrm>
                <a:off x="7487836" y="5222106"/>
                <a:ext cx="148133" cy="147025"/>
              </a:xfrm>
              <a:custGeom>
                <a:avLst/>
                <a:gdLst/>
                <a:ahLst/>
                <a:cxnLst/>
                <a:rect l="l" t="t" r="r" b="b"/>
                <a:pathLst>
                  <a:path w="148133" h="147025" extrusionOk="0">
                    <a:moveTo>
                      <a:pt x="124953" y="24202"/>
                    </a:moveTo>
                    <a:cubicBezTo>
                      <a:pt x="38560" y="-64113"/>
                      <a:pt x="-18806" y="115814"/>
                      <a:pt x="5688" y="140858"/>
                    </a:cubicBezTo>
                    <a:cubicBezTo>
                      <a:pt x="30227" y="165855"/>
                      <a:pt x="211345" y="112472"/>
                      <a:pt x="124953" y="2420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929" name="Google Shape;929;p22"/>
            <p:cNvGrpSpPr/>
            <p:nvPr/>
          </p:nvGrpSpPr>
          <p:grpSpPr>
            <a:xfrm>
              <a:off x="7491120" y="5334041"/>
              <a:ext cx="248026" cy="206422"/>
              <a:chOff x="7491120" y="5334041"/>
              <a:chExt cx="248026" cy="206422"/>
            </a:xfrm>
          </p:grpSpPr>
          <p:sp>
            <p:nvSpPr>
              <p:cNvPr id="930" name="Google Shape;930;p22"/>
              <p:cNvSpPr/>
              <p:nvPr/>
            </p:nvSpPr>
            <p:spPr>
              <a:xfrm>
                <a:off x="7491120" y="5334041"/>
                <a:ext cx="248026" cy="206422"/>
              </a:xfrm>
              <a:custGeom>
                <a:avLst/>
                <a:gdLst/>
                <a:ahLst/>
                <a:cxnLst/>
                <a:rect l="l" t="t" r="r" b="b"/>
                <a:pathLst>
                  <a:path w="248026" h="206422" extrusionOk="0">
                    <a:moveTo>
                      <a:pt x="231914" y="146263"/>
                    </a:moveTo>
                    <a:cubicBezTo>
                      <a:pt x="318810" y="-23683"/>
                      <a:pt x="27081" y="-19242"/>
                      <a:pt x="2449" y="28922"/>
                    </a:cubicBezTo>
                    <a:cubicBezTo>
                      <a:pt x="-22182" y="77085"/>
                      <a:pt x="145018" y="316210"/>
                      <a:pt x="231914" y="146263"/>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31" name="Google Shape;931;p22"/>
              <p:cNvSpPr/>
              <p:nvPr/>
            </p:nvSpPr>
            <p:spPr>
              <a:xfrm>
                <a:off x="7491986" y="5344250"/>
                <a:ext cx="160539" cy="133587"/>
              </a:xfrm>
              <a:custGeom>
                <a:avLst/>
                <a:gdLst/>
                <a:ahLst/>
                <a:cxnLst/>
                <a:rect l="l" t="t" r="r" b="b"/>
                <a:pathLst>
                  <a:path w="160539" h="133587" extrusionOk="0">
                    <a:moveTo>
                      <a:pt x="150104" y="94667"/>
                    </a:moveTo>
                    <a:cubicBezTo>
                      <a:pt x="206371" y="-15303"/>
                      <a:pt x="17516" y="-12465"/>
                      <a:pt x="1584" y="18714"/>
                    </a:cubicBezTo>
                    <a:cubicBezTo>
                      <a:pt x="-14348" y="49846"/>
                      <a:pt x="93837" y="204638"/>
                      <a:pt x="150104" y="9466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932" name="Google Shape;932;p22"/>
            <p:cNvGrpSpPr/>
            <p:nvPr/>
          </p:nvGrpSpPr>
          <p:grpSpPr>
            <a:xfrm>
              <a:off x="7369428" y="5362760"/>
              <a:ext cx="197128" cy="257122"/>
              <a:chOff x="7369428" y="5362760"/>
              <a:chExt cx="197128" cy="257122"/>
            </a:xfrm>
          </p:grpSpPr>
          <p:sp>
            <p:nvSpPr>
              <p:cNvPr id="933" name="Google Shape;933;p22"/>
              <p:cNvSpPr/>
              <p:nvPr/>
            </p:nvSpPr>
            <p:spPr>
              <a:xfrm>
                <a:off x="7369428" y="5362760"/>
                <a:ext cx="197128" cy="257122"/>
              </a:xfrm>
              <a:custGeom>
                <a:avLst/>
                <a:gdLst/>
                <a:ahLst/>
                <a:cxnLst/>
                <a:rect l="l" t="t" r="r" b="b"/>
                <a:pathLst>
                  <a:path w="197128" h="257122" extrusionOk="0">
                    <a:moveTo>
                      <a:pt x="85868" y="255076"/>
                    </a:moveTo>
                    <a:cubicBezTo>
                      <a:pt x="274631" y="283416"/>
                      <a:pt x="177662" y="8215"/>
                      <a:pt x="124142" y="203"/>
                    </a:cubicBezTo>
                    <a:cubicBezTo>
                      <a:pt x="70622" y="-7855"/>
                      <a:pt x="-102895" y="226737"/>
                      <a:pt x="85868" y="255076"/>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34" name="Google Shape;934;p22"/>
              <p:cNvSpPr/>
              <p:nvPr/>
            </p:nvSpPr>
            <p:spPr>
              <a:xfrm>
                <a:off x="7413211" y="5362832"/>
                <a:ext cx="127581" cy="166413"/>
              </a:xfrm>
              <a:custGeom>
                <a:avLst/>
                <a:gdLst/>
                <a:ahLst/>
                <a:cxnLst/>
                <a:rect l="l" t="t" r="r" b="b"/>
                <a:pathLst>
                  <a:path w="127581" h="166413" extrusionOk="0">
                    <a:moveTo>
                      <a:pt x="55591" y="165087"/>
                    </a:moveTo>
                    <a:cubicBezTo>
                      <a:pt x="177740" y="183446"/>
                      <a:pt x="114971" y="5305"/>
                      <a:pt x="80359" y="131"/>
                    </a:cubicBezTo>
                    <a:cubicBezTo>
                      <a:pt x="45701" y="-5088"/>
                      <a:pt x="-66604" y="146728"/>
                      <a:pt x="55591" y="16508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935" name="Google Shape;935;p22"/>
            <p:cNvGrpSpPr/>
            <p:nvPr/>
          </p:nvGrpSpPr>
          <p:grpSpPr>
            <a:xfrm>
              <a:off x="7236995" y="5294110"/>
              <a:ext cx="256854" cy="197428"/>
              <a:chOff x="7236995" y="5294110"/>
              <a:chExt cx="256854" cy="197428"/>
            </a:xfrm>
          </p:grpSpPr>
          <p:sp>
            <p:nvSpPr>
              <p:cNvPr id="936" name="Google Shape;936;p22"/>
              <p:cNvSpPr/>
              <p:nvPr/>
            </p:nvSpPr>
            <p:spPr>
              <a:xfrm>
                <a:off x="7236995" y="5294110"/>
                <a:ext cx="256854" cy="197428"/>
              </a:xfrm>
              <a:custGeom>
                <a:avLst/>
                <a:gdLst/>
                <a:ahLst/>
                <a:cxnLst/>
                <a:rect l="l" t="t" r="r" b="b"/>
                <a:pathLst>
                  <a:path w="256854" h="197428" extrusionOk="0">
                    <a:moveTo>
                      <a:pt x="2754" y="113628"/>
                    </a:moveTo>
                    <a:cubicBezTo>
                      <a:pt x="35902" y="301613"/>
                      <a:pt x="265961" y="122145"/>
                      <a:pt x="256575" y="68853"/>
                    </a:cubicBezTo>
                    <a:cubicBezTo>
                      <a:pt x="247144" y="15562"/>
                      <a:pt x="-30438" y="-74356"/>
                      <a:pt x="2754" y="113628"/>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37" name="Google Shape;937;p22"/>
              <p:cNvSpPr/>
              <p:nvPr/>
            </p:nvSpPr>
            <p:spPr>
              <a:xfrm>
                <a:off x="7327520" y="5318381"/>
                <a:ext cx="166231" cy="127785"/>
              </a:xfrm>
              <a:custGeom>
                <a:avLst/>
                <a:gdLst/>
                <a:ahLst/>
                <a:cxnLst/>
                <a:rect l="l" t="t" r="r" b="b"/>
                <a:pathLst>
                  <a:path w="166231" h="127785" extrusionOk="0">
                    <a:moveTo>
                      <a:pt x="1781" y="73562"/>
                    </a:moveTo>
                    <a:cubicBezTo>
                      <a:pt x="23253" y="195207"/>
                      <a:pt x="172139" y="79056"/>
                      <a:pt x="166050" y="44582"/>
                    </a:cubicBezTo>
                    <a:cubicBezTo>
                      <a:pt x="159961" y="10061"/>
                      <a:pt x="-19691" y="-48128"/>
                      <a:pt x="1781" y="7356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938" name="Google Shape;938;p22"/>
            <p:cNvSpPr/>
            <p:nvPr/>
          </p:nvSpPr>
          <p:spPr>
            <a:xfrm>
              <a:off x="7454076" y="5324594"/>
              <a:ext cx="81250" cy="81250"/>
            </a:xfrm>
            <a:custGeom>
              <a:avLst/>
              <a:gdLst/>
              <a:ahLst/>
              <a:cxnLst/>
              <a:rect l="l" t="t" r="r" b="b"/>
              <a:pathLst>
                <a:path w="81250" h="81250" extrusionOk="0">
                  <a:moveTo>
                    <a:pt x="77173" y="22940"/>
                  </a:moveTo>
                  <a:cubicBezTo>
                    <a:pt x="86970" y="43130"/>
                    <a:pt x="78501" y="67441"/>
                    <a:pt x="58310" y="77193"/>
                  </a:cubicBezTo>
                  <a:cubicBezTo>
                    <a:pt x="38120" y="86945"/>
                    <a:pt x="13809" y="78520"/>
                    <a:pt x="4058" y="58330"/>
                  </a:cubicBezTo>
                  <a:cubicBezTo>
                    <a:pt x="-5694" y="38140"/>
                    <a:pt x="2730" y="13829"/>
                    <a:pt x="22920" y="4078"/>
                  </a:cubicBezTo>
                  <a:cubicBezTo>
                    <a:pt x="43065" y="-5720"/>
                    <a:pt x="67375" y="2750"/>
                    <a:pt x="77173" y="22940"/>
                  </a:cubicBezTo>
                  <a:close/>
                </a:path>
              </a:pathLst>
            </a:custGeom>
            <a:solidFill>
              <a:srgbClr val="A83D3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334834346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939"/>
        <p:cNvGrpSpPr/>
        <p:nvPr/>
      </p:nvGrpSpPr>
      <p:grpSpPr>
        <a:xfrm>
          <a:off x="0" y="0"/>
          <a:ext cx="0" cy="0"/>
          <a:chOff x="0" y="0"/>
          <a:chExt cx="0" cy="0"/>
        </a:xfrm>
      </p:grpSpPr>
      <p:grpSp>
        <p:nvGrpSpPr>
          <p:cNvPr id="940" name="Google Shape;940;p23"/>
          <p:cNvGrpSpPr/>
          <p:nvPr/>
        </p:nvGrpSpPr>
        <p:grpSpPr>
          <a:xfrm>
            <a:off x="209833" y="227233"/>
            <a:ext cx="11756867" cy="6404067"/>
            <a:chOff x="157375" y="170425"/>
            <a:chExt cx="8817650" cy="4803050"/>
          </a:xfrm>
        </p:grpSpPr>
        <p:sp>
          <p:nvSpPr>
            <p:cNvPr id="941" name="Google Shape;941;p23"/>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942" name="Google Shape;942;p23"/>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943" name="Google Shape;943;p23"/>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944" name="Google Shape;944;p23"/>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945" name="Google Shape;945;p23"/>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946" name="Google Shape;946;p23"/>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947" name="Google Shape;947;p23"/>
          <p:cNvSpPr txBox="1">
            <a:spLocks noGrp="1"/>
          </p:cNvSpPr>
          <p:nvPr>
            <p:ph type="title"/>
          </p:nvPr>
        </p:nvSpPr>
        <p:spPr>
          <a:xfrm>
            <a:off x="3189200" y="4305684"/>
            <a:ext cx="5813600" cy="709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3200">
                <a:solidFill>
                  <a:schemeClr val="accent4"/>
                </a:solidFill>
                <a:latin typeface="Arial" panose="020B0604020202020204" pitchFamily="34" charset="0"/>
                <a:cs typeface="Arial" panose="020B0604020202020204" pitchFamily="34" charset="0"/>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endParaRPr/>
          </a:p>
        </p:txBody>
      </p:sp>
      <p:sp>
        <p:nvSpPr>
          <p:cNvPr id="948" name="Google Shape;948;p23"/>
          <p:cNvSpPr txBox="1">
            <a:spLocks noGrp="1"/>
          </p:cNvSpPr>
          <p:nvPr>
            <p:ph type="subTitle" idx="1"/>
          </p:nvPr>
        </p:nvSpPr>
        <p:spPr>
          <a:xfrm>
            <a:off x="1635200" y="1886133"/>
            <a:ext cx="8921600" cy="2021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3000"/>
              <a:buNone/>
              <a:defRPr sz="4000">
                <a:latin typeface="Arial" panose="020B0604020202020204" pitchFamily="34" charset="0"/>
                <a:cs typeface="Arial" panose="020B0604020202020204" pitchFamily="34" charset="0"/>
              </a:defRPr>
            </a:lvl1pPr>
            <a:lvl2pPr lvl="1" algn="ctr" rtl="0">
              <a:lnSpc>
                <a:spcPct val="100000"/>
              </a:lnSpc>
              <a:spcBef>
                <a:spcPts val="0"/>
              </a:spcBef>
              <a:spcAft>
                <a:spcPts val="0"/>
              </a:spcAft>
              <a:buSzPts val="3000"/>
              <a:buNone/>
              <a:defRPr sz="4000"/>
            </a:lvl2pPr>
            <a:lvl3pPr lvl="2" algn="ctr" rtl="0">
              <a:lnSpc>
                <a:spcPct val="100000"/>
              </a:lnSpc>
              <a:spcBef>
                <a:spcPts val="0"/>
              </a:spcBef>
              <a:spcAft>
                <a:spcPts val="0"/>
              </a:spcAft>
              <a:buSzPts val="3000"/>
              <a:buNone/>
              <a:defRPr sz="4000"/>
            </a:lvl3pPr>
            <a:lvl4pPr lvl="3" algn="ctr" rtl="0">
              <a:lnSpc>
                <a:spcPct val="100000"/>
              </a:lnSpc>
              <a:spcBef>
                <a:spcPts val="0"/>
              </a:spcBef>
              <a:spcAft>
                <a:spcPts val="0"/>
              </a:spcAft>
              <a:buSzPts val="3000"/>
              <a:buNone/>
              <a:defRPr sz="4000"/>
            </a:lvl4pPr>
            <a:lvl5pPr lvl="4" algn="ctr" rtl="0">
              <a:lnSpc>
                <a:spcPct val="100000"/>
              </a:lnSpc>
              <a:spcBef>
                <a:spcPts val="0"/>
              </a:spcBef>
              <a:spcAft>
                <a:spcPts val="0"/>
              </a:spcAft>
              <a:buSzPts val="3000"/>
              <a:buNone/>
              <a:defRPr sz="4000"/>
            </a:lvl5pPr>
            <a:lvl6pPr lvl="5" algn="ctr" rtl="0">
              <a:lnSpc>
                <a:spcPct val="100000"/>
              </a:lnSpc>
              <a:spcBef>
                <a:spcPts val="0"/>
              </a:spcBef>
              <a:spcAft>
                <a:spcPts val="0"/>
              </a:spcAft>
              <a:buSzPts val="3000"/>
              <a:buNone/>
              <a:defRPr sz="4000"/>
            </a:lvl6pPr>
            <a:lvl7pPr lvl="6" algn="ctr" rtl="0">
              <a:lnSpc>
                <a:spcPct val="100000"/>
              </a:lnSpc>
              <a:spcBef>
                <a:spcPts val="0"/>
              </a:spcBef>
              <a:spcAft>
                <a:spcPts val="0"/>
              </a:spcAft>
              <a:buSzPts val="3000"/>
              <a:buNone/>
              <a:defRPr sz="4000"/>
            </a:lvl7pPr>
            <a:lvl8pPr lvl="7" algn="ctr" rtl="0">
              <a:lnSpc>
                <a:spcPct val="100000"/>
              </a:lnSpc>
              <a:spcBef>
                <a:spcPts val="0"/>
              </a:spcBef>
              <a:spcAft>
                <a:spcPts val="0"/>
              </a:spcAft>
              <a:buSzPts val="3000"/>
              <a:buNone/>
              <a:defRPr sz="4000"/>
            </a:lvl8pPr>
            <a:lvl9pPr lvl="8" algn="ctr" rtl="0">
              <a:lnSpc>
                <a:spcPct val="100000"/>
              </a:lnSpc>
              <a:spcBef>
                <a:spcPts val="0"/>
              </a:spcBef>
              <a:spcAft>
                <a:spcPts val="0"/>
              </a:spcAft>
              <a:buSzPts val="3000"/>
              <a:buNone/>
              <a:defRPr sz="4000"/>
            </a:lvl9pPr>
          </a:lstStyle>
          <a:p>
            <a:endParaRPr/>
          </a:p>
        </p:txBody>
      </p:sp>
      <p:sp>
        <p:nvSpPr>
          <p:cNvPr id="949" name="Google Shape;949;p23"/>
          <p:cNvSpPr/>
          <p:nvPr/>
        </p:nvSpPr>
        <p:spPr>
          <a:xfrm rot="10800000">
            <a:off x="268552" y="4661378"/>
            <a:ext cx="1207680" cy="1477289"/>
          </a:xfrm>
          <a:custGeom>
            <a:avLst/>
            <a:gdLst/>
            <a:ahLst/>
            <a:cxnLst/>
            <a:rect l="l" t="t" r="r" b="b"/>
            <a:pathLst>
              <a:path w="1029273" h="1259053" extrusionOk="0">
                <a:moveTo>
                  <a:pt x="1028863" y="1251214"/>
                </a:moveTo>
                <a:cubicBezTo>
                  <a:pt x="1001393" y="1185103"/>
                  <a:pt x="983080" y="1148934"/>
                  <a:pt x="935420" y="1106951"/>
                </a:cubicBezTo>
                <a:cubicBezTo>
                  <a:pt x="905432" y="1081908"/>
                  <a:pt x="875215" y="1059520"/>
                  <a:pt x="845090" y="1038735"/>
                </a:cubicBezTo>
                <a:cubicBezTo>
                  <a:pt x="809151" y="964429"/>
                  <a:pt x="793172" y="889299"/>
                  <a:pt x="779071" y="808859"/>
                </a:cubicBezTo>
                <a:cubicBezTo>
                  <a:pt x="777881" y="801716"/>
                  <a:pt x="728893" y="561585"/>
                  <a:pt x="717676" y="681491"/>
                </a:cubicBezTo>
                <a:cubicBezTo>
                  <a:pt x="706872" y="796818"/>
                  <a:pt x="745146" y="931053"/>
                  <a:pt x="825404" y="1025320"/>
                </a:cubicBezTo>
                <a:cubicBezTo>
                  <a:pt x="768404" y="987229"/>
                  <a:pt x="711816" y="954174"/>
                  <a:pt x="657242" y="919562"/>
                </a:cubicBezTo>
                <a:cubicBezTo>
                  <a:pt x="614390" y="765182"/>
                  <a:pt x="646621" y="684558"/>
                  <a:pt x="624462" y="544371"/>
                </a:cubicBezTo>
                <a:cubicBezTo>
                  <a:pt x="621211" y="528438"/>
                  <a:pt x="613703" y="487142"/>
                  <a:pt x="595985" y="525233"/>
                </a:cubicBezTo>
                <a:cubicBezTo>
                  <a:pt x="549470" y="625406"/>
                  <a:pt x="582204" y="821586"/>
                  <a:pt x="652298" y="916403"/>
                </a:cubicBezTo>
                <a:cubicBezTo>
                  <a:pt x="598228" y="881928"/>
                  <a:pt x="546173" y="845714"/>
                  <a:pt x="497735" y="801259"/>
                </a:cubicBezTo>
                <a:cubicBezTo>
                  <a:pt x="497689" y="800526"/>
                  <a:pt x="497643" y="799748"/>
                  <a:pt x="497597" y="798970"/>
                </a:cubicBezTo>
                <a:cubicBezTo>
                  <a:pt x="491005" y="682772"/>
                  <a:pt x="514171" y="607917"/>
                  <a:pt x="524701" y="496894"/>
                </a:cubicBezTo>
                <a:cubicBezTo>
                  <a:pt x="525388" y="487462"/>
                  <a:pt x="536009" y="363803"/>
                  <a:pt x="503320" y="420619"/>
                </a:cubicBezTo>
                <a:cubicBezTo>
                  <a:pt x="458545" y="498450"/>
                  <a:pt x="449159" y="623117"/>
                  <a:pt x="463581" y="709739"/>
                </a:cubicBezTo>
                <a:cubicBezTo>
                  <a:pt x="463993" y="712074"/>
                  <a:pt x="474843" y="757536"/>
                  <a:pt x="484229" y="788531"/>
                </a:cubicBezTo>
                <a:cubicBezTo>
                  <a:pt x="451540" y="756987"/>
                  <a:pt x="420591" y="721230"/>
                  <a:pt x="391930" y="679293"/>
                </a:cubicBezTo>
                <a:cubicBezTo>
                  <a:pt x="392388" y="676546"/>
                  <a:pt x="392755" y="672151"/>
                  <a:pt x="392983" y="665466"/>
                </a:cubicBezTo>
                <a:cubicBezTo>
                  <a:pt x="396783" y="561676"/>
                  <a:pt x="425398" y="456055"/>
                  <a:pt x="436340" y="350388"/>
                </a:cubicBezTo>
                <a:cubicBezTo>
                  <a:pt x="437668" y="336653"/>
                  <a:pt x="448976" y="261798"/>
                  <a:pt x="425031" y="274709"/>
                </a:cubicBezTo>
                <a:cubicBezTo>
                  <a:pt x="409419" y="296502"/>
                  <a:pt x="401453" y="312343"/>
                  <a:pt x="392480" y="337203"/>
                </a:cubicBezTo>
                <a:cubicBezTo>
                  <a:pt x="365559" y="419612"/>
                  <a:pt x="354205" y="577380"/>
                  <a:pt x="382682" y="659652"/>
                </a:cubicBezTo>
                <a:cubicBezTo>
                  <a:pt x="383643" y="662490"/>
                  <a:pt x="384697" y="666336"/>
                  <a:pt x="385658" y="670090"/>
                </a:cubicBezTo>
                <a:cubicBezTo>
                  <a:pt x="373388" y="651548"/>
                  <a:pt x="361576" y="631770"/>
                  <a:pt x="350222" y="610618"/>
                </a:cubicBezTo>
                <a:cubicBezTo>
                  <a:pt x="336212" y="584476"/>
                  <a:pt x="322844" y="555999"/>
                  <a:pt x="310254" y="526469"/>
                </a:cubicBezTo>
                <a:cubicBezTo>
                  <a:pt x="311490" y="523677"/>
                  <a:pt x="312909" y="518641"/>
                  <a:pt x="314511" y="510903"/>
                </a:cubicBezTo>
                <a:cubicBezTo>
                  <a:pt x="331406" y="429455"/>
                  <a:pt x="350085" y="363940"/>
                  <a:pt x="374442" y="284552"/>
                </a:cubicBezTo>
                <a:cubicBezTo>
                  <a:pt x="385155" y="248750"/>
                  <a:pt x="436981" y="26428"/>
                  <a:pt x="354892" y="184471"/>
                </a:cubicBezTo>
                <a:cubicBezTo>
                  <a:pt x="324858" y="244767"/>
                  <a:pt x="307415" y="296319"/>
                  <a:pt x="301509" y="362978"/>
                </a:cubicBezTo>
                <a:cubicBezTo>
                  <a:pt x="301463" y="363482"/>
                  <a:pt x="299540" y="466860"/>
                  <a:pt x="303478" y="510262"/>
                </a:cubicBezTo>
                <a:cubicBezTo>
                  <a:pt x="287866" y="472491"/>
                  <a:pt x="273490" y="433347"/>
                  <a:pt x="260350" y="395393"/>
                </a:cubicBezTo>
                <a:cubicBezTo>
                  <a:pt x="263326" y="400658"/>
                  <a:pt x="264837" y="402855"/>
                  <a:pt x="264425" y="401116"/>
                </a:cubicBezTo>
                <a:cubicBezTo>
                  <a:pt x="242220" y="311152"/>
                  <a:pt x="224502" y="229613"/>
                  <a:pt x="211957" y="138001"/>
                </a:cubicBezTo>
                <a:cubicBezTo>
                  <a:pt x="210904" y="130035"/>
                  <a:pt x="194698" y="-46871"/>
                  <a:pt x="168601" y="11961"/>
                </a:cubicBezTo>
                <a:cubicBezTo>
                  <a:pt x="147175" y="68411"/>
                  <a:pt x="151662" y="117902"/>
                  <a:pt x="166358" y="175726"/>
                </a:cubicBezTo>
                <a:cubicBezTo>
                  <a:pt x="174736" y="208644"/>
                  <a:pt x="192958" y="253878"/>
                  <a:pt x="211408" y="295220"/>
                </a:cubicBezTo>
                <a:cubicBezTo>
                  <a:pt x="213926" y="306482"/>
                  <a:pt x="217040" y="318477"/>
                  <a:pt x="220565" y="329694"/>
                </a:cubicBezTo>
                <a:cubicBezTo>
                  <a:pt x="238558" y="384771"/>
                  <a:pt x="255726" y="433713"/>
                  <a:pt x="273032" y="477848"/>
                </a:cubicBezTo>
                <a:cubicBezTo>
                  <a:pt x="240022" y="441679"/>
                  <a:pt x="186868" y="389350"/>
                  <a:pt x="186548" y="389029"/>
                </a:cubicBezTo>
                <a:cubicBezTo>
                  <a:pt x="130097" y="340179"/>
                  <a:pt x="82621" y="321820"/>
                  <a:pt x="5843" y="317196"/>
                </a:cubicBezTo>
                <a:cubicBezTo>
                  <a:pt x="-14668" y="328458"/>
                  <a:pt x="24339" y="343567"/>
                  <a:pt x="38074" y="350526"/>
                </a:cubicBezTo>
                <a:cubicBezTo>
                  <a:pt x="146259" y="405419"/>
                  <a:pt x="185449" y="435224"/>
                  <a:pt x="281273" y="502250"/>
                </a:cubicBezTo>
                <a:cubicBezTo>
                  <a:pt x="282051" y="502800"/>
                  <a:pt x="282784" y="503257"/>
                  <a:pt x="283470" y="503761"/>
                </a:cubicBezTo>
                <a:cubicBezTo>
                  <a:pt x="304302" y="554214"/>
                  <a:pt x="325637" y="598166"/>
                  <a:pt x="349215" y="637905"/>
                </a:cubicBezTo>
                <a:cubicBezTo>
                  <a:pt x="317487" y="609794"/>
                  <a:pt x="267264" y="569322"/>
                  <a:pt x="266943" y="569093"/>
                </a:cubicBezTo>
                <a:cubicBezTo>
                  <a:pt x="216032" y="532513"/>
                  <a:pt x="142230" y="498404"/>
                  <a:pt x="76120" y="510400"/>
                </a:cubicBezTo>
                <a:lnTo>
                  <a:pt x="67467" y="514795"/>
                </a:lnTo>
                <a:cubicBezTo>
                  <a:pt x="64353" y="531689"/>
                  <a:pt x="138705" y="552886"/>
                  <a:pt x="151844" y="558014"/>
                </a:cubicBezTo>
                <a:cubicBezTo>
                  <a:pt x="235398" y="590474"/>
                  <a:pt x="285302" y="616021"/>
                  <a:pt x="362217" y="659057"/>
                </a:cubicBezTo>
                <a:cubicBezTo>
                  <a:pt x="385521" y="695546"/>
                  <a:pt x="411159" y="728555"/>
                  <a:pt x="440598" y="760008"/>
                </a:cubicBezTo>
                <a:cubicBezTo>
                  <a:pt x="366612" y="700353"/>
                  <a:pt x="257924" y="640606"/>
                  <a:pt x="175514" y="669587"/>
                </a:cubicBezTo>
                <a:cubicBezTo>
                  <a:pt x="175789" y="688907"/>
                  <a:pt x="287271" y="714912"/>
                  <a:pt x="310940" y="723153"/>
                </a:cubicBezTo>
                <a:cubicBezTo>
                  <a:pt x="383369" y="748471"/>
                  <a:pt x="419720" y="770721"/>
                  <a:pt x="483084" y="801991"/>
                </a:cubicBezTo>
                <a:cubicBezTo>
                  <a:pt x="485740" y="804418"/>
                  <a:pt x="488441" y="806844"/>
                  <a:pt x="491142" y="809271"/>
                </a:cubicBezTo>
                <a:cubicBezTo>
                  <a:pt x="494164" y="816688"/>
                  <a:pt x="496453" y="819663"/>
                  <a:pt x="497369" y="814810"/>
                </a:cubicBezTo>
                <a:cubicBezTo>
                  <a:pt x="512477" y="828087"/>
                  <a:pt x="528409" y="841273"/>
                  <a:pt x="545441" y="854550"/>
                </a:cubicBezTo>
                <a:cubicBezTo>
                  <a:pt x="464680" y="814032"/>
                  <a:pt x="367940" y="785189"/>
                  <a:pt x="304714" y="820579"/>
                </a:cubicBezTo>
                <a:cubicBezTo>
                  <a:pt x="311994" y="838114"/>
                  <a:pt x="427275" y="850979"/>
                  <a:pt x="453737" y="856793"/>
                </a:cubicBezTo>
                <a:cubicBezTo>
                  <a:pt x="523145" y="872085"/>
                  <a:pt x="564807" y="889391"/>
                  <a:pt x="621944" y="910451"/>
                </a:cubicBezTo>
                <a:cubicBezTo>
                  <a:pt x="665209" y="940302"/>
                  <a:pt x="713968" y="971571"/>
                  <a:pt x="769502" y="1005954"/>
                </a:cubicBezTo>
                <a:cubicBezTo>
                  <a:pt x="781452" y="1013371"/>
                  <a:pt x="793172" y="1020651"/>
                  <a:pt x="804664" y="1027976"/>
                </a:cubicBezTo>
                <a:cubicBezTo>
                  <a:pt x="709343" y="981918"/>
                  <a:pt x="593605" y="938058"/>
                  <a:pt x="489403" y="974272"/>
                </a:cubicBezTo>
                <a:cubicBezTo>
                  <a:pt x="416836" y="999453"/>
                  <a:pt x="534361" y="996935"/>
                  <a:pt x="548829" y="997668"/>
                </a:cubicBezTo>
                <a:cubicBezTo>
                  <a:pt x="651840" y="1003436"/>
                  <a:pt x="724223" y="1011082"/>
                  <a:pt x="821375" y="1038735"/>
                </a:cubicBezTo>
                <a:cubicBezTo>
                  <a:pt x="857680" y="1062359"/>
                  <a:pt x="892247" y="1086670"/>
                  <a:pt x="926676" y="1115238"/>
                </a:cubicBezTo>
                <a:cubicBezTo>
                  <a:pt x="972459" y="1155573"/>
                  <a:pt x="990268" y="1190780"/>
                  <a:pt x="1017051" y="1255288"/>
                </a:cubicBezTo>
                <a:cubicBezTo>
                  <a:pt x="1018287" y="1258264"/>
                  <a:pt x="1021904" y="1259821"/>
                  <a:pt x="1025154" y="1258676"/>
                </a:cubicBezTo>
                <a:cubicBezTo>
                  <a:pt x="1028451" y="1257532"/>
                  <a:pt x="1030099" y="1254235"/>
                  <a:pt x="1028863" y="1251214"/>
                </a:cubicBezTo>
                <a:close/>
              </a:path>
            </a:pathLst>
          </a:custGeom>
          <a:solidFill>
            <a:schemeClr val="accent1"/>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950" name="Google Shape;950;p23"/>
          <p:cNvGrpSpPr/>
          <p:nvPr/>
        </p:nvGrpSpPr>
        <p:grpSpPr>
          <a:xfrm rot="-486069">
            <a:off x="10449753" y="5888422"/>
            <a:ext cx="1006615" cy="978757"/>
            <a:chOff x="8191640" y="3564849"/>
            <a:chExt cx="793363" cy="771247"/>
          </a:xfrm>
        </p:grpSpPr>
        <p:sp>
          <p:nvSpPr>
            <p:cNvPr id="951" name="Google Shape;951;p23"/>
            <p:cNvSpPr/>
            <p:nvPr/>
          </p:nvSpPr>
          <p:spPr>
            <a:xfrm>
              <a:off x="8191640" y="3564849"/>
              <a:ext cx="793363" cy="771247"/>
            </a:xfrm>
            <a:custGeom>
              <a:avLst/>
              <a:gdLst/>
              <a:ahLst/>
              <a:cxnLst/>
              <a:rect l="l" t="t" r="r" b="b"/>
              <a:pathLst>
                <a:path w="793363" h="771247" extrusionOk="0">
                  <a:moveTo>
                    <a:pt x="24843" y="771248"/>
                  </a:moveTo>
                  <a:cubicBezTo>
                    <a:pt x="54373" y="730867"/>
                    <a:pt x="127030" y="736773"/>
                    <a:pt x="164664" y="707976"/>
                  </a:cubicBezTo>
                  <a:cubicBezTo>
                    <a:pt x="202344" y="679179"/>
                    <a:pt x="168235" y="594068"/>
                    <a:pt x="203579" y="594663"/>
                  </a:cubicBezTo>
                  <a:cubicBezTo>
                    <a:pt x="238970" y="595258"/>
                    <a:pt x="225739" y="658759"/>
                    <a:pt x="247394" y="690807"/>
                  </a:cubicBezTo>
                  <a:cubicBezTo>
                    <a:pt x="269049" y="722855"/>
                    <a:pt x="384697" y="708937"/>
                    <a:pt x="385750" y="685313"/>
                  </a:cubicBezTo>
                  <a:cubicBezTo>
                    <a:pt x="386849" y="661689"/>
                    <a:pt x="303753" y="530888"/>
                    <a:pt x="360935" y="543707"/>
                  </a:cubicBezTo>
                  <a:cubicBezTo>
                    <a:pt x="418119" y="556526"/>
                    <a:pt x="400492" y="626665"/>
                    <a:pt x="430984" y="643697"/>
                  </a:cubicBezTo>
                  <a:cubicBezTo>
                    <a:pt x="461429" y="660728"/>
                    <a:pt x="532026" y="640126"/>
                    <a:pt x="548005" y="616959"/>
                  </a:cubicBezTo>
                  <a:cubicBezTo>
                    <a:pt x="561282" y="594709"/>
                    <a:pt x="473013" y="461480"/>
                    <a:pt x="519345" y="442618"/>
                  </a:cubicBezTo>
                  <a:cubicBezTo>
                    <a:pt x="565677" y="423755"/>
                    <a:pt x="595940" y="586285"/>
                    <a:pt x="651520" y="570765"/>
                  </a:cubicBezTo>
                  <a:cubicBezTo>
                    <a:pt x="684392" y="561608"/>
                    <a:pt x="717860" y="523883"/>
                    <a:pt x="723628" y="494673"/>
                  </a:cubicBezTo>
                  <a:cubicBezTo>
                    <a:pt x="727611" y="474437"/>
                    <a:pt x="732556" y="464502"/>
                    <a:pt x="718547" y="447425"/>
                  </a:cubicBezTo>
                  <a:cubicBezTo>
                    <a:pt x="684392" y="405671"/>
                    <a:pt x="604226" y="373669"/>
                    <a:pt x="649094" y="347206"/>
                  </a:cubicBezTo>
                  <a:cubicBezTo>
                    <a:pt x="693961" y="320789"/>
                    <a:pt x="726833" y="414599"/>
                    <a:pt x="755722" y="383879"/>
                  </a:cubicBezTo>
                  <a:cubicBezTo>
                    <a:pt x="784611" y="353158"/>
                    <a:pt x="812905" y="242317"/>
                    <a:pt x="775271" y="140405"/>
                  </a:cubicBezTo>
                  <a:cubicBezTo>
                    <a:pt x="737592" y="38492"/>
                    <a:pt x="525983" y="-21301"/>
                    <a:pt x="470723" y="7039"/>
                  </a:cubicBezTo>
                  <a:cubicBezTo>
                    <a:pt x="415509" y="35333"/>
                    <a:pt x="507396" y="139993"/>
                    <a:pt x="482764" y="141824"/>
                  </a:cubicBezTo>
                  <a:cubicBezTo>
                    <a:pt x="458133" y="143655"/>
                    <a:pt x="448976" y="88349"/>
                    <a:pt x="408641" y="26680"/>
                  </a:cubicBezTo>
                  <a:cubicBezTo>
                    <a:pt x="368352" y="-34944"/>
                    <a:pt x="281456" y="34967"/>
                    <a:pt x="265936" y="59552"/>
                  </a:cubicBezTo>
                  <a:cubicBezTo>
                    <a:pt x="258886" y="70769"/>
                    <a:pt x="241259" y="95217"/>
                    <a:pt x="267996" y="126349"/>
                  </a:cubicBezTo>
                  <a:cubicBezTo>
                    <a:pt x="299907" y="163479"/>
                    <a:pt x="377646" y="208255"/>
                    <a:pt x="373343" y="225515"/>
                  </a:cubicBezTo>
                  <a:cubicBezTo>
                    <a:pt x="365468" y="257243"/>
                    <a:pt x="268546" y="161557"/>
                    <a:pt x="227249" y="130744"/>
                  </a:cubicBezTo>
                  <a:cubicBezTo>
                    <a:pt x="153859" y="75896"/>
                    <a:pt x="42012" y="272763"/>
                    <a:pt x="93700" y="282149"/>
                  </a:cubicBezTo>
                  <a:cubicBezTo>
                    <a:pt x="153493" y="293045"/>
                    <a:pt x="208021" y="344230"/>
                    <a:pt x="209302" y="347298"/>
                  </a:cubicBezTo>
                  <a:cubicBezTo>
                    <a:pt x="214888" y="361078"/>
                    <a:pt x="215254" y="379071"/>
                    <a:pt x="187189" y="385160"/>
                  </a:cubicBezTo>
                  <a:cubicBezTo>
                    <a:pt x="173912" y="388045"/>
                    <a:pt x="149648" y="355630"/>
                    <a:pt x="127671" y="343223"/>
                  </a:cubicBezTo>
                  <a:cubicBezTo>
                    <a:pt x="45766" y="297074"/>
                    <a:pt x="26445" y="390700"/>
                    <a:pt x="3554" y="440375"/>
                  </a:cubicBezTo>
                  <a:cubicBezTo>
                    <a:pt x="-19338" y="490049"/>
                    <a:pt x="74655" y="480023"/>
                    <a:pt x="105650" y="509919"/>
                  </a:cubicBezTo>
                  <a:cubicBezTo>
                    <a:pt x="136645" y="539815"/>
                    <a:pt x="100843" y="551902"/>
                    <a:pt x="63026" y="548514"/>
                  </a:cubicBezTo>
                  <a:cubicBezTo>
                    <a:pt x="25301" y="545126"/>
                    <a:pt x="-9815" y="680781"/>
                    <a:pt x="24843" y="771248"/>
                  </a:cubicBezTo>
                  <a:lnTo>
                    <a:pt x="24843" y="771248"/>
                  </a:lnTo>
                  <a:close/>
                  <a:moveTo>
                    <a:pt x="101850" y="472514"/>
                  </a:moveTo>
                  <a:cubicBezTo>
                    <a:pt x="83445" y="431584"/>
                    <a:pt x="167640" y="427326"/>
                    <a:pt x="160452" y="462991"/>
                  </a:cubicBezTo>
                  <a:cubicBezTo>
                    <a:pt x="153264" y="498702"/>
                    <a:pt x="115722" y="488996"/>
                    <a:pt x="101850" y="472514"/>
                  </a:cubicBezTo>
                  <a:lnTo>
                    <a:pt x="101850" y="472514"/>
                  </a:lnTo>
                  <a:close/>
                  <a:moveTo>
                    <a:pt x="375083" y="518389"/>
                  </a:moveTo>
                  <a:cubicBezTo>
                    <a:pt x="358830" y="506165"/>
                    <a:pt x="391244" y="453240"/>
                    <a:pt x="410610" y="486341"/>
                  </a:cubicBezTo>
                  <a:cubicBezTo>
                    <a:pt x="429931" y="519396"/>
                    <a:pt x="403102" y="547095"/>
                    <a:pt x="375083" y="51838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952" name="Google Shape;952;p23"/>
            <p:cNvGrpSpPr/>
            <p:nvPr/>
          </p:nvGrpSpPr>
          <p:grpSpPr>
            <a:xfrm>
              <a:off x="8243026" y="3623916"/>
              <a:ext cx="719400" cy="628740"/>
              <a:chOff x="8243026" y="3623916"/>
              <a:chExt cx="719400" cy="628740"/>
            </a:xfrm>
          </p:grpSpPr>
          <p:sp>
            <p:nvSpPr>
              <p:cNvPr id="953" name="Google Shape;953;p23"/>
              <p:cNvSpPr/>
              <p:nvPr/>
            </p:nvSpPr>
            <p:spPr>
              <a:xfrm>
                <a:off x="8243026" y="3674074"/>
                <a:ext cx="719400" cy="578582"/>
              </a:xfrm>
              <a:custGeom>
                <a:avLst/>
                <a:gdLst/>
                <a:ahLst/>
                <a:cxnLst/>
                <a:rect l="l" t="t" r="r" b="b"/>
                <a:pathLst>
                  <a:path w="719400" h="578582" extrusionOk="0">
                    <a:moveTo>
                      <a:pt x="6008" y="576638"/>
                    </a:moveTo>
                    <a:cubicBezTo>
                      <a:pt x="5230" y="578241"/>
                      <a:pt x="3307" y="579019"/>
                      <a:pt x="1750" y="578332"/>
                    </a:cubicBezTo>
                    <a:cubicBezTo>
                      <a:pt x="194" y="577646"/>
                      <a:pt x="-447" y="575814"/>
                      <a:pt x="331" y="574212"/>
                    </a:cubicBezTo>
                    <a:cubicBezTo>
                      <a:pt x="43047" y="486766"/>
                      <a:pt x="135757" y="393736"/>
                      <a:pt x="243759" y="307068"/>
                    </a:cubicBezTo>
                    <a:cubicBezTo>
                      <a:pt x="405511" y="177228"/>
                      <a:pt x="601599" y="61580"/>
                      <a:pt x="714820" y="414"/>
                    </a:cubicBezTo>
                    <a:cubicBezTo>
                      <a:pt x="716422" y="-456"/>
                      <a:pt x="718299" y="94"/>
                      <a:pt x="719078" y="1605"/>
                    </a:cubicBezTo>
                    <a:cubicBezTo>
                      <a:pt x="719856" y="3115"/>
                      <a:pt x="719170" y="5038"/>
                      <a:pt x="717613" y="5862"/>
                    </a:cubicBezTo>
                    <a:cubicBezTo>
                      <a:pt x="604621" y="66891"/>
                      <a:pt x="408898" y="182356"/>
                      <a:pt x="247559" y="311830"/>
                    </a:cubicBezTo>
                    <a:cubicBezTo>
                      <a:pt x="140244" y="397902"/>
                      <a:pt x="48220" y="490155"/>
                      <a:pt x="6008" y="57663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54" name="Google Shape;954;p23"/>
              <p:cNvSpPr/>
              <p:nvPr/>
            </p:nvSpPr>
            <p:spPr>
              <a:xfrm>
                <a:off x="8276500" y="3967116"/>
                <a:ext cx="210057" cy="254729"/>
              </a:xfrm>
              <a:custGeom>
                <a:avLst/>
                <a:gdLst/>
                <a:ahLst/>
                <a:cxnLst/>
                <a:rect l="l" t="t" r="r" b="b"/>
                <a:pathLst>
                  <a:path w="210057" h="254729" extrusionOk="0">
                    <a:moveTo>
                      <a:pt x="209965" y="250586"/>
                    </a:moveTo>
                    <a:cubicBezTo>
                      <a:pt x="210377" y="252234"/>
                      <a:pt x="209370" y="254020"/>
                      <a:pt x="207676" y="254569"/>
                    </a:cubicBezTo>
                    <a:cubicBezTo>
                      <a:pt x="205982" y="255119"/>
                      <a:pt x="204242" y="254203"/>
                      <a:pt x="203830" y="252601"/>
                    </a:cubicBezTo>
                    <a:cubicBezTo>
                      <a:pt x="179016" y="156365"/>
                      <a:pt x="170866" y="62739"/>
                      <a:pt x="169630" y="47035"/>
                    </a:cubicBezTo>
                    <a:cubicBezTo>
                      <a:pt x="146098" y="43418"/>
                      <a:pt x="125953" y="35910"/>
                      <a:pt x="105489" y="28264"/>
                    </a:cubicBezTo>
                    <a:cubicBezTo>
                      <a:pt x="75730" y="17139"/>
                      <a:pt x="45238" y="5785"/>
                      <a:pt x="2980" y="6288"/>
                    </a:cubicBezTo>
                    <a:cubicBezTo>
                      <a:pt x="1241" y="6288"/>
                      <a:pt x="-87" y="4915"/>
                      <a:pt x="4" y="3175"/>
                    </a:cubicBezTo>
                    <a:cubicBezTo>
                      <a:pt x="96" y="1435"/>
                      <a:pt x="1607" y="16"/>
                      <a:pt x="3347" y="16"/>
                    </a:cubicBezTo>
                    <a:cubicBezTo>
                      <a:pt x="46749" y="-488"/>
                      <a:pt x="77744" y="11050"/>
                      <a:pt x="108052" y="22358"/>
                    </a:cubicBezTo>
                    <a:cubicBezTo>
                      <a:pt x="128884" y="30141"/>
                      <a:pt x="149348" y="37741"/>
                      <a:pt x="173110" y="41129"/>
                    </a:cubicBezTo>
                    <a:cubicBezTo>
                      <a:pt x="174529" y="41266"/>
                      <a:pt x="175628" y="42320"/>
                      <a:pt x="175765" y="43784"/>
                    </a:cubicBezTo>
                    <a:cubicBezTo>
                      <a:pt x="175765" y="44059"/>
                      <a:pt x="182953" y="145835"/>
                      <a:pt x="209965" y="25058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55" name="Google Shape;955;p23"/>
              <p:cNvSpPr/>
              <p:nvPr/>
            </p:nvSpPr>
            <p:spPr>
              <a:xfrm>
                <a:off x="8344615" y="3770779"/>
                <a:ext cx="325594" cy="395137"/>
              </a:xfrm>
              <a:custGeom>
                <a:avLst/>
                <a:gdLst/>
                <a:ahLst/>
                <a:cxnLst/>
                <a:rect l="l" t="t" r="r" b="b"/>
                <a:pathLst>
                  <a:path w="325594" h="395137" extrusionOk="0">
                    <a:moveTo>
                      <a:pt x="325440" y="390839"/>
                    </a:moveTo>
                    <a:cubicBezTo>
                      <a:pt x="325989" y="392441"/>
                      <a:pt x="325028" y="394273"/>
                      <a:pt x="323380" y="394913"/>
                    </a:cubicBezTo>
                    <a:cubicBezTo>
                      <a:pt x="321686" y="395554"/>
                      <a:pt x="319900" y="394776"/>
                      <a:pt x="319397" y="393174"/>
                    </a:cubicBezTo>
                    <a:cubicBezTo>
                      <a:pt x="278512" y="268415"/>
                      <a:pt x="259650" y="149059"/>
                      <a:pt x="257406" y="134134"/>
                    </a:cubicBezTo>
                    <a:cubicBezTo>
                      <a:pt x="242939" y="127678"/>
                      <a:pt x="122117" y="73792"/>
                      <a:pt x="67041" y="44354"/>
                    </a:cubicBezTo>
                    <a:cubicBezTo>
                      <a:pt x="8164" y="12900"/>
                      <a:pt x="838" y="5438"/>
                      <a:pt x="838" y="5438"/>
                    </a:cubicBezTo>
                    <a:cubicBezTo>
                      <a:pt x="-352" y="4248"/>
                      <a:pt x="-260" y="2279"/>
                      <a:pt x="1022" y="997"/>
                    </a:cubicBezTo>
                    <a:cubicBezTo>
                      <a:pt x="2304" y="-285"/>
                      <a:pt x="4318" y="-331"/>
                      <a:pt x="5508" y="860"/>
                    </a:cubicBezTo>
                    <a:cubicBezTo>
                      <a:pt x="5508" y="860"/>
                      <a:pt x="12193" y="7727"/>
                      <a:pt x="70383" y="38814"/>
                    </a:cubicBezTo>
                    <a:cubicBezTo>
                      <a:pt x="128115" y="69626"/>
                      <a:pt x="258001" y="127358"/>
                      <a:pt x="261710" y="129006"/>
                    </a:cubicBezTo>
                    <a:cubicBezTo>
                      <a:pt x="262626" y="129372"/>
                      <a:pt x="263312" y="130197"/>
                      <a:pt x="263495" y="131249"/>
                    </a:cubicBezTo>
                    <a:cubicBezTo>
                      <a:pt x="263495" y="131616"/>
                      <a:pt x="281900" y="258114"/>
                      <a:pt x="325440" y="39083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56" name="Google Shape;956;p23"/>
              <p:cNvSpPr/>
              <p:nvPr/>
            </p:nvSpPr>
            <p:spPr>
              <a:xfrm>
                <a:off x="8528819" y="3623916"/>
                <a:ext cx="316018" cy="436127"/>
              </a:xfrm>
              <a:custGeom>
                <a:avLst/>
                <a:gdLst/>
                <a:ahLst/>
                <a:cxnLst/>
                <a:rect l="l" t="t" r="r" b="b"/>
                <a:pathLst>
                  <a:path w="316018" h="436127" extrusionOk="0">
                    <a:moveTo>
                      <a:pt x="315485" y="431074"/>
                    </a:moveTo>
                    <a:cubicBezTo>
                      <a:pt x="316447" y="432448"/>
                      <a:pt x="316081" y="434416"/>
                      <a:pt x="314615" y="435469"/>
                    </a:cubicBezTo>
                    <a:cubicBezTo>
                      <a:pt x="313150" y="436522"/>
                      <a:pt x="311181" y="436293"/>
                      <a:pt x="310220" y="434920"/>
                    </a:cubicBezTo>
                    <a:cubicBezTo>
                      <a:pt x="277073" y="388633"/>
                      <a:pt x="253999" y="345369"/>
                      <a:pt x="238066" y="308330"/>
                    </a:cubicBezTo>
                    <a:cubicBezTo>
                      <a:pt x="211008" y="245378"/>
                      <a:pt x="204553" y="200145"/>
                      <a:pt x="204462" y="188562"/>
                    </a:cubicBezTo>
                    <a:cubicBezTo>
                      <a:pt x="204416" y="183251"/>
                      <a:pt x="180883" y="166494"/>
                      <a:pt x="149797" y="144335"/>
                    </a:cubicBezTo>
                    <a:cubicBezTo>
                      <a:pt x="95773" y="105878"/>
                      <a:pt x="19544" y="51671"/>
                      <a:pt x="224" y="4469"/>
                    </a:cubicBezTo>
                    <a:cubicBezTo>
                      <a:pt x="-417" y="2912"/>
                      <a:pt x="361" y="1035"/>
                      <a:pt x="2009" y="302"/>
                    </a:cubicBezTo>
                    <a:cubicBezTo>
                      <a:pt x="3658" y="-430"/>
                      <a:pt x="5489" y="211"/>
                      <a:pt x="6130" y="1767"/>
                    </a:cubicBezTo>
                    <a:cubicBezTo>
                      <a:pt x="24809" y="47459"/>
                      <a:pt x="100305" y="101116"/>
                      <a:pt x="153780" y="139162"/>
                    </a:cubicBezTo>
                    <a:cubicBezTo>
                      <a:pt x="186240" y="162237"/>
                      <a:pt x="210826" y="179726"/>
                      <a:pt x="210871" y="188058"/>
                    </a:cubicBezTo>
                    <a:cubicBezTo>
                      <a:pt x="210917" y="199321"/>
                      <a:pt x="217326" y="243456"/>
                      <a:pt x="243972" y="305491"/>
                    </a:cubicBezTo>
                    <a:cubicBezTo>
                      <a:pt x="259767" y="342255"/>
                      <a:pt x="282659" y="385154"/>
                      <a:pt x="315485" y="43107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57" name="Google Shape;957;p23"/>
              <p:cNvSpPr/>
              <p:nvPr/>
            </p:nvSpPr>
            <p:spPr>
              <a:xfrm>
                <a:off x="8728727" y="3638796"/>
                <a:ext cx="175639" cy="248724"/>
              </a:xfrm>
              <a:custGeom>
                <a:avLst/>
                <a:gdLst/>
                <a:ahLst/>
                <a:cxnLst/>
                <a:rect l="l" t="t" r="r" b="b"/>
                <a:pathLst>
                  <a:path w="175639" h="248724" extrusionOk="0">
                    <a:moveTo>
                      <a:pt x="171845" y="245744"/>
                    </a:moveTo>
                    <a:cubicBezTo>
                      <a:pt x="171616" y="247484"/>
                      <a:pt x="170014" y="248812"/>
                      <a:pt x="168274" y="248720"/>
                    </a:cubicBezTo>
                    <a:cubicBezTo>
                      <a:pt x="166534" y="248629"/>
                      <a:pt x="165298" y="247164"/>
                      <a:pt x="165527" y="245424"/>
                    </a:cubicBezTo>
                    <a:cubicBezTo>
                      <a:pt x="177385" y="151569"/>
                      <a:pt x="157698" y="90082"/>
                      <a:pt x="154860" y="81796"/>
                    </a:cubicBezTo>
                    <a:cubicBezTo>
                      <a:pt x="144696" y="76027"/>
                      <a:pt x="50795" y="22873"/>
                      <a:pt x="1944" y="6116"/>
                    </a:cubicBezTo>
                    <a:cubicBezTo>
                      <a:pt x="342" y="5567"/>
                      <a:pt x="-436" y="3782"/>
                      <a:pt x="250" y="2133"/>
                    </a:cubicBezTo>
                    <a:cubicBezTo>
                      <a:pt x="937" y="485"/>
                      <a:pt x="2769" y="-385"/>
                      <a:pt x="4417" y="164"/>
                    </a:cubicBezTo>
                    <a:cubicBezTo>
                      <a:pt x="55739" y="17791"/>
                      <a:pt x="155775" y="74791"/>
                      <a:pt x="159163" y="76760"/>
                    </a:cubicBezTo>
                    <a:cubicBezTo>
                      <a:pt x="159758" y="77080"/>
                      <a:pt x="160262" y="77629"/>
                      <a:pt x="160491" y="78316"/>
                    </a:cubicBezTo>
                    <a:cubicBezTo>
                      <a:pt x="160582" y="78499"/>
                      <a:pt x="184756" y="143328"/>
                      <a:pt x="171845" y="24574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grpSp>
        <p:nvGrpSpPr>
          <p:cNvPr id="958" name="Google Shape;958;p23"/>
          <p:cNvGrpSpPr/>
          <p:nvPr/>
        </p:nvGrpSpPr>
        <p:grpSpPr>
          <a:xfrm rot="-9037879" flipH="1">
            <a:off x="11170551" y="25233"/>
            <a:ext cx="825960" cy="1013212"/>
            <a:chOff x="7107811" y="3421182"/>
            <a:chExt cx="657160" cy="806134"/>
          </a:xfrm>
        </p:grpSpPr>
        <p:sp>
          <p:nvSpPr>
            <p:cNvPr id="959" name="Google Shape;959;p23"/>
            <p:cNvSpPr/>
            <p:nvPr/>
          </p:nvSpPr>
          <p:spPr>
            <a:xfrm>
              <a:off x="7107811" y="3421182"/>
              <a:ext cx="657160" cy="806134"/>
            </a:xfrm>
            <a:custGeom>
              <a:avLst/>
              <a:gdLst/>
              <a:ahLst/>
              <a:cxnLst/>
              <a:rect l="l" t="t" r="r" b="b"/>
              <a:pathLst>
                <a:path w="657160" h="806134" extrusionOk="0">
                  <a:moveTo>
                    <a:pt x="100852" y="806135"/>
                  </a:moveTo>
                  <a:cubicBezTo>
                    <a:pt x="116830" y="763374"/>
                    <a:pt x="182116" y="750692"/>
                    <a:pt x="208121" y="716126"/>
                  </a:cubicBezTo>
                  <a:cubicBezTo>
                    <a:pt x="234126" y="681559"/>
                    <a:pt x="183169" y="615174"/>
                    <a:pt x="214393" y="606979"/>
                  </a:cubicBezTo>
                  <a:cubicBezTo>
                    <a:pt x="245617" y="598784"/>
                    <a:pt x="249646" y="657798"/>
                    <a:pt x="276567" y="680644"/>
                  </a:cubicBezTo>
                  <a:cubicBezTo>
                    <a:pt x="303487" y="703490"/>
                    <a:pt x="401646" y="662743"/>
                    <a:pt x="396747" y="641729"/>
                  </a:cubicBezTo>
                  <a:cubicBezTo>
                    <a:pt x="391894" y="620714"/>
                    <a:pt x="286685" y="526264"/>
                    <a:pt x="340022" y="523425"/>
                  </a:cubicBezTo>
                  <a:cubicBezTo>
                    <a:pt x="393405" y="520633"/>
                    <a:pt x="395236" y="586606"/>
                    <a:pt x="426185" y="594023"/>
                  </a:cubicBezTo>
                  <a:cubicBezTo>
                    <a:pt x="457134" y="601485"/>
                    <a:pt x="514089" y="566003"/>
                    <a:pt x="522375" y="541693"/>
                  </a:cubicBezTo>
                  <a:cubicBezTo>
                    <a:pt x="528556" y="518893"/>
                    <a:pt x="418173" y="423573"/>
                    <a:pt x="454250" y="395599"/>
                  </a:cubicBezTo>
                  <a:cubicBezTo>
                    <a:pt x="490327" y="367626"/>
                    <a:pt x="556942" y="502915"/>
                    <a:pt x="601946" y="475582"/>
                  </a:cubicBezTo>
                  <a:cubicBezTo>
                    <a:pt x="628546" y="459421"/>
                    <a:pt x="648690" y="418033"/>
                    <a:pt x="646538" y="390975"/>
                  </a:cubicBezTo>
                  <a:cubicBezTo>
                    <a:pt x="645074" y="372250"/>
                    <a:pt x="646951" y="362269"/>
                    <a:pt x="630423" y="350732"/>
                  </a:cubicBezTo>
                  <a:cubicBezTo>
                    <a:pt x="590134" y="322484"/>
                    <a:pt x="511800" y="314106"/>
                    <a:pt x="544717" y="279814"/>
                  </a:cubicBezTo>
                  <a:cubicBezTo>
                    <a:pt x="577635" y="245523"/>
                    <a:pt x="629645" y="319874"/>
                    <a:pt x="647409" y="285766"/>
                  </a:cubicBezTo>
                  <a:cubicBezTo>
                    <a:pt x="665218" y="251658"/>
                    <a:pt x="662792" y="147318"/>
                    <a:pt x="604602" y="67061"/>
                  </a:cubicBezTo>
                  <a:cubicBezTo>
                    <a:pt x="546411" y="-13197"/>
                    <a:pt x="345745" y="-13563"/>
                    <a:pt x="304219" y="24895"/>
                  </a:cubicBezTo>
                  <a:cubicBezTo>
                    <a:pt x="262649" y="63398"/>
                    <a:pt x="369186" y="132668"/>
                    <a:pt x="347988" y="140359"/>
                  </a:cubicBezTo>
                  <a:cubicBezTo>
                    <a:pt x="326790" y="148051"/>
                    <a:pt x="305135" y="101719"/>
                    <a:pt x="254499" y="57492"/>
                  </a:cubicBezTo>
                  <a:cubicBezTo>
                    <a:pt x="203909" y="13266"/>
                    <a:pt x="144803" y="96087"/>
                    <a:pt x="137203" y="121543"/>
                  </a:cubicBezTo>
                  <a:cubicBezTo>
                    <a:pt x="133769" y="133126"/>
                    <a:pt x="124293" y="158947"/>
                    <a:pt x="155470" y="179733"/>
                  </a:cubicBezTo>
                  <a:cubicBezTo>
                    <a:pt x="192692" y="204501"/>
                    <a:pt x="271988" y="224646"/>
                    <a:pt x="272446" y="240853"/>
                  </a:cubicBezTo>
                  <a:cubicBezTo>
                    <a:pt x="273316" y="270657"/>
                    <a:pt x="164627" y="210499"/>
                    <a:pt x="120767" y="193559"/>
                  </a:cubicBezTo>
                  <a:cubicBezTo>
                    <a:pt x="42753" y="163480"/>
                    <a:pt x="-6967" y="363963"/>
                    <a:pt x="40739" y="359477"/>
                  </a:cubicBezTo>
                  <a:cubicBezTo>
                    <a:pt x="95953" y="354303"/>
                    <a:pt x="156478" y="385848"/>
                    <a:pt x="158355" y="388228"/>
                  </a:cubicBezTo>
                  <a:cubicBezTo>
                    <a:pt x="166642" y="398941"/>
                    <a:pt x="171403" y="414691"/>
                    <a:pt x="148283" y="426961"/>
                  </a:cubicBezTo>
                  <a:cubicBezTo>
                    <a:pt x="137341" y="432775"/>
                    <a:pt x="107994" y="410250"/>
                    <a:pt x="85651" y="404802"/>
                  </a:cubicBezTo>
                  <a:cubicBezTo>
                    <a:pt x="2327" y="384428"/>
                    <a:pt x="8416" y="471416"/>
                    <a:pt x="541" y="520724"/>
                  </a:cubicBezTo>
                  <a:cubicBezTo>
                    <a:pt x="-7333" y="569986"/>
                    <a:pt x="72787" y="538030"/>
                    <a:pt x="107398" y="556664"/>
                  </a:cubicBezTo>
                  <a:cubicBezTo>
                    <a:pt x="142011" y="575297"/>
                    <a:pt x="113534" y="594755"/>
                    <a:pt x="79471" y="601073"/>
                  </a:cubicBezTo>
                  <a:cubicBezTo>
                    <a:pt x="45546" y="607391"/>
                    <a:pt x="48110" y="735217"/>
                    <a:pt x="100852" y="806135"/>
                  </a:cubicBezTo>
                  <a:lnTo>
                    <a:pt x="100852" y="806135"/>
                  </a:lnTo>
                  <a:close/>
                  <a:moveTo>
                    <a:pt x="94900" y="524753"/>
                  </a:moveTo>
                  <a:cubicBezTo>
                    <a:pt x="68666" y="493346"/>
                    <a:pt x="141553" y="468852"/>
                    <a:pt x="144025" y="501953"/>
                  </a:cubicBezTo>
                  <a:cubicBezTo>
                    <a:pt x="146497" y="535100"/>
                    <a:pt x="111153" y="535787"/>
                    <a:pt x="94900" y="524753"/>
                  </a:cubicBezTo>
                  <a:lnTo>
                    <a:pt x="94900" y="524753"/>
                  </a:lnTo>
                  <a:close/>
                  <a:moveTo>
                    <a:pt x="346202" y="497741"/>
                  </a:moveTo>
                  <a:cubicBezTo>
                    <a:pt x="328942" y="491011"/>
                    <a:pt x="344371" y="436529"/>
                    <a:pt x="369506" y="460840"/>
                  </a:cubicBezTo>
                  <a:cubicBezTo>
                    <a:pt x="394686" y="485105"/>
                    <a:pt x="377930" y="516054"/>
                    <a:pt x="346202" y="49774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960" name="Google Shape;960;p23"/>
            <p:cNvSpPr/>
            <p:nvPr/>
          </p:nvSpPr>
          <p:spPr>
            <a:xfrm>
              <a:off x="7171059" y="3462570"/>
              <a:ext cx="530600" cy="684325"/>
            </a:xfrm>
            <a:custGeom>
              <a:avLst/>
              <a:gdLst/>
              <a:ahLst/>
              <a:cxnLst/>
              <a:rect l="l" t="t" r="r" b="b"/>
              <a:pathLst>
                <a:path w="530600" h="684325" extrusionOk="0">
                  <a:moveTo>
                    <a:pt x="529633" y="4979"/>
                  </a:moveTo>
                  <a:cubicBezTo>
                    <a:pt x="530823" y="3834"/>
                    <a:pt x="530915" y="2003"/>
                    <a:pt x="529908" y="858"/>
                  </a:cubicBezTo>
                  <a:cubicBezTo>
                    <a:pt x="528855" y="-286"/>
                    <a:pt x="527069" y="-286"/>
                    <a:pt x="525879" y="858"/>
                  </a:cubicBezTo>
                  <a:cubicBezTo>
                    <a:pt x="509992" y="16196"/>
                    <a:pt x="492045" y="33959"/>
                    <a:pt x="472588" y="53692"/>
                  </a:cubicBezTo>
                  <a:cubicBezTo>
                    <a:pt x="457845" y="50029"/>
                    <a:pt x="365867" y="27641"/>
                    <a:pt x="319672" y="25032"/>
                  </a:cubicBezTo>
                  <a:cubicBezTo>
                    <a:pt x="318116" y="24940"/>
                    <a:pt x="316696" y="26176"/>
                    <a:pt x="316513" y="27779"/>
                  </a:cubicBezTo>
                  <a:cubicBezTo>
                    <a:pt x="316330" y="29381"/>
                    <a:pt x="317429" y="30755"/>
                    <a:pt x="318986" y="30846"/>
                  </a:cubicBezTo>
                  <a:cubicBezTo>
                    <a:pt x="362159" y="33318"/>
                    <a:pt x="446262" y="53371"/>
                    <a:pt x="467734" y="58591"/>
                  </a:cubicBezTo>
                  <a:cubicBezTo>
                    <a:pt x="435732" y="91234"/>
                    <a:pt x="399976" y="129005"/>
                    <a:pt x="363075" y="170118"/>
                  </a:cubicBezTo>
                  <a:cubicBezTo>
                    <a:pt x="353689" y="163754"/>
                    <a:pt x="332309" y="156017"/>
                    <a:pt x="305892" y="146540"/>
                  </a:cubicBezTo>
                  <a:cubicBezTo>
                    <a:pt x="249533" y="126304"/>
                    <a:pt x="170008" y="97689"/>
                    <a:pt x="142309" y="62207"/>
                  </a:cubicBezTo>
                  <a:cubicBezTo>
                    <a:pt x="141348" y="61017"/>
                    <a:pt x="139563" y="60880"/>
                    <a:pt x="138326" y="61933"/>
                  </a:cubicBezTo>
                  <a:cubicBezTo>
                    <a:pt x="137090" y="62986"/>
                    <a:pt x="136815" y="64817"/>
                    <a:pt x="137777" y="66053"/>
                  </a:cubicBezTo>
                  <a:cubicBezTo>
                    <a:pt x="166391" y="102771"/>
                    <a:pt x="246694" y="131615"/>
                    <a:pt x="303648" y="152079"/>
                  </a:cubicBezTo>
                  <a:cubicBezTo>
                    <a:pt x="330157" y="161602"/>
                    <a:pt x="351446" y="169248"/>
                    <a:pt x="359321" y="174284"/>
                  </a:cubicBezTo>
                  <a:cubicBezTo>
                    <a:pt x="328234" y="209033"/>
                    <a:pt x="296415" y="246072"/>
                    <a:pt x="265466" y="284346"/>
                  </a:cubicBezTo>
                  <a:cubicBezTo>
                    <a:pt x="237401" y="280180"/>
                    <a:pt x="133107" y="264522"/>
                    <a:pt x="82151" y="253305"/>
                  </a:cubicBezTo>
                  <a:cubicBezTo>
                    <a:pt x="23411" y="240349"/>
                    <a:pt x="15857" y="235954"/>
                    <a:pt x="15811" y="235954"/>
                  </a:cubicBezTo>
                  <a:cubicBezTo>
                    <a:pt x="14483" y="235221"/>
                    <a:pt x="12743" y="235771"/>
                    <a:pt x="11920" y="237190"/>
                  </a:cubicBezTo>
                  <a:cubicBezTo>
                    <a:pt x="11095" y="238609"/>
                    <a:pt x="11507" y="240395"/>
                    <a:pt x="12835" y="241127"/>
                  </a:cubicBezTo>
                  <a:cubicBezTo>
                    <a:pt x="12835" y="241127"/>
                    <a:pt x="21122" y="245889"/>
                    <a:pt x="80594" y="259028"/>
                  </a:cubicBezTo>
                  <a:cubicBezTo>
                    <a:pt x="129902" y="269925"/>
                    <a:pt x="229205" y="284942"/>
                    <a:pt x="261162" y="289703"/>
                  </a:cubicBezTo>
                  <a:cubicBezTo>
                    <a:pt x="235707" y="321339"/>
                    <a:pt x="210846" y="353753"/>
                    <a:pt x="187543" y="386351"/>
                  </a:cubicBezTo>
                  <a:cubicBezTo>
                    <a:pt x="179485" y="397613"/>
                    <a:pt x="171656" y="408876"/>
                    <a:pt x="164010" y="420093"/>
                  </a:cubicBezTo>
                  <a:cubicBezTo>
                    <a:pt x="163415" y="419406"/>
                    <a:pt x="162500" y="419086"/>
                    <a:pt x="161538" y="419269"/>
                  </a:cubicBezTo>
                  <a:cubicBezTo>
                    <a:pt x="139791" y="422199"/>
                    <a:pt x="119921" y="420505"/>
                    <a:pt x="99731" y="418811"/>
                  </a:cubicBezTo>
                  <a:cubicBezTo>
                    <a:pt x="70339" y="416339"/>
                    <a:pt x="40259" y="413820"/>
                    <a:pt x="2259" y="424991"/>
                  </a:cubicBezTo>
                  <a:cubicBezTo>
                    <a:pt x="702" y="425449"/>
                    <a:pt x="-259" y="427052"/>
                    <a:pt x="61" y="428609"/>
                  </a:cubicBezTo>
                  <a:cubicBezTo>
                    <a:pt x="382" y="430165"/>
                    <a:pt x="1893" y="431035"/>
                    <a:pt x="3449" y="430623"/>
                  </a:cubicBezTo>
                  <a:cubicBezTo>
                    <a:pt x="40442" y="419772"/>
                    <a:pt x="70018" y="422245"/>
                    <a:pt x="98907" y="424671"/>
                  </a:cubicBezTo>
                  <a:cubicBezTo>
                    <a:pt x="118777" y="426319"/>
                    <a:pt x="138326" y="427967"/>
                    <a:pt x="159890" y="425358"/>
                  </a:cubicBezTo>
                  <a:cubicBezTo>
                    <a:pt x="159936" y="425495"/>
                    <a:pt x="160027" y="425724"/>
                    <a:pt x="160073" y="425907"/>
                  </a:cubicBezTo>
                  <a:cubicBezTo>
                    <a:pt x="99685" y="515642"/>
                    <a:pt x="53399" y="604873"/>
                    <a:pt x="39480" y="681056"/>
                  </a:cubicBezTo>
                  <a:cubicBezTo>
                    <a:pt x="39160" y="682658"/>
                    <a:pt x="40213" y="684123"/>
                    <a:pt x="41724" y="684306"/>
                  </a:cubicBezTo>
                  <a:cubicBezTo>
                    <a:pt x="43281" y="684490"/>
                    <a:pt x="44746" y="683345"/>
                    <a:pt x="45066" y="681742"/>
                  </a:cubicBezTo>
                  <a:cubicBezTo>
                    <a:pt x="58664" y="607437"/>
                    <a:pt x="103668" y="520220"/>
                    <a:pt x="162500" y="432271"/>
                  </a:cubicBezTo>
                  <a:cubicBezTo>
                    <a:pt x="171793" y="456719"/>
                    <a:pt x="200133" y="527820"/>
                    <a:pt x="240605" y="597502"/>
                  </a:cubicBezTo>
                  <a:cubicBezTo>
                    <a:pt x="241384" y="598830"/>
                    <a:pt x="243124" y="599196"/>
                    <a:pt x="244497" y="598280"/>
                  </a:cubicBezTo>
                  <a:cubicBezTo>
                    <a:pt x="245870" y="597364"/>
                    <a:pt x="246328" y="595579"/>
                    <a:pt x="245550" y="594205"/>
                  </a:cubicBezTo>
                  <a:cubicBezTo>
                    <a:pt x="203109" y="521136"/>
                    <a:pt x="174037" y="446418"/>
                    <a:pt x="166483" y="426274"/>
                  </a:cubicBezTo>
                  <a:cubicBezTo>
                    <a:pt x="174769" y="414050"/>
                    <a:pt x="183285" y="401780"/>
                    <a:pt x="192030" y="389556"/>
                  </a:cubicBezTo>
                  <a:cubicBezTo>
                    <a:pt x="215928" y="356180"/>
                    <a:pt x="241430" y="322941"/>
                    <a:pt x="267526" y="290573"/>
                  </a:cubicBezTo>
                  <a:cubicBezTo>
                    <a:pt x="268487" y="290710"/>
                    <a:pt x="269357" y="290848"/>
                    <a:pt x="269952" y="290939"/>
                  </a:cubicBezTo>
                  <a:cubicBezTo>
                    <a:pt x="275629" y="303484"/>
                    <a:pt x="321596" y="403748"/>
                    <a:pt x="388255" y="503281"/>
                  </a:cubicBezTo>
                  <a:cubicBezTo>
                    <a:pt x="389125" y="504562"/>
                    <a:pt x="390865" y="504791"/>
                    <a:pt x="392193" y="503830"/>
                  </a:cubicBezTo>
                  <a:cubicBezTo>
                    <a:pt x="393520" y="502823"/>
                    <a:pt x="393841" y="500991"/>
                    <a:pt x="392971" y="499755"/>
                  </a:cubicBezTo>
                  <a:cubicBezTo>
                    <a:pt x="322053" y="393859"/>
                    <a:pt x="274668" y="287231"/>
                    <a:pt x="274531" y="286956"/>
                  </a:cubicBezTo>
                  <a:cubicBezTo>
                    <a:pt x="274118" y="286040"/>
                    <a:pt x="273340" y="285537"/>
                    <a:pt x="272424" y="285399"/>
                  </a:cubicBezTo>
                  <a:cubicBezTo>
                    <a:pt x="272333" y="285399"/>
                    <a:pt x="272104" y="285353"/>
                    <a:pt x="271829" y="285308"/>
                  </a:cubicBezTo>
                  <a:cubicBezTo>
                    <a:pt x="301909" y="248224"/>
                    <a:pt x="332766" y="212330"/>
                    <a:pt x="362937" y="178588"/>
                  </a:cubicBezTo>
                  <a:cubicBezTo>
                    <a:pt x="366600" y="190125"/>
                    <a:pt x="383585" y="227301"/>
                    <a:pt x="421585" y="274366"/>
                  </a:cubicBezTo>
                  <a:cubicBezTo>
                    <a:pt x="444705" y="302980"/>
                    <a:pt x="475655" y="335303"/>
                    <a:pt x="516127" y="367809"/>
                  </a:cubicBezTo>
                  <a:cubicBezTo>
                    <a:pt x="517318" y="368770"/>
                    <a:pt x="519103" y="368495"/>
                    <a:pt x="520156" y="367213"/>
                  </a:cubicBezTo>
                  <a:cubicBezTo>
                    <a:pt x="521163" y="365932"/>
                    <a:pt x="521026" y="364100"/>
                    <a:pt x="519835" y="363139"/>
                  </a:cubicBezTo>
                  <a:cubicBezTo>
                    <a:pt x="479638" y="330908"/>
                    <a:pt x="448964" y="298860"/>
                    <a:pt x="426072" y="270474"/>
                  </a:cubicBezTo>
                  <a:cubicBezTo>
                    <a:pt x="387340" y="222539"/>
                    <a:pt x="370903" y="185364"/>
                    <a:pt x="368065" y="175474"/>
                  </a:cubicBezTo>
                  <a:cubicBezTo>
                    <a:pt x="367928" y="174971"/>
                    <a:pt x="367607" y="174421"/>
                    <a:pt x="367195" y="173872"/>
                  </a:cubicBezTo>
                  <a:cubicBezTo>
                    <a:pt x="404554" y="132301"/>
                    <a:pt x="440722" y="94118"/>
                    <a:pt x="473000" y="61246"/>
                  </a:cubicBezTo>
                  <a:cubicBezTo>
                    <a:pt x="480096" y="71913"/>
                    <a:pt x="509626" y="120169"/>
                    <a:pt x="521667" y="200838"/>
                  </a:cubicBezTo>
                  <a:cubicBezTo>
                    <a:pt x="521896" y="202395"/>
                    <a:pt x="523361" y="203402"/>
                    <a:pt x="524917" y="203036"/>
                  </a:cubicBezTo>
                  <a:cubicBezTo>
                    <a:pt x="526474" y="202669"/>
                    <a:pt x="527527" y="201113"/>
                    <a:pt x="527298" y="199556"/>
                  </a:cubicBezTo>
                  <a:cubicBezTo>
                    <a:pt x="514845" y="115957"/>
                    <a:pt x="483621" y="66374"/>
                    <a:pt x="477258" y="56943"/>
                  </a:cubicBezTo>
                  <a:cubicBezTo>
                    <a:pt x="496395" y="37531"/>
                    <a:pt x="514021" y="20087"/>
                    <a:pt x="529633" y="497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249054199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and text 5">
  <p:cSld name="Title and text 5">
    <p:spTree>
      <p:nvGrpSpPr>
        <p:cNvPr id="1" name="Shape 1170"/>
        <p:cNvGrpSpPr/>
        <p:nvPr/>
      </p:nvGrpSpPr>
      <p:grpSpPr>
        <a:xfrm>
          <a:off x="0" y="0"/>
          <a:ext cx="0" cy="0"/>
          <a:chOff x="0" y="0"/>
          <a:chExt cx="0" cy="0"/>
        </a:xfrm>
      </p:grpSpPr>
      <p:grpSp>
        <p:nvGrpSpPr>
          <p:cNvPr id="1171" name="Google Shape;1171;p29"/>
          <p:cNvGrpSpPr/>
          <p:nvPr/>
        </p:nvGrpSpPr>
        <p:grpSpPr>
          <a:xfrm>
            <a:off x="209833" y="227233"/>
            <a:ext cx="11756867" cy="6404067"/>
            <a:chOff x="157375" y="170425"/>
            <a:chExt cx="8817650" cy="4803050"/>
          </a:xfrm>
        </p:grpSpPr>
        <p:sp>
          <p:nvSpPr>
            <p:cNvPr id="1172" name="Google Shape;1172;p29"/>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173" name="Google Shape;1173;p29"/>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174" name="Google Shape;1174;p29"/>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175" name="Google Shape;1175;p29"/>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176" name="Google Shape;1176;p29"/>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177" name="Google Shape;1177;p29"/>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1178" name="Google Shape;1178;p29"/>
          <p:cNvSpPr txBox="1">
            <a:spLocks noGrp="1"/>
          </p:cNvSpPr>
          <p:nvPr>
            <p:ph type="subTitle" idx="1"/>
          </p:nvPr>
        </p:nvSpPr>
        <p:spPr>
          <a:xfrm>
            <a:off x="6739000" y="2609167"/>
            <a:ext cx="4000000" cy="226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atin typeface="Arial" panose="020B0604020202020204" pitchFamily="34" charset="0"/>
                <a:cs typeface="Arial" panose="020B0604020202020204" pitchFamily="34" charset="0"/>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179" name="Google Shape;1179;p29"/>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atin typeface="Arial" panose="020B0604020202020204" pitchFamily="34" charset="0"/>
                <a:cs typeface="Arial" panose="020B0604020202020204" pitchFamily="34" charset="0"/>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grpSp>
        <p:nvGrpSpPr>
          <p:cNvPr id="1180" name="Google Shape;1180;p29"/>
          <p:cNvGrpSpPr/>
          <p:nvPr/>
        </p:nvGrpSpPr>
        <p:grpSpPr>
          <a:xfrm rot="6123368" flipH="1">
            <a:off x="10494081" y="5632015"/>
            <a:ext cx="826000" cy="1013293"/>
            <a:chOff x="7107811" y="3421182"/>
            <a:chExt cx="657160" cy="806134"/>
          </a:xfrm>
        </p:grpSpPr>
        <p:sp>
          <p:nvSpPr>
            <p:cNvPr id="1181" name="Google Shape;1181;p29"/>
            <p:cNvSpPr/>
            <p:nvPr/>
          </p:nvSpPr>
          <p:spPr>
            <a:xfrm>
              <a:off x="7107811" y="3421182"/>
              <a:ext cx="657160" cy="806134"/>
            </a:xfrm>
            <a:custGeom>
              <a:avLst/>
              <a:gdLst/>
              <a:ahLst/>
              <a:cxnLst/>
              <a:rect l="l" t="t" r="r" b="b"/>
              <a:pathLst>
                <a:path w="657160" h="806134" extrusionOk="0">
                  <a:moveTo>
                    <a:pt x="100852" y="806135"/>
                  </a:moveTo>
                  <a:cubicBezTo>
                    <a:pt x="116830" y="763374"/>
                    <a:pt x="182116" y="750692"/>
                    <a:pt x="208121" y="716126"/>
                  </a:cubicBezTo>
                  <a:cubicBezTo>
                    <a:pt x="234126" y="681559"/>
                    <a:pt x="183169" y="615174"/>
                    <a:pt x="214393" y="606979"/>
                  </a:cubicBezTo>
                  <a:cubicBezTo>
                    <a:pt x="245617" y="598784"/>
                    <a:pt x="249646" y="657798"/>
                    <a:pt x="276567" y="680644"/>
                  </a:cubicBezTo>
                  <a:cubicBezTo>
                    <a:pt x="303487" y="703490"/>
                    <a:pt x="401646" y="662743"/>
                    <a:pt x="396747" y="641729"/>
                  </a:cubicBezTo>
                  <a:cubicBezTo>
                    <a:pt x="391894" y="620714"/>
                    <a:pt x="286685" y="526264"/>
                    <a:pt x="340022" y="523425"/>
                  </a:cubicBezTo>
                  <a:cubicBezTo>
                    <a:pt x="393405" y="520633"/>
                    <a:pt x="395236" y="586606"/>
                    <a:pt x="426185" y="594023"/>
                  </a:cubicBezTo>
                  <a:cubicBezTo>
                    <a:pt x="457134" y="601485"/>
                    <a:pt x="514089" y="566003"/>
                    <a:pt x="522375" y="541693"/>
                  </a:cubicBezTo>
                  <a:cubicBezTo>
                    <a:pt x="528556" y="518893"/>
                    <a:pt x="418173" y="423573"/>
                    <a:pt x="454250" y="395599"/>
                  </a:cubicBezTo>
                  <a:cubicBezTo>
                    <a:pt x="490327" y="367626"/>
                    <a:pt x="556942" y="502915"/>
                    <a:pt x="601946" y="475582"/>
                  </a:cubicBezTo>
                  <a:cubicBezTo>
                    <a:pt x="628546" y="459421"/>
                    <a:pt x="648690" y="418033"/>
                    <a:pt x="646538" y="390975"/>
                  </a:cubicBezTo>
                  <a:cubicBezTo>
                    <a:pt x="645074" y="372250"/>
                    <a:pt x="646951" y="362269"/>
                    <a:pt x="630423" y="350732"/>
                  </a:cubicBezTo>
                  <a:cubicBezTo>
                    <a:pt x="590134" y="322484"/>
                    <a:pt x="511800" y="314106"/>
                    <a:pt x="544717" y="279814"/>
                  </a:cubicBezTo>
                  <a:cubicBezTo>
                    <a:pt x="577635" y="245523"/>
                    <a:pt x="629645" y="319874"/>
                    <a:pt x="647409" y="285766"/>
                  </a:cubicBezTo>
                  <a:cubicBezTo>
                    <a:pt x="665218" y="251658"/>
                    <a:pt x="662792" y="147318"/>
                    <a:pt x="604602" y="67061"/>
                  </a:cubicBezTo>
                  <a:cubicBezTo>
                    <a:pt x="546411" y="-13197"/>
                    <a:pt x="345745" y="-13563"/>
                    <a:pt x="304219" y="24895"/>
                  </a:cubicBezTo>
                  <a:cubicBezTo>
                    <a:pt x="262649" y="63398"/>
                    <a:pt x="369186" y="132668"/>
                    <a:pt x="347988" y="140359"/>
                  </a:cubicBezTo>
                  <a:cubicBezTo>
                    <a:pt x="326790" y="148051"/>
                    <a:pt x="305135" y="101719"/>
                    <a:pt x="254499" y="57492"/>
                  </a:cubicBezTo>
                  <a:cubicBezTo>
                    <a:pt x="203909" y="13266"/>
                    <a:pt x="144803" y="96087"/>
                    <a:pt x="137203" y="121543"/>
                  </a:cubicBezTo>
                  <a:cubicBezTo>
                    <a:pt x="133769" y="133126"/>
                    <a:pt x="124293" y="158947"/>
                    <a:pt x="155470" y="179733"/>
                  </a:cubicBezTo>
                  <a:cubicBezTo>
                    <a:pt x="192692" y="204501"/>
                    <a:pt x="271988" y="224646"/>
                    <a:pt x="272446" y="240853"/>
                  </a:cubicBezTo>
                  <a:cubicBezTo>
                    <a:pt x="273316" y="270657"/>
                    <a:pt x="164627" y="210499"/>
                    <a:pt x="120767" y="193559"/>
                  </a:cubicBezTo>
                  <a:cubicBezTo>
                    <a:pt x="42753" y="163480"/>
                    <a:pt x="-6967" y="363963"/>
                    <a:pt x="40739" y="359477"/>
                  </a:cubicBezTo>
                  <a:cubicBezTo>
                    <a:pt x="95953" y="354303"/>
                    <a:pt x="156478" y="385848"/>
                    <a:pt x="158355" y="388228"/>
                  </a:cubicBezTo>
                  <a:cubicBezTo>
                    <a:pt x="166642" y="398941"/>
                    <a:pt x="171403" y="414691"/>
                    <a:pt x="148283" y="426961"/>
                  </a:cubicBezTo>
                  <a:cubicBezTo>
                    <a:pt x="137341" y="432775"/>
                    <a:pt x="107994" y="410250"/>
                    <a:pt x="85651" y="404802"/>
                  </a:cubicBezTo>
                  <a:cubicBezTo>
                    <a:pt x="2327" y="384428"/>
                    <a:pt x="8416" y="471416"/>
                    <a:pt x="541" y="520724"/>
                  </a:cubicBezTo>
                  <a:cubicBezTo>
                    <a:pt x="-7333" y="569986"/>
                    <a:pt x="72787" y="538030"/>
                    <a:pt x="107398" y="556664"/>
                  </a:cubicBezTo>
                  <a:cubicBezTo>
                    <a:pt x="142011" y="575297"/>
                    <a:pt x="113534" y="594755"/>
                    <a:pt x="79471" y="601073"/>
                  </a:cubicBezTo>
                  <a:cubicBezTo>
                    <a:pt x="45546" y="607391"/>
                    <a:pt x="48110" y="735217"/>
                    <a:pt x="100852" y="806135"/>
                  </a:cubicBezTo>
                  <a:lnTo>
                    <a:pt x="100852" y="806135"/>
                  </a:lnTo>
                  <a:close/>
                  <a:moveTo>
                    <a:pt x="94900" y="524753"/>
                  </a:moveTo>
                  <a:cubicBezTo>
                    <a:pt x="68666" y="493346"/>
                    <a:pt x="141553" y="468852"/>
                    <a:pt x="144025" y="501953"/>
                  </a:cubicBezTo>
                  <a:cubicBezTo>
                    <a:pt x="146497" y="535100"/>
                    <a:pt x="111153" y="535787"/>
                    <a:pt x="94900" y="524753"/>
                  </a:cubicBezTo>
                  <a:lnTo>
                    <a:pt x="94900" y="524753"/>
                  </a:lnTo>
                  <a:close/>
                  <a:moveTo>
                    <a:pt x="346202" y="497741"/>
                  </a:moveTo>
                  <a:cubicBezTo>
                    <a:pt x="328942" y="491011"/>
                    <a:pt x="344371" y="436529"/>
                    <a:pt x="369506" y="460840"/>
                  </a:cubicBezTo>
                  <a:cubicBezTo>
                    <a:pt x="394686" y="485105"/>
                    <a:pt x="377930" y="516054"/>
                    <a:pt x="346202" y="49774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2" name="Google Shape;1182;p29"/>
            <p:cNvSpPr/>
            <p:nvPr/>
          </p:nvSpPr>
          <p:spPr>
            <a:xfrm>
              <a:off x="7171059" y="3462570"/>
              <a:ext cx="530600" cy="684325"/>
            </a:xfrm>
            <a:custGeom>
              <a:avLst/>
              <a:gdLst/>
              <a:ahLst/>
              <a:cxnLst/>
              <a:rect l="l" t="t" r="r" b="b"/>
              <a:pathLst>
                <a:path w="530600" h="684325" extrusionOk="0">
                  <a:moveTo>
                    <a:pt x="529633" y="4979"/>
                  </a:moveTo>
                  <a:cubicBezTo>
                    <a:pt x="530823" y="3834"/>
                    <a:pt x="530915" y="2003"/>
                    <a:pt x="529908" y="858"/>
                  </a:cubicBezTo>
                  <a:cubicBezTo>
                    <a:pt x="528855" y="-286"/>
                    <a:pt x="527069" y="-286"/>
                    <a:pt x="525879" y="858"/>
                  </a:cubicBezTo>
                  <a:cubicBezTo>
                    <a:pt x="509992" y="16196"/>
                    <a:pt x="492045" y="33959"/>
                    <a:pt x="472588" y="53692"/>
                  </a:cubicBezTo>
                  <a:cubicBezTo>
                    <a:pt x="457845" y="50029"/>
                    <a:pt x="365867" y="27641"/>
                    <a:pt x="319672" y="25032"/>
                  </a:cubicBezTo>
                  <a:cubicBezTo>
                    <a:pt x="318116" y="24940"/>
                    <a:pt x="316696" y="26176"/>
                    <a:pt x="316513" y="27779"/>
                  </a:cubicBezTo>
                  <a:cubicBezTo>
                    <a:pt x="316330" y="29381"/>
                    <a:pt x="317429" y="30755"/>
                    <a:pt x="318986" y="30846"/>
                  </a:cubicBezTo>
                  <a:cubicBezTo>
                    <a:pt x="362159" y="33318"/>
                    <a:pt x="446262" y="53371"/>
                    <a:pt x="467734" y="58591"/>
                  </a:cubicBezTo>
                  <a:cubicBezTo>
                    <a:pt x="435732" y="91234"/>
                    <a:pt x="399976" y="129005"/>
                    <a:pt x="363075" y="170118"/>
                  </a:cubicBezTo>
                  <a:cubicBezTo>
                    <a:pt x="353689" y="163754"/>
                    <a:pt x="332309" y="156017"/>
                    <a:pt x="305892" y="146540"/>
                  </a:cubicBezTo>
                  <a:cubicBezTo>
                    <a:pt x="249533" y="126304"/>
                    <a:pt x="170008" y="97689"/>
                    <a:pt x="142309" y="62207"/>
                  </a:cubicBezTo>
                  <a:cubicBezTo>
                    <a:pt x="141348" y="61017"/>
                    <a:pt x="139563" y="60880"/>
                    <a:pt x="138326" y="61933"/>
                  </a:cubicBezTo>
                  <a:cubicBezTo>
                    <a:pt x="137090" y="62986"/>
                    <a:pt x="136815" y="64817"/>
                    <a:pt x="137777" y="66053"/>
                  </a:cubicBezTo>
                  <a:cubicBezTo>
                    <a:pt x="166391" y="102771"/>
                    <a:pt x="246694" y="131615"/>
                    <a:pt x="303648" y="152079"/>
                  </a:cubicBezTo>
                  <a:cubicBezTo>
                    <a:pt x="330157" y="161602"/>
                    <a:pt x="351446" y="169248"/>
                    <a:pt x="359321" y="174284"/>
                  </a:cubicBezTo>
                  <a:cubicBezTo>
                    <a:pt x="328234" y="209033"/>
                    <a:pt x="296415" y="246072"/>
                    <a:pt x="265466" y="284346"/>
                  </a:cubicBezTo>
                  <a:cubicBezTo>
                    <a:pt x="237401" y="280180"/>
                    <a:pt x="133107" y="264522"/>
                    <a:pt x="82151" y="253305"/>
                  </a:cubicBezTo>
                  <a:cubicBezTo>
                    <a:pt x="23411" y="240349"/>
                    <a:pt x="15857" y="235954"/>
                    <a:pt x="15811" y="235954"/>
                  </a:cubicBezTo>
                  <a:cubicBezTo>
                    <a:pt x="14483" y="235221"/>
                    <a:pt x="12743" y="235771"/>
                    <a:pt x="11920" y="237190"/>
                  </a:cubicBezTo>
                  <a:cubicBezTo>
                    <a:pt x="11095" y="238609"/>
                    <a:pt x="11507" y="240395"/>
                    <a:pt x="12835" y="241127"/>
                  </a:cubicBezTo>
                  <a:cubicBezTo>
                    <a:pt x="12835" y="241127"/>
                    <a:pt x="21122" y="245889"/>
                    <a:pt x="80594" y="259028"/>
                  </a:cubicBezTo>
                  <a:cubicBezTo>
                    <a:pt x="129902" y="269925"/>
                    <a:pt x="229205" y="284942"/>
                    <a:pt x="261162" y="289703"/>
                  </a:cubicBezTo>
                  <a:cubicBezTo>
                    <a:pt x="235707" y="321339"/>
                    <a:pt x="210846" y="353753"/>
                    <a:pt x="187543" y="386351"/>
                  </a:cubicBezTo>
                  <a:cubicBezTo>
                    <a:pt x="179485" y="397613"/>
                    <a:pt x="171656" y="408876"/>
                    <a:pt x="164010" y="420093"/>
                  </a:cubicBezTo>
                  <a:cubicBezTo>
                    <a:pt x="163415" y="419406"/>
                    <a:pt x="162500" y="419086"/>
                    <a:pt x="161538" y="419269"/>
                  </a:cubicBezTo>
                  <a:cubicBezTo>
                    <a:pt x="139791" y="422199"/>
                    <a:pt x="119921" y="420505"/>
                    <a:pt x="99731" y="418811"/>
                  </a:cubicBezTo>
                  <a:cubicBezTo>
                    <a:pt x="70339" y="416339"/>
                    <a:pt x="40259" y="413820"/>
                    <a:pt x="2259" y="424991"/>
                  </a:cubicBezTo>
                  <a:cubicBezTo>
                    <a:pt x="702" y="425449"/>
                    <a:pt x="-259" y="427052"/>
                    <a:pt x="61" y="428609"/>
                  </a:cubicBezTo>
                  <a:cubicBezTo>
                    <a:pt x="382" y="430165"/>
                    <a:pt x="1893" y="431035"/>
                    <a:pt x="3449" y="430623"/>
                  </a:cubicBezTo>
                  <a:cubicBezTo>
                    <a:pt x="40442" y="419772"/>
                    <a:pt x="70018" y="422245"/>
                    <a:pt x="98907" y="424671"/>
                  </a:cubicBezTo>
                  <a:cubicBezTo>
                    <a:pt x="118777" y="426319"/>
                    <a:pt x="138326" y="427967"/>
                    <a:pt x="159890" y="425358"/>
                  </a:cubicBezTo>
                  <a:cubicBezTo>
                    <a:pt x="159936" y="425495"/>
                    <a:pt x="160027" y="425724"/>
                    <a:pt x="160073" y="425907"/>
                  </a:cubicBezTo>
                  <a:cubicBezTo>
                    <a:pt x="99685" y="515642"/>
                    <a:pt x="53399" y="604873"/>
                    <a:pt x="39480" y="681056"/>
                  </a:cubicBezTo>
                  <a:cubicBezTo>
                    <a:pt x="39160" y="682658"/>
                    <a:pt x="40213" y="684123"/>
                    <a:pt x="41724" y="684306"/>
                  </a:cubicBezTo>
                  <a:cubicBezTo>
                    <a:pt x="43281" y="684490"/>
                    <a:pt x="44746" y="683345"/>
                    <a:pt x="45066" y="681742"/>
                  </a:cubicBezTo>
                  <a:cubicBezTo>
                    <a:pt x="58664" y="607437"/>
                    <a:pt x="103668" y="520220"/>
                    <a:pt x="162500" y="432271"/>
                  </a:cubicBezTo>
                  <a:cubicBezTo>
                    <a:pt x="171793" y="456719"/>
                    <a:pt x="200133" y="527820"/>
                    <a:pt x="240605" y="597502"/>
                  </a:cubicBezTo>
                  <a:cubicBezTo>
                    <a:pt x="241384" y="598830"/>
                    <a:pt x="243124" y="599196"/>
                    <a:pt x="244497" y="598280"/>
                  </a:cubicBezTo>
                  <a:cubicBezTo>
                    <a:pt x="245870" y="597364"/>
                    <a:pt x="246328" y="595579"/>
                    <a:pt x="245550" y="594205"/>
                  </a:cubicBezTo>
                  <a:cubicBezTo>
                    <a:pt x="203109" y="521136"/>
                    <a:pt x="174037" y="446418"/>
                    <a:pt x="166483" y="426274"/>
                  </a:cubicBezTo>
                  <a:cubicBezTo>
                    <a:pt x="174769" y="414050"/>
                    <a:pt x="183285" y="401780"/>
                    <a:pt x="192030" y="389556"/>
                  </a:cubicBezTo>
                  <a:cubicBezTo>
                    <a:pt x="215928" y="356180"/>
                    <a:pt x="241430" y="322941"/>
                    <a:pt x="267526" y="290573"/>
                  </a:cubicBezTo>
                  <a:cubicBezTo>
                    <a:pt x="268487" y="290710"/>
                    <a:pt x="269357" y="290848"/>
                    <a:pt x="269952" y="290939"/>
                  </a:cubicBezTo>
                  <a:cubicBezTo>
                    <a:pt x="275629" y="303484"/>
                    <a:pt x="321596" y="403748"/>
                    <a:pt x="388255" y="503281"/>
                  </a:cubicBezTo>
                  <a:cubicBezTo>
                    <a:pt x="389125" y="504562"/>
                    <a:pt x="390865" y="504791"/>
                    <a:pt x="392193" y="503830"/>
                  </a:cubicBezTo>
                  <a:cubicBezTo>
                    <a:pt x="393520" y="502823"/>
                    <a:pt x="393841" y="500991"/>
                    <a:pt x="392971" y="499755"/>
                  </a:cubicBezTo>
                  <a:cubicBezTo>
                    <a:pt x="322053" y="393859"/>
                    <a:pt x="274668" y="287231"/>
                    <a:pt x="274531" y="286956"/>
                  </a:cubicBezTo>
                  <a:cubicBezTo>
                    <a:pt x="274118" y="286040"/>
                    <a:pt x="273340" y="285537"/>
                    <a:pt x="272424" y="285399"/>
                  </a:cubicBezTo>
                  <a:cubicBezTo>
                    <a:pt x="272333" y="285399"/>
                    <a:pt x="272104" y="285353"/>
                    <a:pt x="271829" y="285308"/>
                  </a:cubicBezTo>
                  <a:cubicBezTo>
                    <a:pt x="301909" y="248224"/>
                    <a:pt x="332766" y="212330"/>
                    <a:pt x="362937" y="178588"/>
                  </a:cubicBezTo>
                  <a:cubicBezTo>
                    <a:pt x="366600" y="190125"/>
                    <a:pt x="383585" y="227301"/>
                    <a:pt x="421585" y="274366"/>
                  </a:cubicBezTo>
                  <a:cubicBezTo>
                    <a:pt x="444705" y="302980"/>
                    <a:pt x="475655" y="335303"/>
                    <a:pt x="516127" y="367809"/>
                  </a:cubicBezTo>
                  <a:cubicBezTo>
                    <a:pt x="517318" y="368770"/>
                    <a:pt x="519103" y="368495"/>
                    <a:pt x="520156" y="367213"/>
                  </a:cubicBezTo>
                  <a:cubicBezTo>
                    <a:pt x="521163" y="365932"/>
                    <a:pt x="521026" y="364100"/>
                    <a:pt x="519835" y="363139"/>
                  </a:cubicBezTo>
                  <a:cubicBezTo>
                    <a:pt x="479638" y="330908"/>
                    <a:pt x="448964" y="298860"/>
                    <a:pt x="426072" y="270474"/>
                  </a:cubicBezTo>
                  <a:cubicBezTo>
                    <a:pt x="387340" y="222539"/>
                    <a:pt x="370903" y="185364"/>
                    <a:pt x="368065" y="175474"/>
                  </a:cubicBezTo>
                  <a:cubicBezTo>
                    <a:pt x="367928" y="174971"/>
                    <a:pt x="367607" y="174421"/>
                    <a:pt x="367195" y="173872"/>
                  </a:cubicBezTo>
                  <a:cubicBezTo>
                    <a:pt x="404554" y="132301"/>
                    <a:pt x="440722" y="94118"/>
                    <a:pt x="473000" y="61246"/>
                  </a:cubicBezTo>
                  <a:cubicBezTo>
                    <a:pt x="480096" y="71913"/>
                    <a:pt x="509626" y="120169"/>
                    <a:pt x="521667" y="200838"/>
                  </a:cubicBezTo>
                  <a:cubicBezTo>
                    <a:pt x="521896" y="202395"/>
                    <a:pt x="523361" y="203402"/>
                    <a:pt x="524917" y="203036"/>
                  </a:cubicBezTo>
                  <a:cubicBezTo>
                    <a:pt x="526474" y="202669"/>
                    <a:pt x="527527" y="201113"/>
                    <a:pt x="527298" y="199556"/>
                  </a:cubicBezTo>
                  <a:cubicBezTo>
                    <a:pt x="514845" y="115957"/>
                    <a:pt x="483621" y="66374"/>
                    <a:pt x="477258" y="56943"/>
                  </a:cubicBezTo>
                  <a:cubicBezTo>
                    <a:pt x="496395" y="37531"/>
                    <a:pt x="514021" y="20087"/>
                    <a:pt x="529633" y="497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183" name="Google Shape;1183;p29"/>
          <p:cNvGrpSpPr/>
          <p:nvPr/>
        </p:nvGrpSpPr>
        <p:grpSpPr>
          <a:xfrm rot="-9779992">
            <a:off x="11187113" y="4669323"/>
            <a:ext cx="483553" cy="1429891"/>
            <a:chOff x="7181229" y="1513126"/>
            <a:chExt cx="351921" cy="1040647"/>
          </a:xfrm>
        </p:grpSpPr>
        <p:sp>
          <p:nvSpPr>
            <p:cNvPr id="1184" name="Google Shape;1184;p29"/>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5" name="Google Shape;1185;p29"/>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6" name="Google Shape;1186;p29"/>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7" name="Google Shape;1187;p29"/>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8" name="Google Shape;1188;p29"/>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89" name="Google Shape;1189;p29"/>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0" name="Google Shape;1190;p29"/>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1" name="Google Shape;1191;p29"/>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2" name="Google Shape;1192;p29"/>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3" name="Google Shape;1193;p29"/>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4" name="Google Shape;1194;p29"/>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195" name="Google Shape;1195;p29"/>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196" name="Google Shape;1196;p29"/>
          <p:cNvGrpSpPr/>
          <p:nvPr/>
        </p:nvGrpSpPr>
        <p:grpSpPr>
          <a:xfrm rot="950683">
            <a:off x="392093" y="96626"/>
            <a:ext cx="818649" cy="796055"/>
            <a:chOff x="8191640" y="3564849"/>
            <a:chExt cx="793363" cy="771247"/>
          </a:xfrm>
        </p:grpSpPr>
        <p:sp>
          <p:nvSpPr>
            <p:cNvPr id="1197" name="Google Shape;1197;p29"/>
            <p:cNvSpPr/>
            <p:nvPr/>
          </p:nvSpPr>
          <p:spPr>
            <a:xfrm>
              <a:off x="8191640" y="3564849"/>
              <a:ext cx="793363" cy="771247"/>
            </a:xfrm>
            <a:custGeom>
              <a:avLst/>
              <a:gdLst/>
              <a:ahLst/>
              <a:cxnLst/>
              <a:rect l="l" t="t" r="r" b="b"/>
              <a:pathLst>
                <a:path w="793363" h="771247" extrusionOk="0">
                  <a:moveTo>
                    <a:pt x="24843" y="771248"/>
                  </a:moveTo>
                  <a:cubicBezTo>
                    <a:pt x="54373" y="730867"/>
                    <a:pt x="127030" y="736773"/>
                    <a:pt x="164664" y="707976"/>
                  </a:cubicBezTo>
                  <a:cubicBezTo>
                    <a:pt x="202344" y="679179"/>
                    <a:pt x="168235" y="594068"/>
                    <a:pt x="203579" y="594663"/>
                  </a:cubicBezTo>
                  <a:cubicBezTo>
                    <a:pt x="238970" y="595258"/>
                    <a:pt x="225739" y="658759"/>
                    <a:pt x="247394" y="690807"/>
                  </a:cubicBezTo>
                  <a:cubicBezTo>
                    <a:pt x="269049" y="722855"/>
                    <a:pt x="384697" y="708937"/>
                    <a:pt x="385750" y="685313"/>
                  </a:cubicBezTo>
                  <a:cubicBezTo>
                    <a:pt x="386849" y="661689"/>
                    <a:pt x="303753" y="530888"/>
                    <a:pt x="360935" y="543707"/>
                  </a:cubicBezTo>
                  <a:cubicBezTo>
                    <a:pt x="418119" y="556526"/>
                    <a:pt x="400492" y="626665"/>
                    <a:pt x="430984" y="643697"/>
                  </a:cubicBezTo>
                  <a:cubicBezTo>
                    <a:pt x="461429" y="660728"/>
                    <a:pt x="532026" y="640126"/>
                    <a:pt x="548005" y="616959"/>
                  </a:cubicBezTo>
                  <a:cubicBezTo>
                    <a:pt x="561282" y="594709"/>
                    <a:pt x="473013" y="461480"/>
                    <a:pt x="519345" y="442618"/>
                  </a:cubicBezTo>
                  <a:cubicBezTo>
                    <a:pt x="565677" y="423755"/>
                    <a:pt x="595940" y="586285"/>
                    <a:pt x="651520" y="570765"/>
                  </a:cubicBezTo>
                  <a:cubicBezTo>
                    <a:pt x="684392" y="561608"/>
                    <a:pt x="717860" y="523883"/>
                    <a:pt x="723628" y="494673"/>
                  </a:cubicBezTo>
                  <a:cubicBezTo>
                    <a:pt x="727611" y="474437"/>
                    <a:pt x="732556" y="464502"/>
                    <a:pt x="718547" y="447425"/>
                  </a:cubicBezTo>
                  <a:cubicBezTo>
                    <a:pt x="684392" y="405671"/>
                    <a:pt x="604226" y="373669"/>
                    <a:pt x="649094" y="347206"/>
                  </a:cubicBezTo>
                  <a:cubicBezTo>
                    <a:pt x="693961" y="320789"/>
                    <a:pt x="726833" y="414599"/>
                    <a:pt x="755722" y="383879"/>
                  </a:cubicBezTo>
                  <a:cubicBezTo>
                    <a:pt x="784611" y="353158"/>
                    <a:pt x="812905" y="242317"/>
                    <a:pt x="775271" y="140405"/>
                  </a:cubicBezTo>
                  <a:cubicBezTo>
                    <a:pt x="737592" y="38492"/>
                    <a:pt x="525983" y="-21301"/>
                    <a:pt x="470723" y="7039"/>
                  </a:cubicBezTo>
                  <a:cubicBezTo>
                    <a:pt x="415509" y="35333"/>
                    <a:pt x="507396" y="139993"/>
                    <a:pt x="482764" y="141824"/>
                  </a:cubicBezTo>
                  <a:cubicBezTo>
                    <a:pt x="458133" y="143655"/>
                    <a:pt x="448976" y="88349"/>
                    <a:pt x="408641" y="26680"/>
                  </a:cubicBezTo>
                  <a:cubicBezTo>
                    <a:pt x="368352" y="-34944"/>
                    <a:pt x="281456" y="34967"/>
                    <a:pt x="265936" y="59552"/>
                  </a:cubicBezTo>
                  <a:cubicBezTo>
                    <a:pt x="258886" y="70769"/>
                    <a:pt x="241259" y="95217"/>
                    <a:pt x="267996" y="126349"/>
                  </a:cubicBezTo>
                  <a:cubicBezTo>
                    <a:pt x="299907" y="163479"/>
                    <a:pt x="377646" y="208255"/>
                    <a:pt x="373343" y="225515"/>
                  </a:cubicBezTo>
                  <a:cubicBezTo>
                    <a:pt x="365468" y="257243"/>
                    <a:pt x="268546" y="161557"/>
                    <a:pt x="227249" y="130744"/>
                  </a:cubicBezTo>
                  <a:cubicBezTo>
                    <a:pt x="153859" y="75896"/>
                    <a:pt x="42012" y="272763"/>
                    <a:pt x="93700" y="282149"/>
                  </a:cubicBezTo>
                  <a:cubicBezTo>
                    <a:pt x="153493" y="293045"/>
                    <a:pt x="208021" y="344230"/>
                    <a:pt x="209302" y="347298"/>
                  </a:cubicBezTo>
                  <a:cubicBezTo>
                    <a:pt x="214888" y="361078"/>
                    <a:pt x="215254" y="379071"/>
                    <a:pt x="187189" y="385160"/>
                  </a:cubicBezTo>
                  <a:cubicBezTo>
                    <a:pt x="173912" y="388045"/>
                    <a:pt x="149648" y="355630"/>
                    <a:pt x="127671" y="343223"/>
                  </a:cubicBezTo>
                  <a:cubicBezTo>
                    <a:pt x="45766" y="297074"/>
                    <a:pt x="26445" y="390700"/>
                    <a:pt x="3554" y="440375"/>
                  </a:cubicBezTo>
                  <a:cubicBezTo>
                    <a:pt x="-19338" y="490049"/>
                    <a:pt x="74655" y="480023"/>
                    <a:pt x="105650" y="509919"/>
                  </a:cubicBezTo>
                  <a:cubicBezTo>
                    <a:pt x="136645" y="539815"/>
                    <a:pt x="100843" y="551902"/>
                    <a:pt x="63026" y="548514"/>
                  </a:cubicBezTo>
                  <a:cubicBezTo>
                    <a:pt x="25301" y="545126"/>
                    <a:pt x="-9815" y="680781"/>
                    <a:pt x="24843" y="771248"/>
                  </a:cubicBezTo>
                  <a:lnTo>
                    <a:pt x="24843" y="771248"/>
                  </a:lnTo>
                  <a:close/>
                  <a:moveTo>
                    <a:pt x="101850" y="472514"/>
                  </a:moveTo>
                  <a:cubicBezTo>
                    <a:pt x="83445" y="431584"/>
                    <a:pt x="167640" y="427326"/>
                    <a:pt x="160452" y="462991"/>
                  </a:cubicBezTo>
                  <a:cubicBezTo>
                    <a:pt x="153264" y="498702"/>
                    <a:pt x="115722" y="488996"/>
                    <a:pt x="101850" y="472514"/>
                  </a:cubicBezTo>
                  <a:lnTo>
                    <a:pt x="101850" y="472514"/>
                  </a:lnTo>
                  <a:close/>
                  <a:moveTo>
                    <a:pt x="375083" y="518389"/>
                  </a:moveTo>
                  <a:cubicBezTo>
                    <a:pt x="358830" y="506165"/>
                    <a:pt x="391244" y="453240"/>
                    <a:pt x="410610" y="486341"/>
                  </a:cubicBezTo>
                  <a:cubicBezTo>
                    <a:pt x="429931" y="519396"/>
                    <a:pt x="403102" y="547095"/>
                    <a:pt x="375083" y="51838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1198" name="Google Shape;1198;p29"/>
            <p:cNvGrpSpPr/>
            <p:nvPr/>
          </p:nvGrpSpPr>
          <p:grpSpPr>
            <a:xfrm>
              <a:off x="8243026" y="3623916"/>
              <a:ext cx="719400" cy="628740"/>
              <a:chOff x="8243026" y="3623916"/>
              <a:chExt cx="719400" cy="628740"/>
            </a:xfrm>
          </p:grpSpPr>
          <p:sp>
            <p:nvSpPr>
              <p:cNvPr id="1199" name="Google Shape;1199;p29"/>
              <p:cNvSpPr/>
              <p:nvPr/>
            </p:nvSpPr>
            <p:spPr>
              <a:xfrm>
                <a:off x="8243026" y="3674074"/>
                <a:ext cx="719400" cy="578582"/>
              </a:xfrm>
              <a:custGeom>
                <a:avLst/>
                <a:gdLst/>
                <a:ahLst/>
                <a:cxnLst/>
                <a:rect l="l" t="t" r="r" b="b"/>
                <a:pathLst>
                  <a:path w="719400" h="578582" extrusionOk="0">
                    <a:moveTo>
                      <a:pt x="6008" y="576638"/>
                    </a:moveTo>
                    <a:cubicBezTo>
                      <a:pt x="5230" y="578241"/>
                      <a:pt x="3307" y="579019"/>
                      <a:pt x="1750" y="578332"/>
                    </a:cubicBezTo>
                    <a:cubicBezTo>
                      <a:pt x="194" y="577646"/>
                      <a:pt x="-447" y="575814"/>
                      <a:pt x="331" y="574212"/>
                    </a:cubicBezTo>
                    <a:cubicBezTo>
                      <a:pt x="43047" y="486766"/>
                      <a:pt x="135757" y="393736"/>
                      <a:pt x="243759" y="307068"/>
                    </a:cubicBezTo>
                    <a:cubicBezTo>
                      <a:pt x="405511" y="177228"/>
                      <a:pt x="601599" y="61580"/>
                      <a:pt x="714820" y="414"/>
                    </a:cubicBezTo>
                    <a:cubicBezTo>
                      <a:pt x="716422" y="-456"/>
                      <a:pt x="718299" y="94"/>
                      <a:pt x="719078" y="1605"/>
                    </a:cubicBezTo>
                    <a:cubicBezTo>
                      <a:pt x="719856" y="3115"/>
                      <a:pt x="719170" y="5038"/>
                      <a:pt x="717613" y="5862"/>
                    </a:cubicBezTo>
                    <a:cubicBezTo>
                      <a:pt x="604621" y="66891"/>
                      <a:pt x="408898" y="182356"/>
                      <a:pt x="247559" y="311830"/>
                    </a:cubicBezTo>
                    <a:cubicBezTo>
                      <a:pt x="140244" y="397902"/>
                      <a:pt x="48220" y="490155"/>
                      <a:pt x="6008" y="57663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0" name="Google Shape;1200;p29"/>
              <p:cNvSpPr/>
              <p:nvPr/>
            </p:nvSpPr>
            <p:spPr>
              <a:xfrm>
                <a:off x="8276500" y="3967116"/>
                <a:ext cx="210057" cy="254729"/>
              </a:xfrm>
              <a:custGeom>
                <a:avLst/>
                <a:gdLst/>
                <a:ahLst/>
                <a:cxnLst/>
                <a:rect l="l" t="t" r="r" b="b"/>
                <a:pathLst>
                  <a:path w="210057" h="254729" extrusionOk="0">
                    <a:moveTo>
                      <a:pt x="209965" y="250586"/>
                    </a:moveTo>
                    <a:cubicBezTo>
                      <a:pt x="210377" y="252234"/>
                      <a:pt x="209370" y="254020"/>
                      <a:pt x="207676" y="254569"/>
                    </a:cubicBezTo>
                    <a:cubicBezTo>
                      <a:pt x="205982" y="255119"/>
                      <a:pt x="204242" y="254203"/>
                      <a:pt x="203830" y="252601"/>
                    </a:cubicBezTo>
                    <a:cubicBezTo>
                      <a:pt x="179016" y="156365"/>
                      <a:pt x="170866" y="62739"/>
                      <a:pt x="169630" y="47035"/>
                    </a:cubicBezTo>
                    <a:cubicBezTo>
                      <a:pt x="146098" y="43418"/>
                      <a:pt x="125953" y="35910"/>
                      <a:pt x="105489" y="28264"/>
                    </a:cubicBezTo>
                    <a:cubicBezTo>
                      <a:pt x="75730" y="17139"/>
                      <a:pt x="45238" y="5785"/>
                      <a:pt x="2980" y="6288"/>
                    </a:cubicBezTo>
                    <a:cubicBezTo>
                      <a:pt x="1241" y="6288"/>
                      <a:pt x="-87" y="4915"/>
                      <a:pt x="4" y="3175"/>
                    </a:cubicBezTo>
                    <a:cubicBezTo>
                      <a:pt x="96" y="1435"/>
                      <a:pt x="1607" y="16"/>
                      <a:pt x="3347" y="16"/>
                    </a:cubicBezTo>
                    <a:cubicBezTo>
                      <a:pt x="46749" y="-488"/>
                      <a:pt x="77744" y="11050"/>
                      <a:pt x="108052" y="22358"/>
                    </a:cubicBezTo>
                    <a:cubicBezTo>
                      <a:pt x="128884" y="30141"/>
                      <a:pt x="149348" y="37741"/>
                      <a:pt x="173110" y="41129"/>
                    </a:cubicBezTo>
                    <a:cubicBezTo>
                      <a:pt x="174529" y="41266"/>
                      <a:pt x="175628" y="42320"/>
                      <a:pt x="175765" y="43784"/>
                    </a:cubicBezTo>
                    <a:cubicBezTo>
                      <a:pt x="175765" y="44059"/>
                      <a:pt x="182953" y="145835"/>
                      <a:pt x="209965" y="25058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1" name="Google Shape;1201;p29"/>
              <p:cNvSpPr/>
              <p:nvPr/>
            </p:nvSpPr>
            <p:spPr>
              <a:xfrm>
                <a:off x="8344615" y="3770779"/>
                <a:ext cx="325594" cy="395137"/>
              </a:xfrm>
              <a:custGeom>
                <a:avLst/>
                <a:gdLst/>
                <a:ahLst/>
                <a:cxnLst/>
                <a:rect l="l" t="t" r="r" b="b"/>
                <a:pathLst>
                  <a:path w="325594" h="395137" extrusionOk="0">
                    <a:moveTo>
                      <a:pt x="325440" y="390839"/>
                    </a:moveTo>
                    <a:cubicBezTo>
                      <a:pt x="325989" y="392441"/>
                      <a:pt x="325028" y="394273"/>
                      <a:pt x="323380" y="394913"/>
                    </a:cubicBezTo>
                    <a:cubicBezTo>
                      <a:pt x="321686" y="395554"/>
                      <a:pt x="319900" y="394776"/>
                      <a:pt x="319397" y="393174"/>
                    </a:cubicBezTo>
                    <a:cubicBezTo>
                      <a:pt x="278512" y="268415"/>
                      <a:pt x="259650" y="149059"/>
                      <a:pt x="257406" y="134134"/>
                    </a:cubicBezTo>
                    <a:cubicBezTo>
                      <a:pt x="242939" y="127678"/>
                      <a:pt x="122117" y="73792"/>
                      <a:pt x="67041" y="44354"/>
                    </a:cubicBezTo>
                    <a:cubicBezTo>
                      <a:pt x="8164" y="12900"/>
                      <a:pt x="838" y="5438"/>
                      <a:pt x="838" y="5438"/>
                    </a:cubicBezTo>
                    <a:cubicBezTo>
                      <a:pt x="-352" y="4248"/>
                      <a:pt x="-260" y="2279"/>
                      <a:pt x="1022" y="997"/>
                    </a:cubicBezTo>
                    <a:cubicBezTo>
                      <a:pt x="2304" y="-285"/>
                      <a:pt x="4318" y="-331"/>
                      <a:pt x="5508" y="860"/>
                    </a:cubicBezTo>
                    <a:cubicBezTo>
                      <a:pt x="5508" y="860"/>
                      <a:pt x="12193" y="7727"/>
                      <a:pt x="70383" y="38814"/>
                    </a:cubicBezTo>
                    <a:cubicBezTo>
                      <a:pt x="128115" y="69626"/>
                      <a:pt x="258001" y="127358"/>
                      <a:pt x="261710" y="129006"/>
                    </a:cubicBezTo>
                    <a:cubicBezTo>
                      <a:pt x="262626" y="129372"/>
                      <a:pt x="263312" y="130197"/>
                      <a:pt x="263495" y="131249"/>
                    </a:cubicBezTo>
                    <a:cubicBezTo>
                      <a:pt x="263495" y="131616"/>
                      <a:pt x="281900" y="258114"/>
                      <a:pt x="325440" y="39083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2" name="Google Shape;1202;p29"/>
              <p:cNvSpPr/>
              <p:nvPr/>
            </p:nvSpPr>
            <p:spPr>
              <a:xfrm>
                <a:off x="8528819" y="3623916"/>
                <a:ext cx="316018" cy="436127"/>
              </a:xfrm>
              <a:custGeom>
                <a:avLst/>
                <a:gdLst/>
                <a:ahLst/>
                <a:cxnLst/>
                <a:rect l="l" t="t" r="r" b="b"/>
                <a:pathLst>
                  <a:path w="316018" h="436127" extrusionOk="0">
                    <a:moveTo>
                      <a:pt x="315485" y="431074"/>
                    </a:moveTo>
                    <a:cubicBezTo>
                      <a:pt x="316447" y="432448"/>
                      <a:pt x="316081" y="434416"/>
                      <a:pt x="314615" y="435469"/>
                    </a:cubicBezTo>
                    <a:cubicBezTo>
                      <a:pt x="313150" y="436522"/>
                      <a:pt x="311181" y="436293"/>
                      <a:pt x="310220" y="434920"/>
                    </a:cubicBezTo>
                    <a:cubicBezTo>
                      <a:pt x="277073" y="388633"/>
                      <a:pt x="253999" y="345369"/>
                      <a:pt x="238066" y="308330"/>
                    </a:cubicBezTo>
                    <a:cubicBezTo>
                      <a:pt x="211008" y="245378"/>
                      <a:pt x="204553" y="200145"/>
                      <a:pt x="204462" y="188562"/>
                    </a:cubicBezTo>
                    <a:cubicBezTo>
                      <a:pt x="204416" y="183251"/>
                      <a:pt x="180883" y="166494"/>
                      <a:pt x="149797" y="144335"/>
                    </a:cubicBezTo>
                    <a:cubicBezTo>
                      <a:pt x="95773" y="105878"/>
                      <a:pt x="19544" y="51671"/>
                      <a:pt x="224" y="4469"/>
                    </a:cubicBezTo>
                    <a:cubicBezTo>
                      <a:pt x="-417" y="2912"/>
                      <a:pt x="361" y="1035"/>
                      <a:pt x="2009" y="302"/>
                    </a:cubicBezTo>
                    <a:cubicBezTo>
                      <a:pt x="3658" y="-430"/>
                      <a:pt x="5489" y="211"/>
                      <a:pt x="6130" y="1767"/>
                    </a:cubicBezTo>
                    <a:cubicBezTo>
                      <a:pt x="24809" y="47459"/>
                      <a:pt x="100305" y="101116"/>
                      <a:pt x="153780" y="139162"/>
                    </a:cubicBezTo>
                    <a:cubicBezTo>
                      <a:pt x="186240" y="162237"/>
                      <a:pt x="210826" y="179726"/>
                      <a:pt x="210871" y="188058"/>
                    </a:cubicBezTo>
                    <a:cubicBezTo>
                      <a:pt x="210917" y="199321"/>
                      <a:pt x="217326" y="243456"/>
                      <a:pt x="243972" y="305491"/>
                    </a:cubicBezTo>
                    <a:cubicBezTo>
                      <a:pt x="259767" y="342255"/>
                      <a:pt x="282659" y="385154"/>
                      <a:pt x="315485" y="43107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3" name="Google Shape;1203;p29"/>
              <p:cNvSpPr/>
              <p:nvPr/>
            </p:nvSpPr>
            <p:spPr>
              <a:xfrm>
                <a:off x="8728727" y="3638796"/>
                <a:ext cx="175639" cy="248724"/>
              </a:xfrm>
              <a:custGeom>
                <a:avLst/>
                <a:gdLst/>
                <a:ahLst/>
                <a:cxnLst/>
                <a:rect l="l" t="t" r="r" b="b"/>
                <a:pathLst>
                  <a:path w="175639" h="248724" extrusionOk="0">
                    <a:moveTo>
                      <a:pt x="171845" y="245744"/>
                    </a:moveTo>
                    <a:cubicBezTo>
                      <a:pt x="171616" y="247484"/>
                      <a:pt x="170014" y="248812"/>
                      <a:pt x="168274" y="248720"/>
                    </a:cubicBezTo>
                    <a:cubicBezTo>
                      <a:pt x="166534" y="248629"/>
                      <a:pt x="165298" y="247164"/>
                      <a:pt x="165527" y="245424"/>
                    </a:cubicBezTo>
                    <a:cubicBezTo>
                      <a:pt x="177385" y="151569"/>
                      <a:pt x="157698" y="90082"/>
                      <a:pt x="154860" y="81796"/>
                    </a:cubicBezTo>
                    <a:cubicBezTo>
                      <a:pt x="144696" y="76027"/>
                      <a:pt x="50795" y="22873"/>
                      <a:pt x="1944" y="6116"/>
                    </a:cubicBezTo>
                    <a:cubicBezTo>
                      <a:pt x="342" y="5567"/>
                      <a:pt x="-436" y="3782"/>
                      <a:pt x="250" y="2133"/>
                    </a:cubicBezTo>
                    <a:cubicBezTo>
                      <a:pt x="937" y="485"/>
                      <a:pt x="2769" y="-385"/>
                      <a:pt x="4417" y="164"/>
                    </a:cubicBezTo>
                    <a:cubicBezTo>
                      <a:pt x="55739" y="17791"/>
                      <a:pt x="155775" y="74791"/>
                      <a:pt x="159163" y="76760"/>
                    </a:cubicBezTo>
                    <a:cubicBezTo>
                      <a:pt x="159758" y="77080"/>
                      <a:pt x="160262" y="77629"/>
                      <a:pt x="160491" y="78316"/>
                    </a:cubicBezTo>
                    <a:cubicBezTo>
                      <a:pt x="160582" y="78499"/>
                      <a:pt x="184756" y="143328"/>
                      <a:pt x="171845" y="24574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grpSp>
        <p:nvGrpSpPr>
          <p:cNvPr id="1204" name="Google Shape;1204;p29"/>
          <p:cNvGrpSpPr/>
          <p:nvPr/>
        </p:nvGrpSpPr>
        <p:grpSpPr>
          <a:xfrm rot="-3470943">
            <a:off x="922445" y="5524881"/>
            <a:ext cx="483555" cy="1429895"/>
            <a:chOff x="7181229" y="1513126"/>
            <a:chExt cx="351921" cy="1040647"/>
          </a:xfrm>
        </p:grpSpPr>
        <p:sp>
          <p:nvSpPr>
            <p:cNvPr id="1205" name="Google Shape;1205;p29"/>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6" name="Google Shape;1206;p29"/>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7" name="Google Shape;1207;p29"/>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8" name="Google Shape;1208;p29"/>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09" name="Google Shape;1209;p29"/>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0" name="Google Shape;1210;p29"/>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1" name="Google Shape;1211;p29"/>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2" name="Google Shape;1212;p29"/>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3" name="Google Shape;1213;p29"/>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4" name="Google Shape;1214;p29"/>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5" name="Google Shape;1215;p29"/>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16" name="Google Shape;1216;p29"/>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385815021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and text 6">
  <p:cSld name="Title and text 6">
    <p:spTree>
      <p:nvGrpSpPr>
        <p:cNvPr id="1" name="Shape 1217"/>
        <p:cNvGrpSpPr/>
        <p:nvPr/>
      </p:nvGrpSpPr>
      <p:grpSpPr>
        <a:xfrm>
          <a:off x="0" y="0"/>
          <a:ext cx="0" cy="0"/>
          <a:chOff x="0" y="0"/>
          <a:chExt cx="0" cy="0"/>
        </a:xfrm>
      </p:grpSpPr>
      <p:grpSp>
        <p:nvGrpSpPr>
          <p:cNvPr id="1218" name="Google Shape;1218;p30"/>
          <p:cNvGrpSpPr/>
          <p:nvPr/>
        </p:nvGrpSpPr>
        <p:grpSpPr>
          <a:xfrm>
            <a:off x="209833" y="227233"/>
            <a:ext cx="11756867" cy="6404067"/>
            <a:chOff x="157375" y="170425"/>
            <a:chExt cx="8817650" cy="4803050"/>
          </a:xfrm>
        </p:grpSpPr>
        <p:sp>
          <p:nvSpPr>
            <p:cNvPr id="1219" name="Google Shape;1219;p30"/>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220" name="Google Shape;1220;p30"/>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221" name="Google Shape;1221;p30"/>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222" name="Google Shape;1222;p30"/>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223" name="Google Shape;1223;p30"/>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224" name="Google Shape;1224;p30"/>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sp>
        <p:nvSpPr>
          <p:cNvPr id="1225" name="Google Shape;1225;p30"/>
          <p:cNvSpPr txBox="1">
            <a:spLocks noGrp="1"/>
          </p:cNvSpPr>
          <p:nvPr>
            <p:ph type="subTitle" idx="1"/>
          </p:nvPr>
        </p:nvSpPr>
        <p:spPr>
          <a:xfrm>
            <a:off x="959767" y="1483200"/>
            <a:ext cx="10272000" cy="1184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400"/>
              <a:buChar char="♢"/>
              <a:defRPr sz="1600">
                <a:latin typeface="Arial" panose="020B0604020202020204" pitchFamily="34" charset="0"/>
                <a:cs typeface="Arial" panose="020B0604020202020204" pitchFamily="34" charset="0"/>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1226" name="Google Shape;1226;p30"/>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500"/>
              <a:buNone/>
              <a:defRPr>
                <a:latin typeface="Arial" panose="020B0604020202020204" pitchFamily="34" charset="0"/>
                <a:cs typeface="Arial" panose="020B0604020202020204" pitchFamily="34" charset="0"/>
              </a:defRPr>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1227" name="Google Shape;1227;p30"/>
          <p:cNvSpPr/>
          <p:nvPr/>
        </p:nvSpPr>
        <p:spPr>
          <a:xfrm rot="-10051987">
            <a:off x="11066140" y="57781"/>
            <a:ext cx="1033045" cy="1263668"/>
          </a:xfrm>
          <a:custGeom>
            <a:avLst/>
            <a:gdLst/>
            <a:ahLst/>
            <a:cxnLst/>
            <a:rect l="l" t="t" r="r" b="b"/>
            <a:pathLst>
              <a:path w="1029273" h="1259053" extrusionOk="0">
                <a:moveTo>
                  <a:pt x="1028863" y="1251214"/>
                </a:moveTo>
                <a:cubicBezTo>
                  <a:pt x="1001393" y="1185103"/>
                  <a:pt x="983080" y="1148934"/>
                  <a:pt x="935420" y="1106951"/>
                </a:cubicBezTo>
                <a:cubicBezTo>
                  <a:pt x="905432" y="1081908"/>
                  <a:pt x="875215" y="1059520"/>
                  <a:pt x="845090" y="1038735"/>
                </a:cubicBezTo>
                <a:cubicBezTo>
                  <a:pt x="809151" y="964429"/>
                  <a:pt x="793172" y="889299"/>
                  <a:pt x="779071" y="808859"/>
                </a:cubicBezTo>
                <a:cubicBezTo>
                  <a:pt x="777881" y="801716"/>
                  <a:pt x="728893" y="561585"/>
                  <a:pt x="717676" y="681491"/>
                </a:cubicBezTo>
                <a:cubicBezTo>
                  <a:pt x="706872" y="796818"/>
                  <a:pt x="745146" y="931053"/>
                  <a:pt x="825404" y="1025320"/>
                </a:cubicBezTo>
                <a:cubicBezTo>
                  <a:pt x="768404" y="987229"/>
                  <a:pt x="711816" y="954174"/>
                  <a:pt x="657242" y="919562"/>
                </a:cubicBezTo>
                <a:cubicBezTo>
                  <a:pt x="614390" y="765182"/>
                  <a:pt x="646621" y="684558"/>
                  <a:pt x="624462" y="544371"/>
                </a:cubicBezTo>
                <a:cubicBezTo>
                  <a:pt x="621211" y="528438"/>
                  <a:pt x="613703" y="487142"/>
                  <a:pt x="595985" y="525233"/>
                </a:cubicBezTo>
                <a:cubicBezTo>
                  <a:pt x="549470" y="625406"/>
                  <a:pt x="582204" y="821586"/>
                  <a:pt x="652298" y="916403"/>
                </a:cubicBezTo>
                <a:cubicBezTo>
                  <a:pt x="598228" y="881928"/>
                  <a:pt x="546173" y="845714"/>
                  <a:pt x="497735" y="801259"/>
                </a:cubicBezTo>
                <a:cubicBezTo>
                  <a:pt x="497689" y="800526"/>
                  <a:pt x="497643" y="799748"/>
                  <a:pt x="497597" y="798970"/>
                </a:cubicBezTo>
                <a:cubicBezTo>
                  <a:pt x="491005" y="682772"/>
                  <a:pt x="514171" y="607917"/>
                  <a:pt x="524701" y="496894"/>
                </a:cubicBezTo>
                <a:cubicBezTo>
                  <a:pt x="525388" y="487462"/>
                  <a:pt x="536009" y="363803"/>
                  <a:pt x="503320" y="420619"/>
                </a:cubicBezTo>
                <a:cubicBezTo>
                  <a:pt x="458545" y="498450"/>
                  <a:pt x="449159" y="623117"/>
                  <a:pt x="463581" y="709739"/>
                </a:cubicBezTo>
                <a:cubicBezTo>
                  <a:pt x="463993" y="712074"/>
                  <a:pt x="474843" y="757536"/>
                  <a:pt x="484229" y="788531"/>
                </a:cubicBezTo>
                <a:cubicBezTo>
                  <a:pt x="451540" y="756987"/>
                  <a:pt x="420591" y="721230"/>
                  <a:pt x="391930" y="679293"/>
                </a:cubicBezTo>
                <a:cubicBezTo>
                  <a:pt x="392388" y="676546"/>
                  <a:pt x="392755" y="672151"/>
                  <a:pt x="392983" y="665466"/>
                </a:cubicBezTo>
                <a:cubicBezTo>
                  <a:pt x="396783" y="561676"/>
                  <a:pt x="425398" y="456055"/>
                  <a:pt x="436340" y="350388"/>
                </a:cubicBezTo>
                <a:cubicBezTo>
                  <a:pt x="437668" y="336653"/>
                  <a:pt x="448976" y="261798"/>
                  <a:pt x="425031" y="274709"/>
                </a:cubicBezTo>
                <a:cubicBezTo>
                  <a:pt x="409419" y="296502"/>
                  <a:pt x="401453" y="312343"/>
                  <a:pt x="392480" y="337203"/>
                </a:cubicBezTo>
                <a:cubicBezTo>
                  <a:pt x="365559" y="419612"/>
                  <a:pt x="354205" y="577380"/>
                  <a:pt x="382682" y="659652"/>
                </a:cubicBezTo>
                <a:cubicBezTo>
                  <a:pt x="383643" y="662490"/>
                  <a:pt x="384697" y="666336"/>
                  <a:pt x="385658" y="670090"/>
                </a:cubicBezTo>
                <a:cubicBezTo>
                  <a:pt x="373388" y="651548"/>
                  <a:pt x="361576" y="631770"/>
                  <a:pt x="350222" y="610618"/>
                </a:cubicBezTo>
                <a:cubicBezTo>
                  <a:pt x="336212" y="584476"/>
                  <a:pt x="322844" y="555999"/>
                  <a:pt x="310254" y="526469"/>
                </a:cubicBezTo>
                <a:cubicBezTo>
                  <a:pt x="311490" y="523677"/>
                  <a:pt x="312909" y="518641"/>
                  <a:pt x="314511" y="510903"/>
                </a:cubicBezTo>
                <a:cubicBezTo>
                  <a:pt x="331406" y="429455"/>
                  <a:pt x="350085" y="363940"/>
                  <a:pt x="374442" y="284552"/>
                </a:cubicBezTo>
                <a:cubicBezTo>
                  <a:pt x="385155" y="248750"/>
                  <a:pt x="436981" y="26428"/>
                  <a:pt x="354892" y="184471"/>
                </a:cubicBezTo>
                <a:cubicBezTo>
                  <a:pt x="324858" y="244767"/>
                  <a:pt x="307415" y="296319"/>
                  <a:pt x="301509" y="362978"/>
                </a:cubicBezTo>
                <a:cubicBezTo>
                  <a:pt x="301463" y="363482"/>
                  <a:pt x="299540" y="466860"/>
                  <a:pt x="303478" y="510262"/>
                </a:cubicBezTo>
                <a:cubicBezTo>
                  <a:pt x="287866" y="472491"/>
                  <a:pt x="273490" y="433347"/>
                  <a:pt x="260350" y="395393"/>
                </a:cubicBezTo>
                <a:cubicBezTo>
                  <a:pt x="263326" y="400658"/>
                  <a:pt x="264837" y="402855"/>
                  <a:pt x="264425" y="401116"/>
                </a:cubicBezTo>
                <a:cubicBezTo>
                  <a:pt x="242220" y="311152"/>
                  <a:pt x="224502" y="229613"/>
                  <a:pt x="211957" y="138001"/>
                </a:cubicBezTo>
                <a:cubicBezTo>
                  <a:pt x="210904" y="130035"/>
                  <a:pt x="194698" y="-46871"/>
                  <a:pt x="168601" y="11961"/>
                </a:cubicBezTo>
                <a:cubicBezTo>
                  <a:pt x="147175" y="68411"/>
                  <a:pt x="151662" y="117902"/>
                  <a:pt x="166358" y="175726"/>
                </a:cubicBezTo>
                <a:cubicBezTo>
                  <a:pt x="174736" y="208644"/>
                  <a:pt x="192958" y="253878"/>
                  <a:pt x="211408" y="295220"/>
                </a:cubicBezTo>
                <a:cubicBezTo>
                  <a:pt x="213926" y="306482"/>
                  <a:pt x="217040" y="318477"/>
                  <a:pt x="220565" y="329694"/>
                </a:cubicBezTo>
                <a:cubicBezTo>
                  <a:pt x="238558" y="384771"/>
                  <a:pt x="255726" y="433713"/>
                  <a:pt x="273032" y="477848"/>
                </a:cubicBezTo>
                <a:cubicBezTo>
                  <a:pt x="240022" y="441679"/>
                  <a:pt x="186868" y="389350"/>
                  <a:pt x="186548" y="389029"/>
                </a:cubicBezTo>
                <a:cubicBezTo>
                  <a:pt x="130097" y="340179"/>
                  <a:pt x="82621" y="321820"/>
                  <a:pt x="5843" y="317196"/>
                </a:cubicBezTo>
                <a:cubicBezTo>
                  <a:pt x="-14668" y="328458"/>
                  <a:pt x="24339" y="343567"/>
                  <a:pt x="38074" y="350526"/>
                </a:cubicBezTo>
                <a:cubicBezTo>
                  <a:pt x="146259" y="405419"/>
                  <a:pt x="185449" y="435224"/>
                  <a:pt x="281273" y="502250"/>
                </a:cubicBezTo>
                <a:cubicBezTo>
                  <a:pt x="282051" y="502800"/>
                  <a:pt x="282784" y="503257"/>
                  <a:pt x="283470" y="503761"/>
                </a:cubicBezTo>
                <a:cubicBezTo>
                  <a:pt x="304302" y="554214"/>
                  <a:pt x="325637" y="598166"/>
                  <a:pt x="349215" y="637905"/>
                </a:cubicBezTo>
                <a:cubicBezTo>
                  <a:pt x="317487" y="609794"/>
                  <a:pt x="267264" y="569322"/>
                  <a:pt x="266943" y="569093"/>
                </a:cubicBezTo>
                <a:cubicBezTo>
                  <a:pt x="216032" y="532513"/>
                  <a:pt x="142230" y="498404"/>
                  <a:pt x="76120" y="510400"/>
                </a:cubicBezTo>
                <a:lnTo>
                  <a:pt x="67467" y="514795"/>
                </a:lnTo>
                <a:cubicBezTo>
                  <a:pt x="64353" y="531689"/>
                  <a:pt x="138705" y="552886"/>
                  <a:pt x="151844" y="558014"/>
                </a:cubicBezTo>
                <a:cubicBezTo>
                  <a:pt x="235398" y="590474"/>
                  <a:pt x="285302" y="616021"/>
                  <a:pt x="362217" y="659057"/>
                </a:cubicBezTo>
                <a:cubicBezTo>
                  <a:pt x="385521" y="695546"/>
                  <a:pt x="411159" y="728555"/>
                  <a:pt x="440598" y="760008"/>
                </a:cubicBezTo>
                <a:cubicBezTo>
                  <a:pt x="366612" y="700353"/>
                  <a:pt x="257924" y="640606"/>
                  <a:pt x="175514" y="669587"/>
                </a:cubicBezTo>
                <a:cubicBezTo>
                  <a:pt x="175789" y="688907"/>
                  <a:pt x="287271" y="714912"/>
                  <a:pt x="310940" y="723153"/>
                </a:cubicBezTo>
                <a:cubicBezTo>
                  <a:pt x="383369" y="748471"/>
                  <a:pt x="419720" y="770721"/>
                  <a:pt x="483084" y="801991"/>
                </a:cubicBezTo>
                <a:cubicBezTo>
                  <a:pt x="485740" y="804418"/>
                  <a:pt x="488441" y="806844"/>
                  <a:pt x="491142" y="809271"/>
                </a:cubicBezTo>
                <a:cubicBezTo>
                  <a:pt x="494164" y="816688"/>
                  <a:pt x="496453" y="819663"/>
                  <a:pt x="497369" y="814810"/>
                </a:cubicBezTo>
                <a:cubicBezTo>
                  <a:pt x="512477" y="828087"/>
                  <a:pt x="528409" y="841273"/>
                  <a:pt x="545441" y="854550"/>
                </a:cubicBezTo>
                <a:cubicBezTo>
                  <a:pt x="464680" y="814032"/>
                  <a:pt x="367940" y="785189"/>
                  <a:pt x="304714" y="820579"/>
                </a:cubicBezTo>
                <a:cubicBezTo>
                  <a:pt x="311994" y="838114"/>
                  <a:pt x="427275" y="850979"/>
                  <a:pt x="453737" y="856793"/>
                </a:cubicBezTo>
                <a:cubicBezTo>
                  <a:pt x="523145" y="872085"/>
                  <a:pt x="564807" y="889391"/>
                  <a:pt x="621944" y="910451"/>
                </a:cubicBezTo>
                <a:cubicBezTo>
                  <a:pt x="665209" y="940302"/>
                  <a:pt x="713968" y="971571"/>
                  <a:pt x="769502" y="1005954"/>
                </a:cubicBezTo>
                <a:cubicBezTo>
                  <a:pt x="781452" y="1013371"/>
                  <a:pt x="793172" y="1020651"/>
                  <a:pt x="804664" y="1027976"/>
                </a:cubicBezTo>
                <a:cubicBezTo>
                  <a:pt x="709343" y="981918"/>
                  <a:pt x="593605" y="938058"/>
                  <a:pt x="489403" y="974272"/>
                </a:cubicBezTo>
                <a:cubicBezTo>
                  <a:pt x="416836" y="999453"/>
                  <a:pt x="534361" y="996935"/>
                  <a:pt x="548829" y="997668"/>
                </a:cubicBezTo>
                <a:cubicBezTo>
                  <a:pt x="651840" y="1003436"/>
                  <a:pt x="724223" y="1011082"/>
                  <a:pt x="821375" y="1038735"/>
                </a:cubicBezTo>
                <a:cubicBezTo>
                  <a:pt x="857680" y="1062359"/>
                  <a:pt x="892247" y="1086670"/>
                  <a:pt x="926676" y="1115238"/>
                </a:cubicBezTo>
                <a:cubicBezTo>
                  <a:pt x="972459" y="1155573"/>
                  <a:pt x="990268" y="1190780"/>
                  <a:pt x="1017051" y="1255288"/>
                </a:cubicBezTo>
                <a:cubicBezTo>
                  <a:pt x="1018287" y="1258264"/>
                  <a:pt x="1021904" y="1259821"/>
                  <a:pt x="1025154" y="1258676"/>
                </a:cubicBezTo>
                <a:cubicBezTo>
                  <a:pt x="1028451" y="1257532"/>
                  <a:pt x="1030099" y="1254235"/>
                  <a:pt x="1028863" y="1251214"/>
                </a:cubicBezTo>
                <a:close/>
              </a:path>
            </a:pathLst>
          </a:custGeom>
          <a:solidFill>
            <a:schemeClr val="accent1"/>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1228" name="Google Shape;1228;p30"/>
          <p:cNvGrpSpPr/>
          <p:nvPr/>
        </p:nvGrpSpPr>
        <p:grpSpPr>
          <a:xfrm rot="-249415">
            <a:off x="315949" y="4559661"/>
            <a:ext cx="483544" cy="1429864"/>
            <a:chOff x="7181229" y="1513126"/>
            <a:chExt cx="351921" cy="1040647"/>
          </a:xfrm>
        </p:grpSpPr>
        <p:sp>
          <p:nvSpPr>
            <p:cNvPr id="1229" name="Google Shape;1229;p30"/>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0" name="Google Shape;1230;p30"/>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1" name="Google Shape;1231;p30"/>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2" name="Google Shape;1232;p30"/>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3" name="Google Shape;1233;p30"/>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4" name="Google Shape;1234;p30"/>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5" name="Google Shape;1235;p30"/>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6" name="Google Shape;1236;p30"/>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7" name="Google Shape;1237;p30"/>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8" name="Google Shape;1238;p30"/>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39" name="Google Shape;1239;p30"/>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240" name="Google Shape;1240;p30"/>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184731685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1752"/>
        <p:cNvGrpSpPr/>
        <p:nvPr/>
      </p:nvGrpSpPr>
      <p:grpSpPr>
        <a:xfrm>
          <a:off x="0" y="0"/>
          <a:ext cx="0" cy="0"/>
          <a:chOff x="0" y="0"/>
          <a:chExt cx="0" cy="0"/>
        </a:xfrm>
      </p:grpSpPr>
      <p:grpSp>
        <p:nvGrpSpPr>
          <p:cNvPr id="1753" name="Google Shape;1753;p40"/>
          <p:cNvGrpSpPr/>
          <p:nvPr/>
        </p:nvGrpSpPr>
        <p:grpSpPr>
          <a:xfrm>
            <a:off x="209833" y="227233"/>
            <a:ext cx="11756867" cy="6404067"/>
            <a:chOff x="157375" y="170425"/>
            <a:chExt cx="8817650" cy="4803050"/>
          </a:xfrm>
        </p:grpSpPr>
        <p:sp>
          <p:nvSpPr>
            <p:cNvPr id="1754" name="Google Shape;1754;p40"/>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55" name="Google Shape;1755;p40"/>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56" name="Google Shape;1756;p40"/>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57" name="Google Shape;1757;p40"/>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58" name="Google Shape;1758;p40"/>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759" name="Google Shape;1759;p40"/>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grpSp>
        <p:nvGrpSpPr>
          <p:cNvPr id="1760" name="Google Shape;1760;p40"/>
          <p:cNvGrpSpPr/>
          <p:nvPr/>
        </p:nvGrpSpPr>
        <p:grpSpPr>
          <a:xfrm>
            <a:off x="11306807" y="1194732"/>
            <a:ext cx="357580" cy="326715"/>
            <a:chOff x="7235625" y="5959562"/>
            <a:chExt cx="505151" cy="461462"/>
          </a:xfrm>
        </p:grpSpPr>
        <p:sp>
          <p:nvSpPr>
            <p:cNvPr id="1761" name="Google Shape;1761;p40"/>
            <p:cNvSpPr/>
            <p:nvPr/>
          </p:nvSpPr>
          <p:spPr>
            <a:xfrm>
              <a:off x="7322250" y="5979119"/>
              <a:ext cx="173923" cy="216555"/>
            </a:xfrm>
            <a:custGeom>
              <a:avLst/>
              <a:gdLst/>
              <a:ahLst/>
              <a:cxnLst/>
              <a:rect l="l" t="t" r="r" b="b"/>
              <a:pathLst>
                <a:path w="173923" h="216555" extrusionOk="0">
                  <a:moveTo>
                    <a:pt x="115235" y="53236"/>
                  </a:moveTo>
                  <a:cubicBezTo>
                    <a:pt x="156074" y="109870"/>
                    <a:pt x="189679" y="196628"/>
                    <a:pt x="166146" y="213614"/>
                  </a:cubicBezTo>
                  <a:cubicBezTo>
                    <a:pt x="142614" y="230553"/>
                    <a:pt x="70917" y="171265"/>
                    <a:pt x="30079" y="114631"/>
                  </a:cubicBezTo>
                  <a:cubicBezTo>
                    <a:pt x="-10759" y="57998"/>
                    <a:pt x="-5220" y="25491"/>
                    <a:pt x="18313" y="8552"/>
                  </a:cubicBezTo>
                  <a:cubicBezTo>
                    <a:pt x="41845" y="-8388"/>
                    <a:pt x="74397" y="-3397"/>
                    <a:pt x="115235" y="53236"/>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2" name="Google Shape;1762;p40"/>
            <p:cNvSpPr/>
            <p:nvPr/>
          </p:nvSpPr>
          <p:spPr>
            <a:xfrm>
              <a:off x="7379468" y="6041965"/>
              <a:ext cx="104178" cy="143676"/>
            </a:xfrm>
            <a:custGeom>
              <a:avLst/>
              <a:gdLst/>
              <a:ahLst/>
              <a:cxnLst/>
              <a:rect l="l" t="t" r="r" b="b"/>
              <a:pathLst>
                <a:path w="104178" h="143676" extrusionOk="0">
                  <a:moveTo>
                    <a:pt x="58293" y="67351"/>
                  </a:moveTo>
                  <a:cubicBezTo>
                    <a:pt x="86862" y="106954"/>
                    <a:pt x="107235" y="141062"/>
                    <a:pt x="103801" y="143534"/>
                  </a:cubicBezTo>
                  <a:cubicBezTo>
                    <a:pt x="100367" y="146007"/>
                    <a:pt x="74408" y="115927"/>
                    <a:pt x="45886" y="76325"/>
                  </a:cubicBezTo>
                  <a:cubicBezTo>
                    <a:pt x="17317" y="36723"/>
                    <a:pt x="-3056" y="2615"/>
                    <a:pt x="378" y="142"/>
                  </a:cubicBezTo>
                  <a:cubicBezTo>
                    <a:pt x="3765" y="-2330"/>
                    <a:pt x="29724" y="27749"/>
                    <a:pt x="58293" y="6735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3" name="Google Shape;1763;p40"/>
            <p:cNvSpPr/>
            <p:nvPr/>
          </p:nvSpPr>
          <p:spPr>
            <a:xfrm>
              <a:off x="7415498" y="6044107"/>
              <a:ext cx="68331" cy="141453"/>
            </a:xfrm>
            <a:custGeom>
              <a:avLst/>
              <a:gdLst/>
              <a:ahLst/>
              <a:cxnLst/>
              <a:rect l="l" t="t" r="r" b="b"/>
              <a:pathLst>
                <a:path w="68331" h="141453" extrusionOk="0">
                  <a:moveTo>
                    <a:pt x="40301" y="67820"/>
                  </a:moveTo>
                  <a:cubicBezTo>
                    <a:pt x="58843" y="106873"/>
                    <a:pt x="71158" y="139790"/>
                    <a:pt x="67770" y="141393"/>
                  </a:cubicBezTo>
                  <a:cubicBezTo>
                    <a:pt x="64382" y="142995"/>
                    <a:pt x="46619" y="112687"/>
                    <a:pt x="28030" y="73634"/>
                  </a:cubicBezTo>
                  <a:cubicBezTo>
                    <a:pt x="9489" y="34581"/>
                    <a:pt x="-2827" y="1663"/>
                    <a:pt x="561" y="61"/>
                  </a:cubicBezTo>
                  <a:cubicBezTo>
                    <a:pt x="3949" y="-1542"/>
                    <a:pt x="21712" y="28812"/>
                    <a:pt x="40301" y="6782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4" name="Google Shape;1764;p40"/>
            <p:cNvSpPr/>
            <p:nvPr/>
          </p:nvSpPr>
          <p:spPr>
            <a:xfrm>
              <a:off x="7370167" y="6076908"/>
              <a:ext cx="113301" cy="108861"/>
            </a:xfrm>
            <a:custGeom>
              <a:avLst/>
              <a:gdLst/>
              <a:ahLst/>
              <a:cxnLst/>
              <a:rect l="l" t="t" r="r" b="b"/>
              <a:pathLst>
                <a:path w="113301" h="108861" extrusionOk="0">
                  <a:moveTo>
                    <a:pt x="51935" y="59329"/>
                  </a:moveTo>
                  <a:cubicBezTo>
                    <a:pt x="83113" y="89271"/>
                    <a:pt x="110491" y="111339"/>
                    <a:pt x="113101" y="108638"/>
                  </a:cubicBezTo>
                  <a:cubicBezTo>
                    <a:pt x="115711" y="105936"/>
                    <a:pt x="92545" y="79474"/>
                    <a:pt x="61366" y="49532"/>
                  </a:cubicBezTo>
                  <a:cubicBezTo>
                    <a:pt x="30189" y="19590"/>
                    <a:pt x="2810" y="-2478"/>
                    <a:pt x="200" y="224"/>
                  </a:cubicBezTo>
                  <a:cubicBezTo>
                    <a:pt x="-2409" y="2925"/>
                    <a:pt x="20757" y="29388"/>
                    <a:pt x="51935" y="5932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5" name="Google Shape;1765;p40"/>
            <p:cNvSpPr/>
            <p:nvPr/>
          </p:nvSpPr>
          <p:spPr>
            <a:xfrm>
              <a:off x="7475509" y="5959562"/>
              <a:ext cx="146122" cy="234578"/>
            </a:xfrm>
            <a:custGeom>
              <a:avLst/>
              <a:gdLst/>
              <a:ahLst/>
              <a:cxnLst/>
              <a:rect l="l" t="t" r="r" b="b"/>
              <a:pathLst>
                <a:path w="146122" h="234578" extrusionOk="0">
                  <a:moveTo>
                    <a:pt x="128490" y="110885"/>
                  </a:moveTo>
                  <a:cubicBezTo>
                    <a:pt x="98777" y="174066"/>
                    <a:pt x="39167" y="245533"/>
                    <a:pt x="12934" y="233172"/>
                  </a:cubicBezTo>
                  <a:cubicBezTo>
                    <a:pt x="-13300" y="220810"/>
                    <a:pt x="3823" y="129336"/>
                    <a:pt x="33536" y="66201"/>
                  </a:cubicBezTo>
                  <a:cubicBezTo>
                    <a:pt x="63249" y="3021"/>
                    <a:pt x="94382" y="-7876"/>
                    <a:pt x="120615" y="4485"/>
                  </a:cubicBezTo>
                  <a:cubicBezTo>
                    <a:pt x="146803" y="16801"/>
                    <a:pt x="158203" y="47705"/>
                    <a:pt x="128490" y="110885"/>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6" name="Google Shape;1766;p40"/>
            <p:cNvSpPr/>
            <p:nvPr/>
          </p:nvSpPr>
          <p:spPr>
            <a:xfrm>
              <a:off x="7491552" y="6024597"/>
              <a:ext cx="76600" cy="160144"/>
            </a:xfrm>
            <a:custGeom>
              <a:avLst/>
              <a:gdLst/>
              <a:ahLst/>
              <a:cxnLst/>
              <a:rect l="l" t="t" r="r" b="b"/>
              <a:pathLst>
                <a:path w="76600" h="160144" extrusionOk="0">
                  <a:moveTo>
                    <a:pt x="45236" y="83346"/>
                  </a:moveTo>
                  <a:cubicBezTo>
                    <a:pt x="24451" y="127527"/>
                    <a:pt x="4490" y="161864"/>
                    <a:pt x="644" y="160078"/>
                  </a:cubicBezTo>
                  <a:cubicBezTo>
                    <a:pt x="-3202" y="158293"/>
                    <a:pt x="10579" y="120979"/>
                    <a:pt x="31365" y="76799"/>
                  </a:cubicBezTo>
                  <a:cubicBezTo>
                    <a:pt x="52150" y="32619"/>
                    <a:pt x="72111" y="-1718"/>
                    <a:pt x="75957" y="67"/>
                  </a:cubicBezTo>
                  <a:cubicBezTo>
                    <a:pt x="79803" y="1898"/>
                    <a:pt x="66022" y="39165"/>
                    <a:pt x="45236" y="83346"/>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7" name="Google Shape;1767;p40"/>
            <p:cNvSpPr/>
            <p:nvPr/>
          </p:nvSpPr>
          <p:spPr>
            <a:xfrm>
              <a:off x="7491855" y="6057323"/>
              <a:ext cx="91745" cy="127519"/>
            </a:xfrm>
            <a:custGeom>
              <a:avLst/>
              <a:gdLst/>
              <a:ahLst/>
              <a:cxnLst/>
              <a:rect l="l" t="t" r="r" b="b"/>
              <a:pathLst>
                <a:path w="91745" h="127519" extrusionOk="0">
                  <a:moveTo>
                    <a:pt x="51389" y="67697"/>
                  </a:moveTo>
                  <a:cubicBezTo>
                    <a:pt x="26255" y="102859"/>
                    <a:pt x="3409" y="129550"/>
                    <a:pt x="341" y="127398"/>
                  </a:cubicBezTo>
                  <a:cubicBezTo>
                    <a:pt x="-2726" y="125201"/>
                    <a:pt x="15221" y="94938"/>
                    <a:pt x="40356" y="59823"/>
                  </a:cubicBezTo>
                  <a:cubicBezTo>
                    <a:pt x="65490" y="24661"/>
                    <a:pt x="88337" y="-2030"/>
                    <a:pt x="91404" y="121"/>
                  </a:cubicBezTo>
                  <a:cubicBezTo>
                    <a:pt x="94471" y="2273"/>
                    <a:pt x="76524" y="32536"/>
                    <a:pt x="51389" y="6769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8" name="Google Shape;1768;p40"/>
            <p:cNvSpPr/>
            <p:nvPr/>
          </p:nvSpPr>
          <p:spPr>
            <a:xfrm>
              <a:off x="7491189" y="6033388"/>
              <a:ext cx="42165" cy="151307"/>
            </a:xfrm>
            <a:custGeom>
              <a:avLst/>
              <a:gdLst/>
              <a:ahLst/>
              <a:cxnLst/>
              <a:rect l="l" t="t" r="r" b="b"/>
              <a:pathLst>
                <a:path w="42165" h="151307" extrusionOk="0">
                  <a:moveTo>
                    <a:pt x="14513" y="73914"/>
                  </a:moveTo>
                  <a:cubicBezTo>
                    <a:pt x="3433" y="115668"/>
                    <a:pt x="-2564" y="150326"/>
                    <a:pt x="1053" y="151287"/>
                  </a:cubicBezTo>
                  <a:cubicBezTo>
                    <a:pt x="4670" y="152249"/>
                    <a:pt x="16573" y="119148"/>
                    <a:pt x="27653" y="77394"/>
                  </a:cubicBezTo>
                  <a:cubicBezTo>
                    <a:pt x="38732" y="35640"/>
                    <a:pt x="44730" y="982"/>
                    <a:pt x="41113" y="20"/>
                  </a:cubicBezTo>
                  <a:cubicBezTo>
                    <a:pt x="37450" y="-941"/>
                    <a:pt x="25546" y="32160"/>
                    <a:pt x="14513" y="7391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69" name="Google Shape;1769;p40"/>
            <p:cNvSpPr/>
            <p:nvPr/>
          </p:nvSpPr>
          <p:spPr>
            <a:xfrm>
              <a:off x="7488411" y="6129164"/>
              <a:ext cx="252365" cy="106106"/>
            </a:xfrm>
            <a:custGeom>
              <a:avLst/>
              <a:gdLst/>
              <a:ahLst/>
              <a:cxnLst/>
              <a:rect l="l" t="t" r="r" b="b"/>
              <a:pathLst>
                <a:path w="252365" h="106106" extrusionOk="0">
                  <a:moveTo>
                    <a:pt x="163018" y="105369"/>
                  </a:moveTo>
                  <a:cubicBezTo>
                    <a:pt x="93382" y="109993"/>
                    <a:pt x="1954" y="92504"/>
                    <a:pt x="31" y="63569"/>
                  </a:cubicBezTo>
                  <a:cubicBezTo>
                    <a:pt x="-1892" y="34634"/>
                    <a:pt x="86423" y="5242"/>
                    <a:pt x="156059" y="618"/>
                  </a:cubicBezTo>
                  <a:cubicBezTo>
                    <a:pt x="225695" y="-4007"/>
                    <a:pt x="250326" y="17923"/>
                    <a:pt x="252249" y="46812"/>
                  </a:cubicBezTo>
                  <a:cubicBezTo>
                    <a:pt x="254172" y="75747"/>
                    <a:pt x="232654" y="100745"/>
                    <a:pt x="163018" y="105369"/>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0" name="Google Shape;1770;p40"/>
            <p:cNvSpPr/>
            <p:nvPr/>
          </p:nvSpPr>
          <p:spPr>
            <a:xfrm>
              <a:off x="7497277" y="6176641"/>
              <a:ext cx="176450" cy="19273"/>
            </a:xfrm>
            <a:custGeom>
              <a:avLst/>
              <a:gdLst/>
              <a:ahLst/>
              <a:cxnLst/>
              <a:rect l="l" t="t" r="r" b="b"/>
              <a:pathLst>
                <a:path w="176450" h="19273" extrusionOk="0">
                  <a:moveTo>
                    <a:pt x="88729" y="17283"/>
                  </a:moveTo>
                  <a:cubicBezTo>
                    <a:pt x="40016" y="20533"/>
                    <a:pt x="276" y="19709"/>
                    <a:pt x="1" y="15497"/>
                  </a:cubicBezTo>
                  <a:cubicBezTo>
                    <a:pt x="-273" y="11285"/>
                    <a:pt x="39009" y="5242"/>
                    <a:pt x="87722" y="1991"/>
                  </a:cubicBezTo>
                  <a:cubicBezTo>
                    <a:pt x="136435" y="-1260"/>
                    <a:pt x="176175" y="-435"/>
                    <a:pt x="176449" y="3776"/>
                  </a:cubicBezTo>
                  <a:cubicBezTo>
                    <a:pt x="176724" y="8034"/>
                    <a:pt x="137442" y="14077"/>
                    <a:pt x="88729" y="1728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1" name="Google Shape;1771;p40"/>
            <p:cNvSpPr/>
            <p:nvPr/>
          </p:nvSpPr>
          <p:spPr>
            <a:xfrm>
              <a:off x="7497274" y="6189887"/>
              <a:ext cx="155486" cy="22434"/>
            </a:xfrm>
            <a:custGeom>
              <a:avLst/>
              <a:gdLst/>
              <a:ahLst/>
              <a:cxnLst/>
              <a:rect l="l" t="t" r="r" b="b"/>
              <a:pathLst>
                <a:path w="155486" h="22434" extrusionOk="0">
                  <a:moveTo>
                    <a:pt x="76965" y="17954"/>
                  </a:moveTo>
                  <a:cubicBezTo>
                    <a:pt x="34021" y="13010"/>
                    <a:pt x="-408" y="5959"/>
                    <a:pt x="4" y="2251"/>
                  </a:cubicBezTo>
                  <a:cubicBezTo>
                    <a:pt x="416" y="-1458"/>
                    <a:pt x="35577" y="-496"/>
                    <a:pt x="78522" y="4494"/>
                  </a:cubicBezTo>
                  <a:cubicBezTo>
                    <a:pt x="121466" y="9438"/>
                    <a:pt x="155895" y="16489"/>
                    <a:pt x="155483" y="20197"/>
                  </a:cubicBezTo>
                  <a:cubicBezTo>
                    <a:pt x="155025" y="23906"/>
                    <a:pt x="119910" y="22899"/>
                    <a:pt x="76965" y="1795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2" name="Google Shape;1772;p40"/>
            <p:cNvSpPr/>
            <p:nvPr/>
          </p:nvSpPr>
          <p:spPr>
            <a:xfrm>
              <a:off x="7497260" y="6152745"/>
              <a:ext cx="151761" cy="40488"/>
            </a:xfrm>
            <a:custGeom>
              <a:avLst/>
              <a:gdLst/>
              <a:ahLst/>
              <a:cxnLst/>
              <a:rect l="l" t="t" r="r" b="b"/>
              <a:pathLst>
                <a:path w="151761" h="40488" extrusionOk="0">
                  <a:moveTo>
                    <a:pt x="74233" y="13663"/>
                  </a:moveTo>
                  <a:cubicBezTo>
                    <a:pt x="32341" y="24239"/>
                    <a:pt x="-897" y="35776"/>
                    <a:pt x="18" y="39393"/>
                  </a:cubicBezTo>
                  <a:cubicBezTo>
                    <a:pt x="934" y="43009"/>
                    <a:pt x="35638" y="37378"/>
                    <a:pt x="77529" y="26848"/>
                  </a:cubicBezTo>
                  <a:cubicBezTo>
                    <a:pt x="119421" y="16272"/>
                    <a:pt x="152659" y="4735"/>
                    <a:pt x="151743" y="1118"/>
                  </a:cubicBezTo>
                  <a:cubicBezTo>
                    <a:pt x="150828" y="-2544"/>
                    <a:pt x="116125" y="3087"/>
                    <a:pt x="74233" y="1366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3" name="Google Shape;1773;p40"/>
            <p:cNvSpPr/>
            <p:nvPr/>
          </p:nvSpPr>
          <p:spPr>
            <a:xfrm>
              <a:off x="7479438" y="6190293"/>
              <a:ext cx="166098" cy="222210"/>
            </a:xfrm>
            <a:custGeom>
              <a:avLst/>
              <a:gdLst/>
              <a:ahLst/>
              <a:cxnLst/>
              <a:rect l="l" t="t" r="r" b="b"/>
              <a:pathLst>
                <a:path w="166098" h="222210" extrusionOk="0">
                  <a:moveTo>
                    <a:pt x="51445" y="165244"/>
                  </a:moveTo>
                  <a:cubicBezTo>
                    <a:pt x="13628" y="106550"/>
                    <a:pt x="-15398" y="18143"/>
                    <a:pt x="8958" y="2440"/>
                  </a:cubicBezTo>
                  <a:cubicBezTo>
                    <a:pt x="33315" y="-13264"/>
                    <a:pt x="101852" y="49733"/>
                    <a:pt x="139669" y="108382"/>
                  </a:cubicBezTo>
                  <a:cubicBezTo>
                    <a:pt x="177485" y="167075"/>
                    <a:pt x="170252" y="199215"/>
                    <a:pt x="145895" y="214918"/>
                  </a:cubicBezTo>
                  <a:cubicBezTo>
                    <a:pt x="121539" y="230622"/>
                    <a:pt x="89262" y="223938"/>
                    <a:pt x="51445" y="165244"/>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4" name="Google Shape;1774;p40"/>
            <p:cNvSpPr/>
            <p:nvPr/>
          </p:nvSpPr>
          <p:spPr>
            <a:xfrm>
              <a:off x="7492809" y="6200078"/>
              <a:ext cx="96658" cy="148892"/>
            </a:xfrm>
            <a:custGeom>
              <a:avLst/>
              <a:gdLst/>
              <a:ahLst/>
              <a:cxnLst/>
              <a:rect l="l" t="t" r="r" b="b"/>
              <a:pathLst>
                <a:path w="96658" h="148892" extrusionOk="0">
                  <a:moveTo>
                    <a:pt x="41874" y="78590"/>
                  </a:moveTo>
                  <a:cubicBezTo>
                    <a:pt x="15411" y="37522"/>
                    <a:pt x="-3130" y="2407"/>
                    <a:pt x="440" y="118"/>
                  </a:cubicBezTo>
                  <a:cubicBezTo>
                    <a:pt x="4011" y="-2172"/>
                    <a:pt x="28322" y="29235"/>
                    <a:pt x="54785" y="70303"/>
                  </a:cubicBezTo>
                  <a:cubicBezTo>
                    <a:pt x="81247" y="111370"/>
                    <a:pt x="99790" y="146486"/>
                    <a:pt x="96218" y="148775"/>
                  </a:cubicBezTo>
                  <a:cubicBezTo>
                    <a:pt x="92647" y="151064"/>
                    <a:pt x="68291" y="119611"/>
                    <a:pt x="41874" y="7859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5" name="Google Shape;1775;p40"/>
            <p:cNvSpPr/>
            <p:nvPr/>
          </p:nvSpPr>
          <p:spPr>
            <a:xfrm>
              <a:off x="7492600" y="6200149"/>
              <a:ext cx="60999" cy="144724"/>
            </a:xfrm>
            <a:custGeom>
              <a:avLst/>
              <a:gdLst/>
              <a:ahLst/>
              <a:cxnLst/>
              <a:rect l="l" t="t" r="r" b="b"/>
              <a:pathLst>
                <a:path w="60999" h="144724" extrusionOk="0">
                  <a:moveTo>
                    <a:pt x="24227" y="74947"/>
                  </a:moveTo>
                  <a:cubicBezTo>
                    <a:pt x="7746" y="34979"/>
                    <a:pt x="-2785" y="1466"/>
                    <a:pt x="649" y="47"/>
                  </a:cubicBezTo>
                  <a:cubicBezTo>
                    <a:pt x="4129" y="-1373"/>
                    <a:pt x="20290" y="29851"/>
                    <a:pt x="36772" y="69774"/>
                  </a:cubicBezTo>
                  <a:cubicBezTo>
                    <a:pt x="53254" y="109742"/>
                    <a:pt x="63784" y="143255"/>
                    <a:pt x="60350" y="144675"/>
                  </a:cubicBezTo>
                  <a:cubicBezTo>
                    <a:pt x="56871" y="146140"/>
                    <a:pt x="40709" y="114916"/>
                    <a:pt x="24227" y="74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6" name="Google Shape;1776;p40"/>
            <p:cNvSpPr/>
            <p:nvPr/>
          </p:nvSpPr>
          <p:spPr>
            <a:xfrm>
              <a:off x="7493015" y="6200004"/>
              <a:ext cx="107508" cy="114519"/>
            </a:xfrm>
            <a:custGeom>
              <a:avLst/>
              <a:gdLst/>
              <a:ahLst/>
              <a:cxnLst/>
              <a:rect l="l" t="t" r="r" b="b"/>
              <a:pathLst>
                <a:path w="107508" h="114519" extrusionOk="0">
                  <a:moveTo>
                    <a:pt x="58699" y="52613"/>
                  </a:moveTo>
                  <a:cubicBezTo>
                    <a:pt x="29123" y="21114"/>
                    <a:pt x="2936" y="-2373"/>
                    <a:pt x="234" y="191"/>
                  </a:cubicBezTo>
                  <a:cubicBezTo>
                    <a:pt x="-2513" y="2755"/>
                    <a:pt x="19234" y="30408"/>
                    <a:pt x="48810" y="61907"/>
                  </a:cubicBezTo>
                  <a:cubicBezTo>
                    <a:pt x="78386" y="93406"/>
                    <a:pt x="104574" y="116892"/>
                    <a:pt x="107275" y="114328"/>
                  </a:cubicBezTo>
                  <a:cubicBezTo>
                    <a:pt x="110022" y="111765"/>
                    <a:pt x="88275" y="84111"/>
                    <a:pt x="58699" y="5261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7" name="Google Shape;1777;p40"/>
            <p:cNvSpPr/>
            <p:nvPr/>
          </p:nvSpPr>
          <p:spPr>
            <a:xfrm>
              <a:off x="7345590" y="6190952"/>
              <a:ext cx="154021" cy="230072"/>
            </a:xfrm>
            <a:custGeom>
              <a:avLst/>
              <a:gdLst/>
              <a:ahLst/>
              <a:cxnLst/>
              <a:rect l="l" t="t" r="r" b="b"/>
              <a:pathLst>
                <a:path w="154021" h="230072" extrusionOk="0">
                  <a:moveTo>
                    <a:pt x="21023" y="117841"/>
                  </a:moveTo>
                  <a:cubicBezTo>
                    <a:pt x="54033" y="56309"/>
                    <a:pt x="117305" y="-11953"/>
                    <a:pt x="142852" y="1782"/>
                  </a:cubicBezTo>
                  <a:cubicBezTo>
                    <a:pt x="168399" y="15471"/>
                    <a:pt x="146514" y="105938"/>
                    <a:pt x="113551" y="167470"/>
                  </a:cubicBezTo>
                  <a:cubicBezTo>
                    <a:pt x="80541" y="229002"/>
                    <a:pt x="48905" y="238251"/>
                    <a:pt x="23358" y="224561"/>
                  </a:cubicBezTo>
                  <a:cubicBezTo>
                    <a:pt x="-2189" y="210826"/>
                    <a:pt x="-11986" y="179373"/>
                    <a:pt x="21023" y="117841"/>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8" name="Google Shape;1778;p40"/>
            <p:cNvSpPr/>
            <p:nvPr/>
          </p:nvSpPr>
          <p:spPr>
            <a:xfrm>
              <a:off x="7400122" y="6200433"/>
              <a:ext cx="84663" cy="156011"/>
            </a:xfrm>
            <a:custGeom>
              <a:avLst/>
              <a:gdLst/>
              <a:ahLst/>
              <a:cxnLst/>
              <a:rect l="l" t="t" r="r" b="b"/>
              <a:pathLst>
                <a:path w="84663" h="156011" extrusionOk="0">
                  <a:moveTo>
                    <a:pt x="35579" y="74389"/>
                  </a:moveTo>
                  <a:cubicBezTo>
                    <a:pt x="58653" y="31353"/>
                    <a:pt x="80400" y="-1885"/>
                    <a:pt x="84108" y="83"/>
                  </a:cubicBezTo>
                  <a:cubicBezTo>
                    <a:pt x="87863" y="2098"/>
                    <a:pt x="72159" y="38587"/>
                    <a:pt x="49084" y="81623"/>
                  </a:cubicBezTo>
                  <a:cubicBezTo>
                    <a:pt x="26010" y="124658"/>
                    <a:pt x="4263" y="157897"/>
                    <a:pt x="555" y="155928"/>
                  </a:cubicBezTo>
                  <a:cubicBezTo>
                    <a:pt x="-3199" y="153960"/>
                    <a:pt x="12504" y="117425"/>
                    <a:pt x="35579" y="7438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79" name="Google Shape;1779;p40"/>
            <p:cNvSpPr/>
            <p:nvPr/>
          </p:nvSpPr>
          <p:spPr>
            <a:xfrm>
              <a:off x="7386330" y="6200368"/>
              <a:ext cx="98192" cy="122628"/>
            </a:xfrm>
            <a:custGeom>
              <a:avLst/>
              <a:gdLst/>
              <a:ahLst/>
              <a:cxnLst/>
              <a:rect l="l" t="t" r="r" b="b"/>
              <a:pathLst>
                <a:path w="98192" h="122628" extrusionOk="0">
                  <a:moveTo>
                    <a:pt x="43785" y="57103"/>
                  </a:moveTo>
                  <a:cubicBezTo>
                    <a:pt x="70751" y="23315"/>
                    <a:pt x="94970" y="-2187"/>
                    <a:pt x="97900" y="148"/>
                  </a:cubicBezTo>
                  <a:cubicBezTo>
                    <a:pt x="100831" y="2483"/>
                    <a:pt x="81373" y="31785"/>
                    <a:pt x="54407" y="65527"/>
                  </a:cubicBezTo>
                  <a:cubicBezTo>
                    <a:pt x="27440" y="99314"/>
                    <a:pt x="3222" y="124815"/>
                    <a:pt x="291" y="122480"/>
                  </a:cubicBezTo>
                  <a:cubicBezTo>
                    <a:pt x="-2639" y="120191"/>
                    <a:pt x="16865" y="90890"/>
                    <a:pt x="43785" y="5710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0" name="Google Shape;1780;p40"/>
            <p:cNvSpPr/>
            <p:nvPr/>
          </p:nvSpPr>
          <p:spPr>
            <a:xfrm>
              <a:off x="7435432" y="6200533"/>
              <a:ext cx="49661" cy="149036"/>
            </a:xfrm>
            <a:custGeom>
              <a:avLst/>
              <a:gdLst/>
              <a:ahLst/>
              <a:cxnLst/>
              <a:rect l="l" t="t" r="r" b="b"/>
              <a:pathLst>
                <a:path w="49661" h="149036" extrusionOk="0">
                  <a:moveTo>
                    <a:pt x="31309" y="76578"/>
                  </a:moveTo>
                  <a:cubicBezTo>
                    <a:pt x="44541" y="35420"/>
                    <a:pt x="52369" y="1174"/>
                    <a:pt x="48798" y="29"/>
                  </a:cubicBezTo>
                  <a:cubicBezTo>
                    <a:pt x="45227" y="-1115"/>
                    <a:pt x="31630" y="31299"/>
                    <a:pt x="18352" y="72458"/>
                  </a:cubicBezTo>
                  <a:cubicBezTo>
                    <a:pt x="5122" y="113617"/>
                    <a:pt x="-2708" y="147863"/>
                    <a:pt x="864" y="149007"/>
                  </a:cubicBezTo>
                  <a:cubicBezTo>
                    <a:pt x="4435" y="150152"/>
                    <a:pt x="18078" y="117737"/>
                    <a:pt x="31309" y="7657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1" name="Google Shape;1781;p40"/>
            <p:cNvSpPr/>
            <p:nvPr/>
          </p:nvSpPr>
          <p:spPr>
            <a:xfrm>
              <a:off x="7235625" y="6142434"/>
              <a:ext cx="252772" cy="105038"/>
            </a:xfrm>
            <a:custGeom>
              <a:avLst/>
              <a:gdLst/>
              <a:ahLst/>
              <a:cxnLst/>
              <a:rect l="l" t="t" r="r" b="b"/>
              <a:pathLst>
                <a:path w="252772" h="105038" extrusionOk="0">
                  <a:moveTo>
                    <a:pt x="92211" y="30"/>
                  </a:moveTo>
                  <a:cubicBezTo>
                    <a:pt x="162030" y="-932"/>
                    <a:pt x="252406" y="21319"/>
                    <a:pt x="252772" y="50300"/>
                  </a:cubicBezTo>
                  <a:cubicBezTo>
                    <a:pt x="253138" y="79280"/>
                    <a:pt x="163449" y="104003"/>
                    <a:pt x="93630" y="105010"/>
                  </a:cubicBezTo>
                  <a:cubicBezTo>
                    <a:pt x="23811" y="105971"/>
                    <a:pt x="370" y="82805"/>
                    <a:pt x="4" y="53825"/>
                  </a:cubicBezTo>
                  <a:cubicBezTo>
                    <a:pt x="-362" y="24798"/>
                    <a:pt x="22438" y="991"/>
                    <a:pt x="92211" y="30"/>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2" name="Google Shape;1782;p40"/>
            <p:cNvSpPr/>
            <p:nvPr/>
          </p:nvSpPr>
          <p:spPr>
            <a:xfrm>
              <a:off x="7302746" y="6186314"/>
              <a:ext cx="176813" cy="15539"/>
            </a:xfrm>
            <a:custGeom>
              <a:avLst/>
              <a:gdLst/>
              <a:ahLst/>
              <a:cxnLst/>
              <a:rect l="l" t="t" r="r" b="b"/>
              <a:pathLst>
                <a:path w="176813" h="15539" extrusionOk="0">
                  <a:moveTo>
                    <a:pt x="88316" y="101"/>
                  </a:moveTo>
                  <a:cubicBezTo>
                    <a:pt x="137120" y="-586"/>
                    <a:pt x="176768" y="2299"/>
                    <a:pt x="176814" y="6556"/>
                  </a:cubicBezTo>
                  <a:cubicBezTo>
                    <a:pt x="176860" y="10814"/>
                    <a:pt x="137349" y="14751"/>
                    <a:pt x="88499" y="15438"/>
                  </a:cubicBezTo>
                  <a:cubicBezTo>
                    <a:pt x="39694" y="16125"/>
                    <a:pt x="46" y="13241"/>
                    <a:pt x="0" y="8983"/>
                  </a:cubicBezTo>
                  <a:cubicBezTo>
                    <a:pt x="-46" y="4725"/>
                    <a:pt x="39465" y="742"/>
                    <a:pt x="88316" y="10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3" name="Google Shape;1783;p40"/>
            <p:cNvSpPr/>
            <p:nvPr/>
          </p:nvSpPr>
          <p:spPr>
            <a:xfrm>
              <a:off x="7325218" y="6165191"/>
              <a:ext cx="154349" cy="29309"/>
            </a:xfrm>
            <a:custGeom>
              <a:avLst/>
              <a:gdLst/>
              <a:ahLst/>
              <a:cxnLst/>
              <a:rect l="l" t="t" r="r" b="b"/>
              <a:pathLst>
                <a:path w="154349" h="29309" extrusionOk="0">
                  <a:moveTo>
                    <a:pt x="78296" y="7947"/>
                  </a:moveTo>
                  <a:cubicBezTo>
                    <a:pt x="120921" y="15135"/>
                    <a:pt x="154937" y="23971"/>
                    <a:pt x="154342" y="27680"/>
                  </a:cubicBezTo>
                  <a:cubicBezTo>
                    <a:pt x="153701" y="31388"/>
                    <a:pt x="118677" y="28550"/>
                    <a:pt x="76053" y="21362"/>
                  </a:cubicBezTo>
                  <a:cubicBezTo>
                    <a:pt x="33429" y="14174"/>
                    <a:pt x="-588" y="5338"/>
                    <a:pt x="8" y="1629"/>
                  </a:cubicBezTo>
                  <a:cubicBezTo>
                    <a:pt x="603" y="-2079"/>
                    <a:pt x="35719" y="760"/>
                    <a:pt x="78296" y="7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4" name="Google Shape;1784;p40"/>
            <p:cNvSpPr/>
            <p:nvPr/>
          </p:nvSpPr>
          <p:spPr>
            <a:xfrm>
              <a:off x="7326039" y="6191475"/>
              <a:ext cx="153533" cy="33079"/>
            </a:xfrm>
            <a:custGeom>
              <a:avLst/>
              <a:gdLst/>
              <a:ahLst/>
              <a:cxnLst/>
              <a:rect l="l" t="t" r="r" b="b"/>
              <a:pathLst>
                <a:path w="153533" h="33079" extrusionOk="0">
                  <a:moveTo>
                    <a:pt x="78071" y="23188"/>
                  </a:moveTo>
                  <a:cubicBezTo>
                    <a:pt x="120466" y="14809"/>
                    <a:pt x="154254" y="5058"/>
                    <a:pt x="153522" y="1395"/>
                  </a:cubicBezTo>
                  <a:cubicBezTo>
                    <a:pt x="152789" y="-2267"/>
                    <a:pt x="117857" y="1532"/>
                    <a:pt x="75462" y="9865"/>
                  </a:cubicBezTo>
                  <a:cubicBezTo>
                    <a:pt x="33067" y="18243"/>
                    <a:pt x="-721" y="27995"/>
                    <a:pt x="12" y="31658"/>
                  </a:cubicBezTo>
                  <a:cubicBezTo>
                    <a:pt x="698" y="35366"/>
                    <a:pt x="35676" y="31566"/>
                    <a:pt x="78071" y="2318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85" name="Google Shape;1785;p40"/>
            <p:cNvSpPr/>
            <p:nvPr/>
          </p:nvSpPr>
          <p:spPr>
            <a:xfrm>
              <a:off x="7445253" y="6149531"/>
              <a:ext cx="86378" cy="86391"/>
            </a:xfrm>
            <a:custGeom>
              <a:avLst/>
              <a:gdLst/>
              <a:ahLst/>
              <a:cxnLst/>
              <a:rect l="l" t="t" r="r" b="b"/>
              <a:pathLst>
                <a:path w="86378" h="86391" extrusionOk="0">
                  <a:moveTo>
                    <a:pt x="78214" y="17930"/>
                  </a:moveTo>
                  <a:cubicBezTo>
                    <a:pt x="92177" y="37296"/>
                    <a:pt x="87782" y="64263"/>
                    <a:pt x="68462" y="78227"/>
                  </a:cubicBezTo>
                  <a:cubicBezTo>
                    <a:pt x="49096" y="92190"/>
                    <a:pt x="22129" y="87795"/>
                    <a:pt x="8165" y="68475"/>
                  </a:cubicBezTo>
                  <a:cubicBezTo>
                    <a:pt x="-5799" y="49108"/>
                    <a:pt x="-1403" y="22142"/>
                    <a:pt x="17917" y="8178"/>
                  </a:cubicBezTo>
                  <a:cubicBezTo>
                    <a:pt x="37283" y="-5786"/>
                    <a:pt x="64250" y="-1436"/>
                    <a:pt x="78214" y="17930"/>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1786" name="Google Shape;1786;p40"/>
          <p:cNvSpPr/>
          <p:nvPr/>
        </p:nvSpPr>
        <p:spPr>
          <a:xfrm rot="-10051987">
            <a:off x="265907" y="5673081"/>
            <a:ext cx="1033045" cy="1263668"/>
          </a:xfrm>
          <a:custGeom>
            <a:avLst/>
            <a:gdLst/>
            <a:ahLst/>
            <a:cxnLst/>
            <a:rect l="l" t="t" r="r" b="b"/>
            <a:pathLst>
              <a:path w="1029273" h="1259053" extrusionOk="0">
                <a:moveTo>
                  <a:pt x="1028863" y="1251214"/>
                </a:moveTo>
                <a:cubicBezTo>
                  <a:pt x="1001393" y="1185103"/>
                  <a:pt x="983080" y="1148934"/>
                  <a:pt x="935420" y="1106951"/>
                </a:cubicBezTo>
                <a:cubicBezTo>
                  <a:pt x="905432" y="1081908"/>
                  <a:pt x="875215" y="1059520"/>
                  <a:pt x="845090" y="1038735"/>
                </a:cubicBezTo>
                <a:cubicBezTo>
                  <a:pt x="809151" y="964429"/>
                  <a:pt x="793172" y="889299"/>
                  <a:pt x="779071" y="808859"/>
                </a:cubicBezTo>
                <a:cubicBezTo>
                  <a:pt x="777881" y="801716"/>
                  <a:pt x="728893" y="561585"/>
                  <a:pt x="717676" y="681491"/>
                </a:cubicBezTo>
                <a:cubicBezTo>
                  <a:pt x="706872" y="796818"/>
                  <a:pt x="745146" y="931053"/>
                  <a:pt x="825404" y="1025320"/>
                </a:cubicBezTo>
                <a:cubicBezTo>
                  <a:pt x="768404" y="987229"/>
                  <a:pt x="711816" y="954174"/>
                  <a:pt x="657242" y="919562"/>
                </a:cubicBezTo>
                <a:cubicBezTo>
                  <a:pt x="614390" y="765182"/>
                  <a:pt x="646621" y="684558"/>
                  <a:pt x="624462" y="544371"/>
                </a:cubicBezTo>
                <a:cubicBezTo>
                  <a:pt x="621211" y="528438"/>
                  <a:pt x="613703" y="487142"/>
                  <a:pt x="595985" y="525233"/>
                </a:cubicBezTo>
                <a:cubicBezTo>
                  <a:pt x="549470" y="625406"/>
                  <a:pt x="582204" y="821586"/>
                  <a:pt x="652298" y="916403"/>
                </a:cubicBezTo>
                <a:cubicBezTo>
                  <a:pt x="598228" y="881928"/>
                  <a:pt x="546173" y="845714"/>
                  <a:pt x="497735" y="801259"/>
                </a:cubicBezTo>
                <a:cubicBezTo>
                  <a:pt x="497689" y="800526"/>
                  <a:pt x="497643" y="799748"/>
                  <a:pt x="497597" y="798970"/>
                </a:cubicBezTo>
                <a:cubicBezTo>
                  <a:pt x="491005" y="682772"/>
                  <a:pt x="514171" y="607917"/>
                  <a:pt x="524701" y="496894"/>
                </a:cubicBezTo>
                <a:cubicBezTo>
                  <a:pt x="525388" y="487462"/>
                  <a:pt x="536009" y="363803"/>
                  <a:pt x="503320" y="420619"/>
                </a:cubicBezTo>
                <a:cubicBezTo>
                  <a:pt x="458545" y="498450"/>
                  <a:pt x="449159" y="623117"/>
                  <a:pt x="463581" y="709739"/>
                </a:cubicBezTo>
                <a:cubicBezTo>
                  <a:pt x="463993" y="712074"/>
                  <a:pt x="474843" y="757536"/>
                  <a:pt x="484229" y="788531"/>
                </a:cubicBezTo>
                <a:cubicBezTo>
                  <a:pt x="451540" y="756987"/>
                  <a:pt x="420591" y="721230"/>
                  <a:pt x="391930" y="679293"/>
                </a:cubicBezTo>
                <a:cubicBezTo>
                  <a:pt x="392388" y="676546"/>
                  <a:pt x="392755" y="672151"/>
                  <a:pt x="392983" y="665466"/>
                </a:cubicBezTo>
                <a:cubicBezTo>
                  <a:pt x="396783" y="561676"/>
                  <a:pt x="425398" y="456055"/>
                  <a:pt x="436340" y="350388"/>
                </a:cubicBezTo>
                <a:cubicBezTo>
                  <a:pt x="437668" y="336653"/>
                  <a:pt x="448976" y="261798"/>
                  <a:pt x="425031" y="274709"/>
                </a:cubicBezTo>
                <a:cubicBezTo>
                  <a:pt x="409419" y="296502"/>
                  <a:pt x="401453" y="312343"/>
                  <a:pt x="392480" y="337203"/>
                </a:cubicBezTo>
                <a:cubicBezTo>
                  <a:pt x="365559" y="419612"/>
                  <a:pt x="354205" y="577380"/>
                  <a:pt x="382682" y="659652"/>
                </a:cubicBezTo>
                <a:cubicBezTo>
                  <a:pt x="383643" y="662490"/>
                  <a:pt x="384697" y="666336"/>
                  <a:pt x="385658" y="670090"/>
                </a:cubicBezTo>
                <a:cubicBezTo>
                  <a:pt x="373388" y="651548"/>
                  <a:pt x="361576" y="631770"/>
                  <a:pt x="350222" y="610618"/>
                </a:cubicBezTo>
                <a:cubicBezTo>
                  <a:pt x="336212" y="584476"/>
                  <a:pt x="322844" y="555999"/>
                  <a:pt x="310254" y="526469"/>
                </a:cubicBezTo>
                <a:cubicBezTo>
                  <a:pt x="311490" y="523677"/>
                  <a:pt x="312909" y="518641"/>
                  <a:pt x="314511" y="510903"/>
                </a:cubicBezTo>
                <a:cubicBezTo>
                  <a:pt x="331406" y="429455"/>
                  <a:pt x="350085" y="363940"/>
                  <a:pt x="374442" y="284552"/>
                </a:cubicBezTo>
                <a:cubicBezTo>
                  <a:pt x="385155" y="248750"/>
                  <a:pt x="436981" y="26428"/>
                  <a:pt x="354892" y="184471"/>
                </a:cubicBezTo>
                <a:cubicBezTo>
                  <a:pt x="324858" y="244767"/>
                  <a:pt x="307415" y="296319"/>
                  <a:pt x="301509" y="362978"/>
                </a:cubicBezTo>
                <a:cubicBezTo>
                  <a:pt x="301463" y="363482"/>
                  <a:pt x="299540" y="466860"/>
                  <a:pt x="303478" y="510262"/>
                </a:cubicBezTo>
                <a:cubicBezTo>
                  <a:pt x="287866" y="472491"/>
                  <a:pt x="273490" y="433347"/>
                  <a:pt x="260350" y="395393"/>
                </a:cubicBezTo>
                <a:cubicBezTo>
                  <a:pt x="263326" y="400658"/>
                  <a:pt x="264837" y="402855"/>
                  <a:pt x="264425" y="401116"/>
                </a:cubicBezTo>
                <a:cubicBezTo>
                  <a:pt x="242220" y="311152"/>
                  <a:pt x="224502" y="229613"/>
                  <a:pt x="211957" y="138001"/>
                </a:cubicBezTo>
                <a:cubicBezTo>
                  <a:pt x="210904" y="130035"/>
                  <a:pt x="194698" y="-46871"/>
                  <a:pt x="168601" y="11961"/>
                </a:cubicBezTo>
                <a:cubicBezTo>
                  <a:pt x="147175" y="68411"/>
                  <a:pt x="151662" y="117902"/>
                  <a:pt x="166358" y="175726"/>
                </a:cubicBezTo>
                <a:cubicBezTo>
                  <a:pt x="174736" y="208644"/>
                  <a:pt x="192958" y="253878"/>
                  <a:pt x="211408" y="295220"/>
                </a:cubicBezTo>
                <a:cubicBezTo>
                  <a:pt x="213926" y="306482"/>
                  <a:pt x="217040" y="318477"/>
                  <a:pt x="220565" y="329694"/>
                </a:cubicBezTo>
                <a:cubicBezTo>
                  <a:pt x="238558" y="384771"/>
                  <a:pt x="255726" y="433713"/>
                  <a:pt x="273032" y="477848"/>
                </a:cubicBezTo>
                <a:cubicBezTo>
                  <a:pt x="240022" y="441679"/>
                  <a:pt x="186868" y="389350"/>
                  <a:pt x="186548" y="389029"/>
                </a:cubicBezTo>
                <a:cubicBezTo>
                  <a:pt x="130097" y="340179"/>
                  <a:pt x="82621" y="321820"/>
                  <a:pt x="5843" y="317196"/>
                </a:cubicBezTo>
                <a:cubicBezTo>
                  <a:pt x="-14668" y="328458"/>
                  <a:pt x="24339" y="343567"/>
                  <a:pt x="38074" y="350526"/>
                </a:cubicBezTo>
                <a:cubicBezTo>
                  <a:pt x="146259" y="405419"/>
                  <a:pt x="185449" y="435224"/>
                  <a:pt x="281273" y="502250"/>
                </a:cubicBezTo>
                <a:cubicBezTo>
                  <a:pt x="282051" y="502800"/>
                  <a:pt x="282784" y="503257"/>
                  <a:pt x="283470" y="503761"/>
                </a:cubicBezTo>
                <a:cubicBezTo>
                  <a:pt x="304302" y="554214"/>
                  <a:pt x="325637" y="598166"/>
                  <a:pt x="349215" y="637905"/>
                </a:cubicBezTo>
                <a:cubicBezTo>
                  <a:pt x="317487" y="609794"/>
                  <a:pt x="267264" y="569322"/>
                  <a:pt x="266943" y="569093"/>
                </a:cubicBezTo>
                <a:cubicBezTo>
                  <a:pt x="216032" y="532513"/>
                  <a:pt x="142230" y="498404"/>
                  <a:pt x="76120" y="510400"/>
                </a:cubicBezTo>
                <a:lnTo>
                  <a:pt x="67467" y="514795"/>
                </a:lnTo>
                <a:cubicBezTo>
                  <a:pt x="64353" y="531689"/>
                  <a:pt x="138705" y="552886"/>
                  <a:pt x="151844" y="558014"/>
                </a:cubicBezTo>
                <a:cubicBezTo>
                  <a:pt x="235398" y="590474"/>
                  <a:pt x="285302" y="616021"/>
                  <a:pt x="362217" y="659057"/>
                </a:cubicBezTo>
                <a:cubicBezTo>
                  <a:pt x="385521" y="695546"/>
                  <a:pt x="411159" y="728555"/>
                  <a:pt x="440598" y="760008"/>
                </a:cubicBezTo>
                <a:cubicBezTo>
                  <a:pt x="366612" y="700353"/>
                  <a:pt x="257924" y="640606"/>
                  <a:pt x="175514" y="669587"/>
                </a:cubicBezTo>
                <a:cubicBezTo>
                  <a:pt x="175789" y="688907"/>
                  <a:pt x="287271" y="714912"/>
                  <a:pt x="310940" y="723153"/>
                </a:cubicBezTo>
                <a:cubicBezTo>
                  <a:pt x="383369" y="748471"/>
                  <a:pt x="419720" y="770721"/>
                  <a:pt x="483084" y="801991"/>
                </a:cubicBezTo>
                <a:cubicBezTo>
                  <a:pt x="485740" y="804418"/>
                  <a:pt x="488441" y="806844"/>
                  <a:pt x="491142" y="809271"/>
                </a:cubicBezTo>
                <a:cubicBezTo>
                  <a:pt x="494164" y="816688"/>
                  <a:pt x="496453" y="819663"/>
                  <a:pt x="497369" y="814810"/>
                </a:cubicBezTo>
                <a:cubicBezTo>
                  <a:pt x="512477" y="828087"/>
                  <a:pt x="528409" y="841273"/>
                  <a:pt x="545441" y="854550"/>
                </a:cubicBezTo>
                <a:cubicBezTo>
                  <a:pt x="464680" y="814032"/>
                  <a:pt x="367940" y="785189"/>
                  <a:pt x="304714" y="820579"/>
                </a:cubicBezTo>
                <a:cubicBezTo>
                  <a:pt x="311994" y="838114"/>
                  <a:pt x="427275" y="850979"/>
                  <a:pt x="453737" y="856793"/>
                </a:cubicBezTo>
                <a:cubicBezTo>
                  <a:pt x="523145" y="872085"/>
                  <a:pt x="564807" y="889391"/>
                  <a:pt x="621944" y="910451"/>
                </a:cubicBezTo>
                <a:cubicBezTo>
                  <a:pt x="665209" y="940302"/>
                  <a:pt x="713968" y="971571"/>
                  <a:pt x="769502" y="1005954"/>
                </a:cubicBezTo>
                <a:cubicBezTo>
                  <a:pt x="781452" y="1013371"/>
                  <a:pt x="793172" y="1020651"/>
                  <a:pt x="804664" y="1027976"/>
                </a:cubicBezTo>
                <a:cubicBezTo>
                  <a:pt x="709343" y="981918"/>
                  <a:pt x="593605" y="938058"/>
                  <a:pt x="489403" y="974272"/>
                </a:cubicBezTo>
                <a:cubicBezTo>
                  <a:pt x="416836" y="999453"/>
                  <a:pt x="534361" y="996935"/>
                  <a:pt x="548829" y="997668"/>
                </a:cubicBezTo>
                <a:cubicBezTo>
                  <a:pt x="651840" y="1003436"/>
                  <a:pt x="724223" y="1011082"/>
                  <a:pt x="821375" y="1038735"/>
                </a:cubicBezTo>
                <a:cubicBezTo>
                  <a:pt x="857680" y="1062359"/>
                  <a:pt x="892247" y="1086670"/>
                  <a:pt x="926676" y="1115238"/>
                </a:cubicBezTo>
                <a:cubicBezTo>
                  <a:pt x="972459" y="1155573"/>
                  <a:pt x="990268" y="1190780"/>
                  <a:pt x="1017051" y="1255288"/>
                </a:cubicBezTo>
                <a:cubicBezTo>
                  <a:pt x="1018287" y="1258264"/>
                  <a:pt x="1021904" y="1259821"/>
                  <a:pt x="1025154" y="1258676"/>
                </a:cubicBezTo>
                <a:cubicBezTo>
                  <a:pt x="1028451" y="1257532"/>
                  <a:pt x="1030099" y="1254235"/>
                  <a:pt x="1028863" y="1251214"/>
                </a:cubicBezTo>
                <a:close/>
              </a:path>
            </a:pathLst>
          </a:custGeom>
          <a:solidFill>
            <a:schemeClr val="accent1"/>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1787" name="Google Shape;1787;p40"/>
          <p:cNvGrpSpPr/>
          <p:nvPr/>
        </p:nvGrpSpPr>
        <p:grpSpPr>
          <a:xfrm rot="-799416">
            <a:off x="-265359" y="5297902"/>
            <a:ext cx="1006633" cy="978772"/>
            <a:chOff x="8191640" y="3564849"/>
            <a:chExt cx="793363" cy="771247"/>
          </a:xfrm>
        </p:grpSpPr>
        <p:sp>
          <p:nvSpPr>
            <p:cNvPr id="1788" name="Google Shape;1788;p40"/>
            <p:cNvSpPr/>
            <p:nvPr/>
          </p:nvSpPr>
          <p:spPr>
            <a:xfrm>
              <a:off x="8191640" y="3564849"/>
              <a:ext cx="793363" cy="771247"/>
            </a:xfrm>
            <a:custGeom>
              <a:avLst/>
              <a:gdLst/>
              <a:ahLst/>
              <a:cxnLst/>
              <a:rect l="l" t="t" r="r" b="b"/>
              <a:pathLst>
                <a:path w="793363" h="771247" extrusionOk="0">
                  <a:moveTo>
                    <a:pt x="24843" y="771248"/>
                  </a:moveTo>
                  <a:cubicBezTo>
                    <a:pt x="54373" y="730867"/>
                    <a:pt x="127030" y="736773"/>
                    <a:pt x="164664" y="707976"/>
                  </a:cubicBezTo>
                  <a:cubicBezTo>
                    <a:pt x="202344" y="679179"/>
                    <a:pt x="168235" y="594068"/>
                    <a:pt x="203579" y="594663"/>
                  </a:cubicBezTo>
                  <a:cubicBezTo>
                    <a:pt x="238970" y="595258"/>
                    <a:pt x="225739" y="658759"/>
                    <a:pt x="247394" y="690807"/>
                  </a:cubicBezTo>
                  <a:cubicBezTo>
                    <a:pt x="269049" y="722855"/>
                    <a:pt x="384697" y="708937"/>
                    <a:pt x="385750" y="685313"/>
                  </a:cubicBezTo>
                  <a:cubicBezTo>
                    <a:pt x="386849" y="661689"/>
                    <a:pt x="303753" y="530888"/>
                    <a:pt x="360935" y="543707"/>
                  </a:cubicBezTo>
                  <a:cubicBezTo>
                    <a:pt x="418119" y="556526"/>
                    <a:pt x="400492" y="626665"/>
                    <a:pt x="430984" y="643697"/>
                  </a:cubicBezTo>
                  <a:cubicBezTo>
                    <a:pt x="461429" y="660728"/>
                    <a:pt x="532026" y="640126"/>
                    <a:pt x="548005" y="616959"/>
                  </a:cubicBezTo>
                  <a:cubicBezTo>
                    <a:pt x="561282" y="594709"/>
                    <a:pt x="473013" y="461480"/>
                    <a:pt x="519345" y="442618"/>
                  </a:cubicBezTo>
                  <a:cubicBezTo>
                    <a:pt x="565677" y="423755"/>
                    <a:pt x="595940" y="586285"/>
                    <a:pt x="651520" y="570765"/>
                  </a:cubicBezTo>
                  <a:cubicBezTo>
                    <a:pt x="684392" y="561608"/>
                    <a:pt x="717860" y="523883"/>
                    <a:pt x="723628" y="494673"/>
                  </a:cubicBezTo>
                  <a:cubicBezTo>
                    <a:pt x="727611" y="474437"/>
                    <a:pt x="732556" y="464502"/>
                    <a:pt x="718547" y="447425"/>
                  </a:cubicBezTo>
                  <a:cubicBezTo>
                    <a:pt x="684392" y="405671"/>
                    <a:pt x="604226" y="373669"/>
                    <a:pt x="649094" y="347206"/>
                  </a:cubicBezTo>
                  <a:cubicBezTo>
                    <a:pt x="693961" y="320789"/>
                    <a:pt x="726833" y="414599"/>
                    <a:pt x="755722" y="383879"/>
                  </a:cubicBezTo>
                  <a:cubicBezTo>
                    <a:pt x="784611" y="353158"/>
                    <a:pt x="812905" y="242317"/>
                    <a:pt x="775271" y="140405"/>
                  </a:cubicBezTo>
                  <a:cubicBezTo>
                    <a:pt x="737592" y="38492"/>
                    <a:pt x="525983" y="-21301"/>
                    <a:pt x="470723" y="7039"/>
                  </a:cubicBezTo>
                  <a:cubicBezTo>
                    <a:pt x="415509" y="35333"/>
                    <a:pt x="507396" y="139993"/>
                    <a:pt x="482764" y="141824"/>
                  </a:cubicBezTo>
                  <a:cubicBezTo>
                    <a:pt x="458133" y="143655"/>
                    <a:pt x="448976" y="88349"/>
                    <a:pt x="408641" y="26680"/>
                  </a:cubicBezTo>
                  <a:cubicBezTo>
                    <a:pt x="368352" y="-34944"/>
                    <a:pt x="281456" y="34967"/>
                    <a:pt x="265936" y="59552"/>
                  </a:cubicBezTo>
                  <a:cubicBezTo>
                    <a:pt x="258886" y="70769"/>
                    <a:pt x="241259" y="95217"/>
                    <a:pt x="267996" y="126349"/>
                  </a:cubicBezTo>
                  <a:cubicBezTo>
                    <a:pt x="299907" y="163479"/>
                    <a:pt x="377646" y="208255"/>
                    <a:pt x="373343" y="225515"/>
                  </a:cubicBezTo>
                  <a:cubicBezTo>
                    <a:pt x="365468" y="257243"/>
                    <a:pt x="268546" y="161557"/>
                    <a:pt x="227249" y="130744"/>
                  </a:cubicBezTo>
                  <a:cubicBezTo>
                    <a:pt x="153859" y="75896"/>
                    <a:pt x="42012" y="272763"/>
                    <a:pt x="93700" y="282149"/>
                  </a:cubicBezTo>
                  <a:cubicBezTo>
                    <a:pt x="153493" y="293045"/>
                    <a:pt x="208021" y="344230"/>
                    <a:pt x="209302" y="347298"/>
                  </a:cubicBezTo>
                  <a:cubicBezTo>
                    <a:pt x="214888" y="361078"/>
                    <a:pt x="215254" y="379071"/>
                    <a:pt x="187189" y="385160"/>
                  </a:cubicBezTo>
                  <a:cubicBezTo>
                    <a:pt x="173912" y="388045"/>
                    <a:pt x="149648" y="355630"/>
                    <a:pt x="127671" y="343223"/>
                  </a:cubicBezTo>
                  <a:cubicBezTo>
                    <a:pt x="45766" y="297074"/>
                    <a:pt x="26445" y="390700"/>
                    <a:pt x="3554" y="440375"/>
                  </a:cubicBezTo>
                  <a:cubicBezTo>
                    <a:pt x="-19338" y="490049"/>
                    <a:pt x="74655" y="480023"/>
                    <a:pt x="105650" y="509919"/>
                  </a:cubicBezTo>
                  <a:cubicBezTo>
                    <a:pt x="136645" y="539815"/>
                    <a:pt x="100843" y="551902"/>
                    <a:pt x="63026" y="548514"/>
                  </a:cubicBezTo>
                  <a:cubicBezTo>
                    <a:pt x="25301" y="545126"/>
                    <a:pt x="-9815" y="680781"/>
                    <a:pt x="24843" y="771248"/>
                  </a:cubicBezTo>
                  <a:lnTo>
                    <a:pt x="24843" y="771248"/>
                  </a:lnTo>
                  <a:close/>
                  <a:moveTo>
                    <a:pt x="101850" y="472514"/>
                  </a:moveTo>
                  <a:cubicBezTo>
                    <a:pt x="83445" y="431584"/>
                    <a:pt x="167640" y="427326"/>
                    <a:pt x="160452" y="462991"/>
                  </a:cubicBezTo>
                  <a:cubicBezTo>
                    <a:pt x="153264" y="498702"/>
                    <a:pt x="115722" y="488996"/>
                    <a:pt x="101850" y="472514"/>
                  </a:cubicBezTo>
                  <a:lnTo>
                    <a:pt x="101850" y="472514"/>
                  </a:lnTo>
                  <a:close/>
                  <a:moveTo>
                    <a:pt x="375083" y="518389"/>
                  </a:moveTo>
                  <a:cubicBezTo>
                    <a:pt x="358830" y="506165"/>
                    <a:pt x="391244" y="453240"/>
                    <a:pt x="410610" y="486341"/>
                  </a:cubicBezTo>
                  <a:cubicBezTo>
                    <a:pt x="429931" y="519396"/>
                    <a:pt x="403102" y="547095"/>
                    <a:pt x="375083" y="51838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nvGrpSpPr>
            <p:cNvPr id="1789" name="Google Shape;1789;p40"/>
            <p:cNvGrpSpPr/>
            <p:nvPr/>
          </p:nvGrpSpPr>
          <p:grpSpPr>
            <a:xfrm>
              <a:off x="8243026" y="3623916"/>
              <a:ext cx="719400" cy="628740"/>
              <a:chOff x="8243026" y="3623916"/>
              <a:chExt cx="719400" cy="628740"/>
            </a:xfrm>
          </p:grpSpPr>
          <p:sp>
            <p:nvSpPr>
              <p:cNvPr id="1790" name="Google Shape;1790;p40"/>
              <p:cNvSpPr/>
              <p:nvPr/>
            </p:nvSpPr>
            <p:spPr>
              <a:xfrm>
                <a:off x="8243026" y="3674074"/>
                <a:ext cx="719400" cy="578582"/>
              </a:xfrm>
              <a:custGeom>
                <a:avLst/>
                <a:gdLst/>
                <a:ahLst/>
                <a:cxnLst/>
                <a:rect l="l" t="t" r="r" b="b"/>
                <a:pathLst>
                  <a:path w="719400" h="578582" extrusionOk="0">
                    <a:moveTo>
                      <a:pt x="6008" y="576638"/>
                    </a:moveTo>
                    <a:cubicBezTo>
                      <a:pt x="5230" y="578241"/>
                      <a:pt x="3307" y="579019"/>
                      <a:pt x="1750" y="578332"/>
                    </a:cubicBezTo>
                    <a:cubicBezTo>
                      <a:pt x="194" y="577646"/>
                      <a:pt x="-447" y="575814"/>
                      <a:pt x="331" y="574212"/>
                    </a:cubicBezTo>
                    <a:cubicBezTo>
                      <a:pt x="43047" y="486766"/>
                      <a:pt x="135757" y="393736"/>
                      <a:pt x="243759" y="307068"/>
                    </a:cubicBezTo>
                    <a:cubicBezTo>
                      <a:pt x="405511" y="177228"/>
                      <a:pt x="601599" y="61580"/>
                      <a:pt x="714820" y="414"/>
                    </a:cubicBezTo>
                    <a:cubicBezTo>
                      <a:pt x="716422" y="-456"/>
                      <a:pt x="718299" y="94"/>
                      <a:pt x="719078" y="1605"/>
                    </a:cubicBezTo>
                    <a:cubicBezTo>
                      <a:pt x="719856" y="3115"/>
                      <a:pt x="719170" y="5038"/>
                      <a:pt x="717613" y="5862"/>
                    </a:cubicBezTo>
                    <a:cubicBezTo>
                      <a:pt x="604621" y="66891"/>
                      <a:pt x="408898" y="182356"/>
                      <a:pt x="247559" y="311830"/>
                    </a:cubicBezTo>
                    <a:cubicBezTo>
                      <a:pt x="140244" y="397902"/>
                      <a:pt x="48220" y="490155"/>
                      <a:pt x="6008" y="57663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91" name="Google Shape;1791;p40"/>
              <p:cNvSpPr/>
              <p:nvPr/>
            </p:nvSpPr>
            <p:spPr>
              <a:xfrm>
                <a:off x="8276500" y="3967116"/>
                <a:ext cx="210057" cy="254729"/>
              </a:xfrm>
              <a:custGeom>
                <a:avLst/>
                <a:gdLst/>
                <a:ahLst/>
                <a:cxnLst/>
                <a:rect l="l" t="t" r="r" b="b"/>
                <a:pathLst>
                  <a:path w="210057" h="254729" extrusionOk="0">
                    <a:moveTo>
                      <a:pt x="209965" y="250586"/>
                    </a:moveTo>
                    <a:cubicBezTo>
                      <a:pt x="210377" y="252234"/>
                      <a:pt x="209370" y="254020"/>
                      <a:pt x="207676" y="254569"/>
                    </a:cubicBezTo>
                    <a:cubicBezTo>
                      <a:pt x="205982" y="255119"/>
                      <a:pt x="204242" y="254203"/>
                      <a:pt x="203830" y="252601"/>
                    </a:cubicBezTo>
                    <a:cubicBezTo>
                      <a:pt x="179016" y="156365"/>
                      <a:pt x="170866" y="62739"/>
                      <a:pt x="169630" y="47035"/>
                    </a:cubicBezTo>
                    <a:cubicBezTo>
                      <a:pt x="146098" y="43418"/>
                      <a:pt x="125953" y="35910"/>
                      <a:pt x="105489" y="28264"/>
                    </a:cubicBezTo>
                    <a:cubicBezTo>
                      <a:pt x="75730" y="17139"/>
                      <a:pt x="45238" y="5785"/>
                      <a:pt x="2980" y="6288"/>
                    </a:cubicBezTo>
                    <a:cubicBezTo>
                      <a:pt x="1241" y="6288"/>
                      <a:pt x="-87" y="4915"/>
                      <a:pt x="4" y="3175"/>
                    </a:cubicBezTo>
                    <a:cubicBezTo>
                      <a:pt x="96" y="1435"/>
                      <a:pt x="1607" y="16"/>
                      <a:pt x="3347" y="16"/>
                    </a:cubicBezTo>
                    <a:cubicBezTo>
                      <a:pt x="46749" y="-488"/>
                      <a:pt x="77744" y="11050"/>
                      <a:pt x="108052" y="22358"/>
                    </a:cubicBezTo>
                    <a:cubicBezTo>
                      <a:pt x="128884" y="30141"/>
                      <a:pt x="149348" y="37741"/>
                      <a:pt x="173110" y="41129"/>
                    </a:cubicBezTo>
                    <a:cubicBezTo>
                      <a:pt x="174529" y="41266"/>
                      <a:pt x="175628" y="42320"/>
                      <a:pt x="175765" y="43784"/>
                    </a:cubicBezTo>
                    <a:cubicBezTo>
                      <a:pt x="175765" y="44059"/>
                      <a:pt x="182953" y="145835"/>
                      <a:pt x="209965" y="25058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92" name="Google Shape;1792;p40"/>
              <p:cNvSpPr/>
              <p:nvPr/>
            </p:nvSpPr>
            <p:spPr>
              <a:xfrm>
                <a:off x="8344615" y="3770779"/>
                <a:ext cx="325594" cy="395137"/>
              </a:xfrm>
              <a:custGeom>
                <a:avLst/>
                <a:gdLst/>
                <a:ahLst/>
                <a:cxnLst/>
                <a:rect l="l" t="t" r="r" b="b"/>
                <a:pathLst>
                  <a:path w="325594" h="395137" extrusionOk="0">
                    <a:moveTo>
                      <a:pt x="325440" y="390839"/>
                    </a:moveTo>
                    <a:cubicBezTo>
                      <a:pt x="325989" y="392441"/>
                      <a:pt x="325028" y="394273"/>
                      <a:pt x="323380" y="394913"/>
                    </a:cubicBezTo>
                    <a:cubicBezTo>
                      <a:pt x="321686" y="395554"/>
                      <a:pt x="319900" y="394776"/>
                      <a:pt x="319397" y="393174"/>
                    </a:cubicBezTo>
                    <a:cubicBezTo>
                      <a:pt x="278512" y="268415"/>
                      <a:pt x="259650" y="149059"/>
                      <a:pt x="257406" y="134134"/>
                    </a:cubicBezTo>
                    <a:cubicBezTo>
                      <a:pt x="242939" y="127678"/>
                      <a:pt x="122117" y="73792"/>
                      <a:pt x="67041" y="44354"/>
                    </a:cubicBezTo>
                    <a:cubicBezTo>
                      <a:pt x="8164" y="12900"/>
                      <a:pt x="838" y="5438"/>
                      <a:pt x="838" y="5438"/>
                    </a:cubicBezTo>
                    <a:cubicBezTo>
                      <a:pt x="-352" y="4248"/>
                      <a:pt x="-260" y="2279"/>
                      <a:pt x="1022" y="997"/>
                    </a:cubicBezTo>
                    <a:cubicBezTo>
                      <a:pt x="2304" y="-285"/>
                      <a:pt x="4318" y="-331"/>
                      <a:pt x="5508" y="860"/>
                    </a:cubicBezTo>
                    <a:cubicBezTo>
                      <a:pt x="5508" y="860"/>
                      <a:pt x="12193" y="7727"/>
                      <a:pt x="70383" y="38814"/>
                    </a:cubicBezTo>
                    <a:cubicBezTo>
                      <a:pt x="128115" y="69626"/>
                      <a:pt x="258001" y="127358"/>
                      <a:pt x="261710" y="129006"/>
                    </a:cubicBezTo>
                    <a:cubicBezTo>
                      <a:pt x="262626" y="129372"/>
                      <a:pt x="263312" y="130197"/>
                      <a:pt x="263495" y="131249"/>
                    </a:cubicBezTo>
                    <a:cubicBezTo>
                      <a:pt x="263495" y="131616"/>
                      <a:pt x="281900" y="258114"/>
                      <a:pt x="325440" y="390839"/>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93" name="Google Shape;1793;p40"/>
              <p:cNvSpPr/>
              <p:nvPr/>
            </p:nvSpPr>
            <p:spPr>
              <a:xfrm>
                <a:off x="8528819" y="3623916"/>
                <a:ext cx="316018" cy="436127"/>
              </a:xfrm>
              <a:custGeom>
                <a:avLst/>
                <a:gdLst/>
                <a:ahLst/>
                <a:cxnLst/>
                <a:rect l="l" t="t" r="r" b="b"/>
                <a:pathLst>
                  <a:path w="316018" h="436127" extrusionOk="0">
                    <a:moveTo>
                      <a:pt x="315485" y="431074"/>
                    </a:moveTo>
                    <a:cubicBezTo>
                      <a:pt x="316447" y="432448"/>
                      <a:pt x="316081" y="434416"/>
                      <a:pt x="314615" y="435469"/>
                    </a:cubicBezTo>
                    <a:cubicBezTo>
                      <a:pt x="313150" y="436522"/>
                      <a:pt x="311181" y="436293"/>
                      <a:pt x="310220" y="434920"/>
                    </a:cubicBezTo>
                    <a:cubicBezTo>
                      <a:pt x="277073" y="388633"/>
                      <a:pt x="253999" y="345369"/>
                      <a:pt x="238066" y="308330"/>
                    </a:cubicBezTo>
                    <a:cubicBezTo>
                      <a:pt x="211008" y="245378"/>
                      <a:pt x="204553" y="200145"/>
                      <a:pt x="204462" y="188562"/>
                    </a:cubicBezTo>
                    <a:cubicBezTo>
                      <a:pt x="204416" y="183251"/>
                      <a:pt x="180883" y="166494"/>
                      <a:pt x="149797" y="144335"/>
                    </a:cubicBezTo>
                    <a:cubicBezTo>
                      <a:pt x="95773" y="105878"/>
                      <a:pt x="19544" y="51671"/>
                      <a:pt x="224" y="4469"/>
                    </a:cubicBezTo>
                    <a:cubicBezTo>
                      <a:pt x="-417" y="2912"/>
                      <a:pt x="361" y="1035"/>
                      <a:pt x="2009" y="302"/>
                    </a:cubicBezTo>
                    <a:cubicBezTo>
                      <a:pt x="3658" y="-430"/>
                      <a:pt x="5489" y="211"/>
                      <a:pt x="6130" y="1767"/>
                    </a:cubicBezTo>
                    <a:cubicBezTo>
                      <a:pt x="24809" y="47459"/>
                      <a:pt x="100305" y="101116"/>
                      <a:pt x="153780" y="139162"/>
                    </a:cubicBezTo>
                    <a:cubicBezTo>
                      <a:pt x="186240" y="162237"/>
                      <a:pt x="210826" y="179726"/>
                      <a:pt x="210871" y="188058"/>
                    </a:cubicBezTo>
                    <a:cubicBezTo>
                      <a:pt x="210917" y="199321"/>
                      <a:pt x="217326" y="243456"/>
                      <a:pt x="243972" y="305491"/>
                    </a:cubicBezTo>
                    <a:cubicBezTo>
                      <a:pt x="259767" y="342255"/>
                      <a:pt x="282659" y="385154"/>
                      <a:pt x="315485" y="43107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94" name="Google Shape;1794;p40"/>
              <p:cNvSpPr/>
              <p:nvPr/>
            </p:nvSpPr>
            <p:spPr>
              <a:xfrm>
                <a:off x="8728727" y="3638796"/>
                <a:ext cx="175639" cy="248724"/>
              </a:xfrm>
              <a:custGeom>
                <a:avLst/>
                <a:gdLst/>
                <a:ahLst/>
                <a:cxnLst/>
                <a:rect l="l" t="t" r="r" b="b"/>
                <a:pathLst>
                  <a:path w="175639" h="248724" extrusionOk="0">
                    <a:moveTo>
                      <a:pt x="171845" y="245744"/>
                    </a:moveTo>
                    <a:cubicBezTo>
                      <a:pt x="171616" y="247484"/>
                      <a:pt x="170014" y="248812"/>
                      <a:pt x="168274" y="248720"/>
                    </a:cubicBezTo>
                    <a:cubicBezTo>
                      <a:pt x="166534" y="248629"/>
                      <a:pt x="165298" y="247164"/>
                      <a:pt x="165527" y="245424"/>
                    </a:cubicBezTo>
                    <a:cubicBezTo>
                      <a:pt x="177385" y="151569"/>
                      <a:pt x="157698" y="90082"/>
                      <a:pt x="154860" y="81796"/>
                    </a:cubicBezTo>
                    <a:cubicBezTo>
                      <a:pt x="144696" y="76027"/>
                      <a:pt x="50795" y="22873"/>
                      <a:pt x="1944" y="6116"/>
                    </a:cubicBezTo>
                    <a:cubicBezTo>
                      <a:pt x="342" y="5567"/>
                      <a:pt x="-436" y="3782"/>
                      <a:pt x="250" y="2133"/>
                    </a:cubicBezTo>
                    <a:cubicBezTo>
                      <a:pt x="937" y="485"/>
                      <a:pt x="2769" y="-385"/>
                      <a:pt x="4417" y="164"/>
                    </a:cubicBezTo>
                    <a:cubicBezTo>
                      <a:pt x="55739" y="17791"/>
                      <a:pt x="155775" y="74791"/>
                      <a:pt x="159163" y="76760"/>
                    </a:cubicBezTo>
                    <a:cubicBezTo>
                      <a:pt x="159758" y="77080"/>
                      <a:pt x="160262" y="77629"/>
                      <a:pt x="160491" y="78316"/>
                    </a:cubicBezTo>
                    <a:cubicBezTo>
                      <a:pt x="160582" y="78499"/>
                      <a:pt x="184756" y="143328"/>
                      <a:pt x="171845" y="24574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grpSp>
        <p:nvGrpSpPr>
          <p:cNvPr id="1795" name="Google Shape;1795;p40"/>
          <p:cNvGrpSpPr/>
          <p:nvPr/>
        </p:nvGrpSpPr>
        <p:grpSpPr>
          <a:xfrm>
            <a:off x="456128" y="2823005"/>
            <a:ext cx="437473" cy="438992"/>
            <a:chOff x="7236995" y="5116066"/>
            <a:chExt cx="502151" cy="503816"/>
          </a:xfrm>
        </p:grpSpPr>
        <p:grpSp>
          <p:nvGrpSpPr>
            <p:cNvPr id="1796" name="Google Shape;1796;p40"/>
            <p:cNvGrpSpPr/>
            <p:nvPr/>
          </p:nvGrpSpPr>
          <p:grpSpPr>
            <a:xfrm>
              <a:off x="7319390" y="5116066"/>
              <a:ext cx="205346" cy="249044"/>
              <a:chOff x="7319390" y="5116066"/>
              <a:chExt cx="205346" cy="249044"/>
            </a:xfrm>
          </p:grpSpPr>
          <p:sp>
            <p:nvSpPr>
              <p:cNvPr id="1797" name="Google Shape;1797;p40"/>
              <p:cNvSpPr/>
              <p:nvPr/>
            </p:nvSpPr>
            <p:spPr>
              <a:xfrm>
                <a:off x="7319390" y="5116066"/>
                <a:ext cx="205346" cy="249044"/>
              </a:xfrm>
              <a:custGeom>
                <a:avLst/>
                <a:gdLst/>
                <a:ahLst/>
                <a:cxnLst/>
                <a:rect l="l" t="t" r="r" b="b"/>
                <a:pathLst>
                  <a:path w="205346" h="249044" extrusionOk="0">
                    <a:moveTo>
                      <a:pt x="61874" y="14869"/>
                    </a:moveTo>
                    <a:cubicBezTo>
                      <a:pt x="-109949" y="98011"/>
                      <a:pt x="125467" y="270429"/>
                      <a:pt x="174134" y="246851"/>
                    </a:cubicBezTo>
                    <a:cubicBezTo>
                      <a:pt x="222893" y="223319"/>
                      <a:pt x="233698" y="-68273"/>
                      <a:pt x="61874" y="14869"/>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798" name="Google Shape;1798;p40"/>
              <p:cNvSpPr/>
              <p:nvPr/>
            </p:nvSpPr>
            <p:spPr>
              <a:xfrm>
                <a:off x="7380867" y="5203162"/>
                <a:ext cx="132866" cy="161218"/>
              </a:xfrm>
              <a:custGeom>
                <a:avLst/>
                <a:gdLst/>
                <a:ahLst/>
                <a:cxnLst/>
                <a:rect l="l" t="t" r="r" b="b"/>
                <a:pathLst>
                  <a:path w="132866" h="161218" extrusionOk="0">
                    <a:moveTo>
                      <a:pt x="40046" y="9633"/>
                    </a:moveTo>
                    <a:cubicBezTo>
                      <a:pt x="-71161" y="63428"/>
                      <a:pt x="81205" y="175047"/>
                      <a:pt x="112703" y="159802"/>
                    </a:cubicBezTo>
                    <a:cubicBezTo>
                      <a:pt x="144202" y="144510"/>
                      <a:pt x="151207" y="-44208"/>
                      <a:pt x="40046" y="9633"/>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799" name="Google Shape;1799;p40"/>
            <p:cNvGrpSpPr/>
            <p:nvPr/>
          </p:nvGrpSpPr>
          <p:grpSpPr>
            <a:xfrm>
              <a:off x="7484775" y="5145330"/>
              <a:ext cx="228828" cy="227172"/>
              <a:chOff x="7484775" y="5145330"/>
              <a:chExt cx="228828" cy="227172"/>
            </a:xfrm>
          </p:grpSpPr>
          <p:sp>
            <p:nvSpPr>
              <p:cNvPr id="1800" name="Google Shape;1800;p40"/>
              <p:cNvSpPr/>
              <p:nvPr/>
            </p:nvSpPr>
            <p:spPr>
              <a:xfrm>
                <a:off x="7484775" y="5145330"/>
                <a:ext cx="228828" cy="227172"/>
              </a:xfrm>
              <a:custGeom>
                <a:avLst/>
                <a:gdLst/>
                <a:ahLst/>
                <a:cxnLst/>
                <a:rect l="l" t="t" r="r" b="b"/>
                <a:pathLst>
                  <a:path w="228828" h="227172" extrusionOk="0">
                    <a:moveTo>
                      <a:pt x="193026" y="37385"/>
                    </a:moveTo>
                    <a:cubicBezTo>
                      <a:pt x="59568" y="-99048"/>
                      <a:pt x="-29067" y="178946"/>
                      <a:pt x="8795" y="217633"/>
                    </a:cubicBezTo>
                    <a:cubicBezTo>
                      <a:pt x="46612" y="256273"/>
                      <a:pt x="326483" y="173818"/>
                      <a:pt x="193026" y="37385"/>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01" name="Google Shape;1801;p40"/>
              <p:cNvSpPr/>
              <p:nvPr/>
            </p:nvSpPr>
            <p:spPr>
              <a:xfrm>
                <a:off x="7487836" y="5222106"/>
                <a:ext cx="148133" cy="147025"/>
              </a:xfrm>
              <a:custGeom>
                <a:avLst/>
                <a:gdLst/>
                <a:ahLst/>
                <a:cxnLst/>
                <a:rect l="l" t="t" r="r" b="b"/>
                <a:pathLst>
                  <a:path w="148133" h="147025" extrusionOk="0">
                    <a:moveTo>
                      <a:pt x="124953" y="24202"/>
                    </a:moveTo>
                    <a:cubicBezTo>
                      <a:pt x="38560" y="-64113"/>
                      <a:pt x="-18806" y="115814"/>
                      <a:pt x="5688" y="140858"/>
                    </a:cubicBezTo>
                    <a:cubicBezTo>
                      <a:pt x="30227" y="165855"/>
                      <a:pt x="211345" y="112472"/>
                      <a:pt x="124953" y="2420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02" name="Google Shape;1802;p40"/>
            <p:cNvGrpSpPr/>
            <p:nvPr/>
          </p:nvGrpSpPr>
          <p:grpSpPr>
            <a:xfrm>
              <a:off x="7491120" y="5334041"/>
              <a:ext cx="248026" cy="206422"/>
              <a:chOff x="7491120" y="5334041"/>
              <a:chExt cx="248026" cy="206422"/>
            </a:xfrm>
          </p:grpSpPr>
          <p:sp>
            <p:nvSpPr>
              <p:cNvPr id="1803" name="Google Shape;1803;p40"/>
              <p:cNvSpPr/>
              <p:nvPr/>
            </p:nvSpPr>
            <p:spPr>
              <a:xfrm>
                <a:off x="7491120" y="5334041"/>
                <a:ext cx="248026" cy="206422"/>
              </a:xfrm>
              <a:custGeom>
                <a:avLst/>
                <a:gdLst/>
                <a:ahLst/>
                <a:cxnLst/>
                <a:rect l="l" t="t" r="r" b="b"/>
                <a:pathLst>
                  <a:path w="248026" h="206422" extrusionOk="0">
                    <a:moveTo>
                      <a:pt x="231914" y="146263"/>
                    </a:moveTo>
                    <a:cubicBezTo>
                      <a:pt x="318810" y="-23683"/>
                      <a:pt x="27081" y="-19242"/>
                      <a:pt x="2449" y="28922"/>
                    </a:cubicBezTo>
                    <a:cubicBezTo>
                      <a:pt x="-22182" y="77085"/>
                      <a:pt x="145018" y="316210"/>
                      <a:pt x="231914" y="146263"/>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04" name="Google Shape;1804;p40"/>
              <p:cNvSpPr/>
              <p:nvPr/>
            </p:nvSpPr>
            <p:spPr>
              <a:xfrm>
                <a:off x="7491986" y="5344250"/>
                <a:ext cx="160539" cy="133587"/>
              </a:xfrm>
              <a:custGeom>
                <a:avLst/>
                <a:gdLst/>
                <a:ahLst/>
                <a:cxnLst/>
                <a:rect l="l" t="t" r="r" b="b"/>
                <a:pathLst>
                  <a:path w="160539" h="133587" extrusionOk="0">
                    <a:moveTo>
                      <a:pt x="150104" y="94667"/>
                    </a:moveTo>
                    <a:cubicBezTo>
                      <a:pt x="206371" y="-15303"/>
                      <a:pt x="17516" y="-12465"/>
                      <a:pt x="1584" y="18714"/>
                    </a:cubicBezTo>
                    <a:cubicBezTo>
                      <a:pt x="-14348" y="49846"/>
                      <a:pt x="93837" y="204638"/>
                      <a:pt x="150104" y="9466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05" name="Google Shape;1805;p40"/>
            <p:cNvGrpSpPr/>
            <p:nvPr/>
          </p:nvGrpSpPr>
          <p:grpSpPr>
            <a:xfrm>
              <a:off x="7369428" y="5362760"/>
              <a:ext cx="197128" cy="257122"/>
              <a:chOff x="7369428" y="5362760"/>
              <a:chExt cx="197128" cy="257122"/>
            </a:xfrm>
          </p:grpSpPr>
          <p:sp>
            <p:nvSpPr>
              <p:cNvPr id="1806" name="Google Shape;1806;p40"/>
              <p:cNvSpPr/>
              <p:nvPr/>
            </p:nvSpPr>
            <p:spPr>
              <a:xfrm>
                <a:off x="7369428" y="5362760"/>
                <a:ext cx="197128" cy="257122"/>
              </a:xfrm>
              <a:custGeom>
                <a:avLst/>
                <a:gdLst/>
                <a:ahLst/>
                <a:cxnLst/>
                <a:rect l="l" t="t" r="r" b="b"/>
                <a:pathLst>
                  <a:path w="197128" h="257122" extrusionOk="0">
                    <a:moveTo>
                      <a:pt x="85868" y="255076"/>
                    </a:moveTo>
                    <a:cubicBezTo>
                      <a:pt x="274631" y="283416"/>
                      <a:pt x="177662" y="8215"/>
                      <a:pt x="124142" y="203"/>
                    </a:cubicBezTo>
                    <a:cubicBezTo>
                      <a:pt x="70622" y="-7855"/>
                      <a:pt x="-102895" y="226737"/>
                      <a:pt x="85868" y="255076"/>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07" name="Google Shape;1807;p40"/>
              <p:cNvSpPr/>
              <p:nvPr/>
            </p:nvSpPr>
            <p:spPr>
              <a:xfrm>
                <a:off x="7413211" y="5362832"/>
                <a:ext cx="127581" cy="166413"/>
              </a:xfrm>
              <a:custGeom>
                <a:avLst/>
                <a:gdLst/>
                <a:ahLst/>
                <a:cxnLst/>
                <a:rect l="l" t="t" r="r" b="b"/>
                <a:pathLst>
                  <a:path w="127581" h="166413" extrusionOk="0">
                    <a:moveTo>
                      <a:pt x="55591" y="165087"/>
                    </a:moveTo>
                    <a:cubicBezTo>
                      <a:pt x="177740" y="183446"/>
                      <a:pt x="114971" y="5305"/>
                      <a:pt x="80359" y="131"/>
                    </a:cubicBezTo>
                    <a:cubicBezTo>
                      <a:pt x="45701" y="-5088"/>
                      <a:pt x="-66604" y="146728"/>
                      <a:pt x="55591" y="16508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08" name="Google Shape;1808;p40"/>
            <p:cNvGrpSpPr/>
            <p:nvPr/>
          </p:nvGrpSpPr>
          <p:grpSpPr>
            <a:xfrm>
              <a:off x="7236995" y="5294110"/>
              <a:ext cx="256854" cy="197428"/>
              <a:chOff x="7236995" y="5294110"/>
              <a:chExt cx="256854" cy="197428"/>
            </a:xfrm>
          </p:grpSpPr>
          <p:sp>
            <p:nvSpPr>
              <p:cNvPr id="1809" name="Google Shape;1809;p40"/>
              <p:cNvSpPr/>
              <p:nvPr/>
            </p:nvSpPr>
            <p:spPr>
              <a:xfrm>
                <a:off x="7236995" y="5294110"/>
                <a:ext cx="256854" cy="197428"/>
              </a:xfrm>
              <a:custGeom>
                <a:avLst/>
                <a:gdLst/>
                <a:ahLst/>
                <a:cxnLst/>
                <a:rect l="l" t="t" r="r" b="b"/>
                <a:pathLst>
                  <a:path w="256854" h="197428" extrusionOk="0">
                    <a:moveTo>
                      <a:pt x="2754" y="113628"/>
                    </a:moveTo>
                    <a:cubicBezTo>
                      <a:pt x="35902" y="301613"/>
                      <a:pt x="265961" y="122145"/>
                      <a:pt x="256575" y="68853"/>
                    </a:cubicBezTo>
                    <a:cubicBezTo>
                      <a:pt x="247144" y="15562"/>
                      <a:pt x="-30438" y="-74356"/>
                      <a:pt x="2754" y="113628"/>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0" name="Google Shape;1810;p40"/>
              <p:cNvSpPr/>
              <p:nvPr/>
            </p:nvSpPr>
            <p:spPr>
              <a:xfrm>
                <a:off x="7327520" y="5318381"/>
                <a:ext cx="166231" cy="127785"/>
              </a:xfrm>
              <a:custGeom>
                <a:avLst/>
                <a:gdLst/>
                <a:ahLst/>
                <a:cxnLst/>
                <a:rect l="l" t="t" r="r" b="b"/>
                <a:pathLst>
                  <a:path w="166231" h="127785" extrusionOk="0">
                    <a:moveTo>
                      <a:pt x="1781" y="73562"/>
                    </a:moveTo>
                    <a:cubicBezTo>
                      <a:pt x="23253" y="195207"/>
                      <a:pt x="172139" y="79056"/>
                      <a:pt x="166050" y="44582"/>
                    </a:cubicBezTo>
                    <a:cubicBezTo>
                      <a:pt x="159961" y="10061"/>
                      <a:pt x="-19691" y="-48128"/>
                      <a:pt x="1781" y="7356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1811" name="Google Shape;1811;p40"/>
            <p:cNvSpPr/>
            <p:nvPr/>
          </p:nvSpPr>
          <p:spPr>
            <a:xfrm>
              <a:off x="7454076" y="5324594"/>
              <a:ext cx="81250" cy="81250"/>
            </a:xfrm>
            <a:custGeom>
              <a:avLst/>
              <a:gdLst/>
              <a:ahLst/>
              <a:cxnLst/>
              <a:rect l="l" t="t" r="r" b="b"/>
              <a:pathLst>
                <a:path w="81250" h="81250" extrusionOk="0">
                  <a:moveTo>
                    <a:pt x="77173" y="22940"/>
                  </a:moveTo>
                  <a:cubicBezTo>
                    <a:pt x="86970" y="43130"/>
                    <a:pt x="78501" y="67441"/>
                    <a:pt x="58310" y="77193"/>
                  </a:cubicBezTo>
                  <a:cubicBezTo>
                    <a:pt x="38120" y="86945"/>
                    <a:pt x="13809" y="78520"/>
                    <a:pt x="4058" y="58330"/>
                  </a:cubicBezTo>
                  <a:cubicBezTo>
                    <a:pt x="-5694" y="38140"/>
                    <a:pt x="2730" y="13829"/>
                    <a:pt x="22920" y="4078"/>
                  </a:cubicBezTo>
                  <a:cubicBezTo>
                    <a:pt x="43065" y="-5720"/>
                    <a:pt x="67375" y="2750"/>
                    <a:pt x="77173" y="22940"/>
                  </a:cubicBezTo>
                  <a:close/>
                </a:path>
              </a:pathLst>
            </a:custGeom>
            <a:solidFill>
              <a:srgbClr val="A83D3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12" name="Google Shape;1812;p40"/>
          <p:cNvGrpSpPr/>
          <p:nvPr/>
        </p:nvGrpSpPr>
        <p:grpSpPr>
          <a:xfrm rot="-4371152">
            <a:off x="10703900" y="-555865"/>
            <a:ext cx="653792" cy="1933161"/>
            <a:chOff x="7181229" y="1513126"/>
            <a:chExt cx="351921" cy="1040647"/>
          </a:xfrm>
        </p:grpSpPr>
        <p:sp>
          <p:nvSpPr>
            <p:cNvPr id="1813" name="Google Shape;1813;p40"/>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4" name="Google Shape;1814;p40"/>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5" name="Google Shape;1815;p40"/>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6" name="Google Shape;1816;p40"/>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7" name="Google Shape;1817;p40"/>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8" name="Google Shape;1818;p40"/>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19" name="Google Shape;1819;p40"/>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20" name="Google Shape;1820;p40"/>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21" name="Google Shape;1821;p40"/>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22" name="Google Shape;1822;p40"/>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23" name="Google Shape;1823;p40"/>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24" name="Google Shape;1824;p40"/>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35922668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Background 1">
  <p:cSld name="Background 1">
    <p:spTree>
      <p:nvGrpSpPr>
        <p:cNvPr id="1" name="Shape 1825"/>
        <p:cNvGrpSpPr/>
        <p:nvPr/>
      </p:nvGrpSpPr>
      <p:grpSpPr>
        <a:xfrm>
          <a:off x="0" y="0"/>
          <a:ext cx="0" cy="0"/>
          <a:chOff x="0" y="0"/>
          <a:chExt cx="0" cy="0"/>
        </a:xfrm>
      </p:grpSpPr>
      <p:grpSp>
        <p:nvGrpSpPr>
          <p:cNvPr id="1826" name="Google Shape;1826;p41"/>
          <p:cNvGrpSpPr/>
          <p:nvPr/>
        </p:nvGrpSpPr>
        <p:grpSpPr>
          <a:xfrm>
            <a:off x="209833" y="227233"/>
            <a:ext cx="11756867" cy="6404067"/>
            <a:chOff x="157375" y="170425"/>
            <a:chExt cx="8817650" cy="4803050"/>
          </a:xfrm>
        </p:grpSpPr>
        <p:sp>
          <p:nvSpPr>
            <p:cNvPr id="1827" name="Google Shape;1827;p41"/>
            <p:cNvSpPr/>
            <p:nvPr/>
          </p:nvSpPr>
          <p:spPr>
            <a:xfrm>
              <a:off x="218950" y="232113"/>
              <a:ext cx="8694300" cy="46812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828" name="Google Shape;1828;p41"/>
            <p:cNvSpPr/>
            <p:nvPr/>
          </p:nvSpPr>
          <p:spPr>
            <a:xfrm>
              <a:off x="327526" y="342079"/>
              <a:ext cx="8477400" cy="4461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829" name="Google Shape;1829;p41"/>
            <p:cNvSpPr/>
            <p:nvPr/>
          </p:nvSpPr>
          <p:spPr>
            <a:xfrm>
              <a:off x="15737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830" name="Google Shape;1830;p41"/>
            <p:cNvSpPr/>
            <p:nvPr/>
          </p:nvSpPr>
          <p:spPr>
            <a:xfrm>
              <a:off x="8804925" y="17042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831" name="Google Shape;1831;p41"/>
            <p:cNvSpPr/>
            <p:nvPr/>
          </p:nvSpPr>
          <p:spPr>
            <a:xfrm>
              <a:off x="15737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sp>
          <p:nvSpPr>
            <p:cNvPr id="1832" name="Google Shape;1832;p41"/>
            <p:cNvSpPr/>
            <p:nvPr/>
          </p:nvSpPr>
          <p:spPr>
            <a:xfrm>
              <a:off x="8804925" y="4803375"/>
              <a:ext cx="170100" cy="1701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2400">
                <a:latin typeface="Arial" panose="020B0604020202020204" pitchFamily="34" charset="0"/>
                <a:ea typeface="Anaheim"/>
                <a:cs typeface="Arial" panose="020B0604020202020204" pitchFamily="34" charset="0"/>
                <a:sym typeface="Anaheim"/>
              </a:endParaRPr>
            </a:p>
          </p:txBody>
        </p:sp>
      </p:grpSp>
      <p:grpSp>
        <p:nvGrpSpPr>
          <p:cNvPr id="1833" name="Google Shape;1833;p41"/>
          <p:cNvGrpSpPr/>
          <p:nvPr/>
        </p:nvGrpSpPr>
        <p:grpSpPr>
          <a:xfrm rot="10799691" flipH="1">
            <a:off x="11166683" y="5583886"/>
            <a:ext cx="974087" cy="1194905"/>
            <a:chOff x="7107811" y="3421182"/>
            <a:chExt cx="657160" cy="806134"/>
          </a:xfrm>
        </p:grpSpPr>
        <p:sp>
          <p:nvSpPr>
            <p:cNvPr id="1834" name="Google Shape;1834;p41"/>
            <p:cNvSpPr/>
            <p:nvPr/>
          </p:nvSpPr>
          <p:spPr>
            <a:xfrm>
              <a:off x="7107811" y="3421182"/>
              <a:ext cx="657160" cy="806134"/>
            </a:xfrm>
            <a:custGeom>
              <a:avLst/>
              <a:gdLst/>
              <a:ahLst/>
              <a:cxnLst/>
              <a:rect l="l" t="t" r="r" b="b"/>
              <a:pathLst>
                <a:path w="657160" h="806134" extrusionOk="0">
                  <a:moveTo>
                    <a:pt x="100852" y="806135"/>
                  </a:moveTo>
                  <a:cubicBezTo>
                    <a:pt x="116830" y="763374"/>
                    <a:pt x="182116" y="750692"/>
                    <a:pt x="208121" y="716126"/>
                  </a:cubicBezTo>
                  <a:cubicBezTo>
                    <a:pt x="234126" y="681559"/>
                    <a:pt x="183169" y="615174"/>
                    <a:pt x="214393" y="606979"/>
                  </a:cubicBezTo>
                  <a:cubicBezTo>
                    <a:pt x="245617" y="598784"/>
                    <a:pt x="249646" y="657798"/>
                    <a:pt x="276567" y="680644"/>
                  </a:cubicBezTo>
                  <a:cubicBezTo>
                    <a:pt x="303487" y="703490"/>
                    <a:pt x="401646" y="662743"/>
                    <a:pt x="396747" y="641729"/>
                  </a:cubicBezTo>
                  <a:cubicBezTo>
                    <a:pt x="391894" y="620714"/>
                    <a:pt x="286685" y="526264"/>
                    <a:pt x="340022" y="523425"/>
                  </a:cubicBezTo>
                  <a:cubicBezTo>
                    <a:pt x="393405" y="520633"/>
                    <a:pt x="395236" y="586606"/>
                    <a:pt x="426185" y="594023"/>
                  </a:cubicBezTo>
                  <a:cubicBezTo>
                    <a:pt x="457134" y="601485"/>
                    <a:pt x="514089" y="566003"/>
                    <a:pt x="522375" y="541693"/>
                  </a:cubicBezTo>
                  <a:cubicBezTo>
                    <a:pt x="528556" y="518893"/>
                    <a:pt x="418173" y="423573"/>
                    <a:pt x="454250" y="395599"/>
                  </a:cubicBezTo>
                  <a:cubicBezTo>
                    <a:pt x="490327" y="367626"/>
                    <a:pt x="556942" y="502915"/>
                    <a:pt x="601946" y="475582"/>
                  </a:cubicBezTo>
                  <a:cubicBezTo>
                    <a:pt x="628546" y="459421"/>
                    <a:pt x="648690" y="418033"/>
                    <a:pt x="646538" y="390975"/>
                  </a:cubicBezTo>
                  <a:cubicBezTo>
                    <a:pt x="645074" y="372250"/>
                    <a:pt x="646951" y="362269"/>
                    <a:pt x="630423" y="350732"/>
                  </a:cubicBezTo>
                  <a:cubicBezTo>
                    <a:pt x="590134" y="322484"/>
                    <a:pt x="511800" y="314106"/>
                    <a:pt x="544717" y="279814"/>
                  </a:cubicBezTo>
                  <a:cubicBezTo>
                    <a:pt x="577635" y="245523"/>
                    <a:pt x="629645" y="319874"/>
                    <a:pt x="647409" y="285766"/>
                  </a:cubicBezTo>
                  <a:cubicBezTo>
                    <a:pt x="665218" y="251658"/>
                    <a:pt x="662792" y="147318"/>
                    <a:pt x="604602" y="67061"/>
                  </a:cubicBezTo>
                  <a:cubicBezTo>
                    <a:pt x="546411" y="-13197"/>
                    <a:pt x="345745" y="-13563"/>
                    <a:pt x="304219" y="24895"/>
                  </a:cubicBezTo>
                  <a:cubicBezTo>
                    <a:pt x="262649" y="63398"/>
                    <a:pt x="369186" y="132668"/>
                    <a:pt x="347988" y="140359"/>
                  </a:cubicBezTo>
                  <a:cubicBezTo>
                    <a:pt x="326790" y="148051"/>
                    <a:pt x="305135" y="101719"/>
                    <a:pt x="254499" y="57492"/>
                  </a:cubicBezTo>
                  <a:cubicBezTo>
                    <a:pt x="203909" y="13266"/>
                    <a:pt x="144803" y="96087"/>
                    <a:pt x="137203" y="121543"/>
                  </a:cubicBezTo>
                  <a:cubicBezTo>
                    <a:pt x="133769" y="133126"/>
                    <a:pt x="124293" y="158947"/>
                    <a:pt x="155470" y="179733"/>
                  </a:cubicBezTo>
                  <a:cubicBezTo>
                    <a:pt x="192692" y="204501"/>
                    <a:pt x="271988" y="224646"/>
                    <a:pt x="272446" y="240853"/>
                  </a:cubicBezTo>
                  <a:cubicBezTo>
                    <a:pt x="273316" y="270657"/>
                    <a:pt x="164627" y="210499"/>
                    <a:pt x="120767" y="193559"/>
                  </a:cubicBezTo>
                  <a:cubicBezTo>
                    <a:pt x="42753" y="163480"/>
                    <a:pt x="-6967" y="363963"/>
                    <a:pt x="40739" y="359477"/>
                  </a:cubicBezTo>
                  <a:cubicBezTo>
                    <a:pt x="95953" y="354303"/>
                    <a:pt x="156478" y="385848"/>
                    <a:pt x="158355" y="388228"/>
                  </a:cubicBezTo>
                  <a:cubicBezTo>
                    <a:pt x="166642" y="398941"/>
                    <a:pt x="171403" y="414691"/>
                    <a:pt x="148283" y="426961"/>
                  </a:cubicBezTo>
                  <a:cubicBezTo>
                    <a:pt x="137341" y="432775"/>
                    <a:pt x="107994" y="410250"/>
                    <a:pt x="85651" y="404802"/>
                  </a:cubicBezTo>
                  <a:cubicBezTo>
                    <a:pt x="2327" y="384428"/>
                    <a:pt x="8416" y="471416"/>
                    <a:pt x="541" y="520724"/>
                  </a:cubicBezTo>
                  <a:cubicBezTo>
                    <a:pt x="-7333" y="569986"/>
                    <a:pt x="72787" y="538030"/>
                    <a:pt x="107398" y="556664"/>
                  </a:cubicBezTo>
                  <a:cubicBezTo>
                    <a:pt x="142011" y="575297"/>
                    <a:pt x="113534" y="594755"/>
                    <a:pt x="79471" y="601073"/>
                  </a:cubicBezTo>
                  <a:cubicBezTo>
                    <a:pt x="45546" y="607391"/>
                    <a:pt x="48110" y="735217"/>
                    <a:pt x="100852" y="806135"/>
                  </a:cubicBezTo>
                  <a:lnTo>
                    <a:pt x="100852" y="806135"/>
                  </a:lnTo>
                  <a:close/>
                  <a:moveTo>
                    <a:pt x="94900" y="524753"/>
                  </a:moveTo>
                  <a:cubicBezTo>
                    <a:pt x="68666" y="493346"/>
                    <a:pt x="141553" y="468852"/>
                    <a:pt x="144025" y="501953"/>
                  </a:cubicBezTo>
                  <a:cubicBezTo>
                    <a:pt x="146497" y="535100"/>
                    <a:pt x="111153" y="535787"/>
                    <a:pt x="94900" y="524753"/>
                  </a:cubicBezTo>
                  <a:lnTo>
                    <a:pt x="94900" y="524753"/>
                  </a:lnTo>
                  <a:close/>
                  <a:moveTo>
                    <a:pt x="346202" y="497741"/>
                  </a:moveTo>
                  <a:cubicBezTo>
                    <a:pt x="328942" y="491011"/>
                    <a:pt x="344371" y="436529"/>
                    <a:pt x="369506" y="460840"/>
                  </a:cubicBezTo>
                  <a:cubicBezTo>
                    <a:pt x="394686" y="485105"/>
                    <a:pt x="377930" y="516054"/>
                    <a:pt x="346202" y="497741"/>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35" name="Google Shape;1835;p41"/>
            <p:cNvSpPr/>
            <p:nvPr/>
          </p:nvSpPr>
          <p:spPr>
            <a:xfrm>
              <a:off x="7171059" y="3462570"/>
              <a:ext cx="530600" cy="684325"/>
            </a:xfrm>
            <a:custGeom>
              <a:avLst/>
              <a:gdLst/>
              <a:ahLst/>
              <a:cxnLst/>
              <a:rect l="l" t="t" r="r" b="b"/>
              <a:pathLst>
                <a:path w="530600" h="684325" extrusionOk="0">
                  <a:moveTo>
                    <a:pt x="529633" y="4979"/>
                  </a:moveTo>
                  <a:cubicBezTo>
                    <a:pt x="530823" y="3834"/>
                    <a:pt x="530915" y="2003"/>
                    <a:pt x="529908" y="858"/>
                  </a:cubicBezTo>
                  <a:cubicBezTo>
                    <a:pt x="528855" y="-286"/>
                    <a:pt x="527069" y="-286"/>
                    <a:pt x="525879" y="858"/>
                  </a:cubicBezTo>
                  <a:cubicBezTo>
                    <a:pt x="509992" y="16196"/>
                    <a:pt x="492045" y="33959"/>
                    <a:pt x="472588" y="53692"/>
                  </a:cubicBezTo>
                  <a:cubicBezTo>
                    <a:pt x="457845" y="50029"/>
                    <a:pt x="365867" y="27641"/>
                    <a:pt x="319672" y="25032"/>
                  </a:cubicBezTo>
                  <a:cubicBezTo>
                    <a:pt x="318116" y="24940"/>
                    <a:pt x="316696" y="26176"/>
                    <a:pt x="316513" y="27779"/>
                  </a:cubicBezTo>
                  <a:cubicBezTo>
                    <a:pt x="316330" y="29381"/>
                    <a:pt x="317429" y="30755"/>
                    <a:pt x="318986" y="30846"/>
                  </a:cubicBezTo>
                  <a:cubicBezTo>
                    <a:pt x="362159" y="33318"/>
                    <a:pt x="446262" y="53371"/>
                    <a:pt x="467734" y="58591"/>
                  </a:cubicBezTo>
                  <a:cubicBezTo>
                    <a:pt x="435732" y="91234"/>
                    <a:pt x="399976" y="129005"/>
                    <a:pt x="363075" y="170118"/>
                  </a:cubicBezTo>
                  <a:cubicBezTo>
                    <a:pt x="353689" y="163754"/>
                    <a:pt x="332309" y="156017"/>
                    <a:pt x="305892" y="146540"/>
                  </a:cubicBezTo>
                  <a:cubicBezTo>
                    <a:pt x="249533" y="126304"/>
                    <a:pt x="170008" y="97689"/>
                    <a:pt x="142309" y="62207"/>
                  </a:cubicBezTo>
                  <a:cubicBezTo>
                    <a:pt x="141348" y="61017"/>
                    <a:pt x="139563" y="60880"/>
                    <a:pt x="138326" y="61933"/>
                  </a:cubicBezTo>
                  <a:cubicBezTo>
                    <a:pt x="137090" y="62986"/>
                    <a:pt x="136815" y="64817"/>
                    <a:pt x="137777" y="66053"/>
                  </a:cubicBezTo>
                  <a:cubicBezTo>
                    <a:pt x="166391" y="102771"/>
                    <a:pt x="246694" y="131615"/>
                    <a:pt x="303648" y="152079"/>
                  </a:cubicBezTo>
                  <a:cubicBezTo>
                    <a:pt x="330157" y="161602"/>
                    <a:pt x="351446" y="169248"/>
                    <a:pt x="359321" y="174284"/>
                  </a:cubicBezTo>
                  <a:cubicBezTo>
                    <a:pt x="328234" y="209033"/>
                    <a:pt x="296415" y="246072"/>
                    <a:pt x="265466" y="284346"/>
                  </a:cubicBezTo>
                  <a:cubicBezTo>
                    <a:pt x="237401" y="280180"/>
                    <a:pt x="133107" y="264522"/>
                    <a:pt x="82151" y="253305"/>
                  </a:cubicBezTo>
                  <a:cubicBezTo>
                    <a:pt x="23411" y="240349"/>
                    <a:pt x="15857" y="235954"/>
                    <a:pt x="15811" y="235954"/>
                  </a:cubicBezTo>
                  <a:cubicBezTo>
                    <a:pt x="14483" y="235221"/>
                    <a:pt x="12743" y="235771"/>
                    <a:pt x="11920" y="237190"/>
                  </a:cubicBezTo>
                  <a:cubicBezTo>
                    <a:pt x="11095" y="238609"/>
                    <a:pt x="11507" y="240395"/>
                    <a:pt x="12835" y="241127"/>
                  </a:cubicBezTo>
                  <a:cubicBezTo>
                    <a:pt x="12835" y="241127"/>
                    <a:pt x="21122" y="245889"/>
                    <a:pt x="80594" y="259028"/>
                  </a:cubicBezTo>
                  <a:cubicBezTo>
                    <a:pt x="129902" y="269925"/>
                    <a:pt x="229205" y="284942"/>
                    <a:pt x="261162" y="289703"/>
                  </a:cubicBezTo>
                  <a:cubicBezTo>
                    <a:pt x="235707" y="321339"/>
                    <a:pt x="210846" y="353753"/>
                    <a:pt x="187543" y="386351"/>
                  </a:cubicBezTo>
                  <a:cubicBezTo>
                    <a:pt x="179485" y="397613"/>
                    <a:pt x="171656" y="408876"/>
                    <a:pt x="164010" y="420093"/>
                  </a:cubicBezTo>
                  <a:cubicBezTo>
                    <a:pt x="163415" y="419406"/>
                    <a:pt x="162500" y="419086"/>
                    <a:pt x="161538" y="419269"/>
                  </a:cubicBezTo>
                  <a:cubicBezTo>
                    <a:pt x="139791" y="422199"/>
                    <a:pt x="119921" y="420505"/>
                    <a:pt x="99731" y="418811"/>
                  </a:cubicBezTo>
                  <a:cubicBezTo>
                    <a:pt x="70339" y="416339"/>
                    <a:pt x="40259" y="413820"/>
                    <a:pt x="2259" y="424991"/>
                  </a:cubicBezTo>
                  <a:cubicBezTo>
                    <a:pt x="702" y="425449"/>
                    <a:pt x="-259" y="427052"/>
                    <a:pt x="61" y="428609"/>
                  </a:cubicBezTo>
                  <a:cubicBezTo>
                    <a:pt x="382" y="430165"/>
                    <a:pt x="1893" y="431035"/>
                    <a:pt x="3449" y="430623"/>
                  </a:cubicBezTo>
                  <a:cubicBezTo>
                    <a:pt x="40442" y="419772"/>
                    <a:pt x="70018" y="422245"/>
                    <a:pt x="98907" y="424671"/>
                  </a:cubicBezTo>
                  <a:cubicBezTo>
                    <a:pt x="118777" y="426319"/>
                    <a:pt x="138326" y="427967"/>
                    <a:pt x="159890" y="425358"/>
                  </a:cubicBezTo>
                  <a:cubicBezTo>
                    <a:pt x="159936" y="425495"/>
                    <a:pt x="160027" y="425724"/>
                    <a:pt x="160073" y="425907"/>
                  </a:cubicBezTo>
                  <a:cubicBezTo>
                    <a:pt x="99685" y="515642"/>
                    <a:pt x="53399" y="604873"/>
                    <a:pt x="39480" y="681056"/>
                  </a:cubicBezTo>
                  <a:cubicBezTo>
                    <a:pt x="39160" y="682658"/>
                    <a:pt x="40213" y="684123"/>
                    <a:pt x="41724" y="684306"/>
                  </a:cubicBezTo>
                  <a:cubicBezTo>
                    <a:pt x="43281" y="684490"/>
                    <a:pt x="44746" y="683345"/>
                    <a:pt x="45066" y="681742"/>
                  </a:cubicBezTo>
                  <a:cubicBezTo>
                    <a:pt x="58664" y="607437"/>
                    <a:pt x="103668" y="520220"/>
                    <a:pt x="162500" y="432271"/>
                  </a:cubicBezTo>
                  <a:cubicBezTo>
                    <a:pt x="171793" y="456719"/>
                    <a:pt x="200133" y="527820"/>
                    <a:pt x="240605" y="597502"/>
                  </a:cubicBezTo>
                  <a:cubicBezTo>
                    <a:pt x="241384" y="598830"/>
                    <a:pt x="243124" y="599196"/>
                    <a:pt x="244497" y="598280"/>
                  </a:cubicBezTo>
                  <a:cubicBezTo>
                    <a:pt x="245870" y="597364"/>
                    <a:pt x="246328" y="595579"/>
                    <a:pt x="245550" y="594205"/>
                  </a:cubicBezTo>
                  <a:cubicBezTo>
                    <a:pt x="203109" y="521136"/>
                    <a:pt x="174037" y="446418"/>
                    <a:pt x="166483" y="426274"/>
                  </a:cubicBezTo>
                  <a:cubicBezTo>
                    <a:pt x="174769" y="414050"/>
                    <a:pt x="183285" y="401780"/>
                    <a:pt x="192030" y="389556"/>
                  </a:cubicBezTo>
                  <a:cubicBezTo>
                    <a:pt x="215928" y="356180"/>
                    <a:pt x="241430" y="322941"/>
                    <a:pt x="267526" y="290573"/>
                  </a:cubicBezTo>
                  <a:cubicBezTo>
                    <a:pt x="268487" y="290710"/>
                    <a:pt x="269357" y="290848"/>
                    <a:pt x="269952" y="290939"/>
                  </a:cubicBezTo>
                  <a:cubicBezTo>
                    <a:pt x="275629" y="303484"/>
                    <a:pt x="321596" y="403748"/>
                    <a:pt x="388255" y="503281"/>
                  </a:cubicBezTo>
                  <a:cubicBezTo>
                    <a:pt x="389125" y="504562"/>
                    <a:pt x="390865" y="504791"/>
                    <a:pt x="392193" y="503830"/>
                  </a:cubicBezTo>
                  <a:cubicBezTo>
                    <a:pt x="393520" y="502823"/>
                    <a:pt x="393841" y="500991"/>
                    <a:pt x="392971" y="499755"/>
                  </a:cubicBezTo>
                  <a:cubicBezTo>
                    <a:pt x="322053" y="393859"/>
                    <a:pt x="274668" y="287231"/>
                    <a:pt x="274531" y="286956"/>
                  </a:cubicBezTo>
                  <a:cubicBezTo>
                    <a:pt x="274118" y="286040"/>
                    <a:pt x="273340" y="285537"/>
                    <a:pt x="272424" y="285399"/>
                  </a:cubicBezTo>
                  <a:cubicBezTo>
                    <a:pt x="272333" y="285399"/>
                    <a:pt x="272104" y="285353"/>
                    <a:pt x="271829" y="285308"/>
                  </a:cubicBezTo>
                  <a:cubicBezTo>
                    <a:pt x="301909" y="248224"/>
                    <a:pt x="332766" y="212330"/>
                    <a:pt x="362937" y="178588"/>
                  </a:cubicBezTo>
                  <a:cubicBezTo>
                    <a:pt x="366600" y="190125"/>
                    <a:pt x="383585" y="227301"/>
                    <a:pt x="421585" y="274366"/>
                  </a:cubicBezTo>
                  <a:cubicBezTo>
                    <a:pt x="444705" y="302980"/>
                    <a:pt x="475655" y="335303"/>
                    <a:pt x="516127" y="367809"/>
                  </a:cubicBezTo>
                  <a:cubicBezTo>
                    <a:pt x="517318" y="368770"/>
                    <a:pt x="519103" y="368495"/>
                    <a:pt x="520156" y="367213"/>
                  </a:cubicBezTo>
                  <a:cubicBezTo>
                    <a:pt x="521163" y="365932"/>
                    <a:pt x="521026" y="364100"/>
                    <a:pt x="519835" y="363139"/>
                  </a:cubicBezTo>
                  <a:cubicBezTo>
                    <a:pt x="479638" y="330908"/>
                    <a:pt x="448964" y="298860"/>
                    <a:pt x="426072" y="270474"/>
                  </a:cubicBezTo>
                  <a:cubicBezTo>
                    <a:pt x="387340" y="222539"/>
                    <a:pt x="370903" y="185364"/>
                    <a:pt x="368065" y="175474"/>
                  </a:cubicBezTo>
                  <a:cubicBezTo>
                    <a:pt x="367928" y="174971"/>
                    <a:pt x="367607" y="174421"/>
                    <a:pt x="367195" y="173872"/>
                  </a:cubicBezTo>
                  <a:cubicBezTo>
                    <a:pt x="404554" y="132301"/>
                    <a:pt x="440722" y="94118"/>
                    <a:pt x="473000" y="61246"/>
                  </a:cubicBezTo>
                  <a:cubicBezTo>
                    <a:pt x="480096" y="71913"/>
                    <a:pt x="509626" y="120169"/>
                    <a:pt x="521667" y="200838"/>
                  </a:cubicBezTo>
                  <a:cubicBezTo>
                    <a:pt x="521896" y="202395"/>
                    <a:pt x="523361" y="203402"/>
                    <a:pt x="524917" y="203036"/>
                  </a:cubicBezTo>
                  <a:cubicBezTo>
                    <a:pt x="526474" y="202669"/>
                    <a:pt x="527527" y="201113"/>
                    <a:pt x="527298" y="199556"/>
                  </a:cubicBezTo>
                  <a:cubicBezTo>
                    <a:pt x="514845" y="115957"/>
                    <a:pt x="483621" y="66374"/>
                    <a:pt x="477258" y="56943"/>
                  </a:cubicBezTo>
                  <a:cubicBezTo>
                    <a:pt x="496395" y="37531"/>
                    <a:pt x="514021" y="20087"/>
                    <a:pt x="529633" y="497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36" name="Google Shape;1836;p41"/>
          <p:cNvGrpSpPr/>
          <p:nvPr/>
        </p:nvGrpSpPr>
        <p:grpSpPr>
          <a:xfrm rot="-6653509">
            <a:off x="809437" y="-234103"/>
            <a:ext cx="483564" cy="1429923"/>
            <a:chOff x="7181229" y="1513126"/>
            <a:chExt cx="351921" cy="1040647"/>
          </a:xfrm>
        </p:grpSpPr>
        <p:sp>
          <p:nvSpPr>
            <p:cNvPr id="1837" name="Google Shape;1837;p41"/>
            <p:cNvSpPr/>
            <p:nvPr/>
          </p:nvSpPr>
          <p:spPr>
            <a:xfrm>
              <a:off x="7287374" y="2284482"/>
              <a:ext cx="88873" cy="269291"/>
            </a:xfrm>
            <a:custGeom>
              <a:avLst/>
              <a:gdLst/>
              <a:ahLst/>
              <a:cxnLst/>
              <a:rect l="l" t="t" r="r" b="b"/>
              <a:pathLst>
                <a:path w="88873" h="269291" extrusionOk="0">
                  <a:moveTo>
                    <a:pt x="12672" y="265302"/>
                  </a:moveTo>
                  <a:cubicBezTo>
                    <a:pt x="-22994" y="291490"/>
                    <a:pt x="27734" y="180375"/>
                    <a:pt x="29840" y="175293"/>
                  </a:cubicBezTo>
                  <a:cubicBezTo>
                    <a:pt x="53647" y="116324"/>
                    <a:pt x="70953" y="61614"/>
                    <a:pt x="88397" y="356"/>
                  </a:cubicBezTo>
                  <a:cubicBezTo>
                    <a:pt x="90594" y="-7381"/>
                    <a:pt x="85329" y="112936"/>
                    <a:pt x="69946" y="168380"/>
                  </a:cubicBezTo>
                  <a:cubicBezTo>
                    <a:pt x="58958" y="207845"/>
                    <a:pt x="44720" y="238931"/>
                    <a:pt x="12672" y="26530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38" name="Google Shape;1838;p41"/>
            <p:cNvSpPr/>
            <p:nvPr/>
          </p:nvSpPr>
          <p:spPr>
            <a:xfrm>
              <a:off x="7203661" y="2193408"/>
              <a:ext cx="190289" cy="210166"/>
            </a:xfrm>
            <a:custGeom>
              <a:avLst/>
              <a:gdLst/>
              <a:ahLst/>
              <a:cxnLst/>
              <a:rect l="l" t="t" r="r" b="b"/>
              <a:pathLst>
                <a:path w="190289" h="210166" extrusionOk="0">
                  <a:moveTo>
                    <a:pt x="66671" y="123340"/>
                  </a:moveTo>
                  <a:cubicBezTo>
                    <a:pt x="108333" y="84287"/>
                    <a:pt x="141847" y="51553"/>
                    <a:pt x="179754" y="8746"/>
                  </a:cubicBezTo>
                  <a:cubicBezTo>
                    <a:pt x="218670" y="-35252"/>
                    <a:pt x="137268" y="101044"/>
                    <a:pt x="136993" y="101502"/>
                  </a:cubicBezTo>
                  <a:cubicBezTo>
                    <a:pt x="110714" y="139227"/>
                    <a:pt x="82695" y="164041"/>
                    <a:pt x="44191" y="189771"/>
                  </a:cubicBezTo>
                  <a:cubicBezTo>
                    <a:pt x="-58820" y="256065"/>
                    <a:pt x="48037" y="141058"/>
                    <a:pt x="66671" y="12334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39" name="Google Shape;1839;p41"/>
            <p:cNvSpPr/>
            <p:nvPr/>
          </p:nvSpPr>
          <p:spPr>
            <a:xfrm>
              <a:off x="7392422" y="2207426"/>
              <a:ext cx="115519" cy="215770"/>
            </a:xfrm>
            <a:custGeom>
              <a:avLst/>
              <a:gdLst/>
              <a:ahLst/>
              <a:cxnLst/>
              <a:rect l="l" t="t" r="r" b="b"/>
              <a:pathLst>
                <a:path w="115519" h="215770" extrusionOk="0">
                  <a:moveTo>
                    <a:pt x="109023" y="215768"/>
                  </a:moveTo>
                  <a:cubicBezTo>
                    <a:pt x="125093" y="216042"/>
                    <a:pt x="107009" y="193746"/>
                    <a:pt x="101194" y="184864"/>
                  </a:cubicBezTo>
                  <a:cubicBezTo>
                    <a:pt x="55365" y="115137"/>
                    <a:pt x="42180" y="84004"/>
                    <a:pt x="7889" y="11255"/>
                  </a:cubicBezTo>
                  <a:cubicBezTo>
                    <a:pt x="-17200" y="-41945"/>
                    <a:pt x="25561" y="110696"/>
                    <a:pt x="25744" y="111154"/>
                  </a:cubicBezTo>
                  <a:cubicBezTo>
                    <a:pt x="42683" y="159592"/>
                    <a:pt x="64751" y="186787"/>
                    <a:pt x="109023" y="215768"/>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0" name="Google Shape;1840;p41"/>
            <p:cNvSpPr/>
            <p:nvPr/>
          </p:nvSpPr>
          <p:spPr>
            <a:xfrm>
              <a:off x="7231022" y="2073547"/>
              <a:ext cx="166117" cy="231846"/>
            </a:xfrm>
            <a:custGeom>
              <a:avLst/>
              <a:gdLst/>
              <a:ahLst/>
              <a:cxnLst/>
              <a:rect l="l" t="t" r="r" b="b"/>
              <a:pathLst>
                <a:path w="166117" h="231846" extrusionOk="0">
                  <a:moveTo>
                    <a:pt x="5752" y="231847"/>
                  </a:moveTo>
                  <a:cubicBezTo>
                    <a:pt x="-12928" y="231343"/>
                    <a:pt x="19395" y="190597"/>
                    <a:pt x="24889" y="182813"/>
                  </a:cubicBezTo>
                  <a:cubicBezTo>
                    <a:pt x="67513" y="123479"/>
                    <a:pt x="120667" y="70233"/>
                    <a:pt x="158392" y="9571"/>
                  </a:cubicBezTo>
                  <a:cubicBezTo>
                    <a:pt x="171669" y="-11764"/>
                    <a:pt x="164161" y="8014"/>
                    <a:pt x="162513" y="16576"/>
                  </a:cubicBezTo>
                  <a:cubicBezTo>
                    <a:pt x="151433" y="75407"/>
                    <a:pt x="90771" y="165691"/>
                    <a:pt x="46544" y="205659"/>
                  </a:cubicBezTo>
                  <a:cubicBezTo>
                    <a:pt x="32672" y="217471"/>
                    <a:pt x="22508" y="224155"/>
                    <a:pt x="5752" y="23184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1" name="Google Shape;1841;p41"/>
            <p:cNvSpPr/>
            <p:nvPr/>
          </p:nvSpPr>
          <p:spPr>
            <a:xfrm>
              <a:off x="7399518" y="2090194"/>
              <a:ext cx="133632" cy="194002"/>
            </a:xfrm>
            <a:custGeom>
              <a:avLst/>
              <a:gdLst/>
              <a:ahLst/>
              <a:cxnLst/>
              <a:rect l="l" t="t" r="r" b="b"/>
              <a:pathLst>
                <a:path w="133632" h="194002" extrusionOk="0">
                  <a:moveTo>
                    <a:pt x="132601" y="194003"/>
                  </a:moveTo>
                  <a:cubicBezTo>
                    <a:pt x="140247" y="184983"/>
                    <a:pt x="103071" y="146938"/>
                    <a:pt x="96982" y="139383"/>
                  </a:cubicBezTo>
                  <a:cubicBezTo>
                    <a:pt x="57975" y="91220"/>
                    <a:pt x="36915" y="58851"/>
                    <a:pt x="5416" y="6384"/>
                  </a:cubicBezTo>
                  <a:cubicBezTo>
                    <a:pt x="-15736" y="-28823"/>
                    <a:pt x="31879" y="93051"/>
                    <a:pt x="32061" y="93463"/>
                  </a:cubicBezTo>
                  <a:cubicBezTo>
                    <a:pt x="49963" y="132699"/>
                    <a:pt x="82331" y="178253"/>
                    <a:pt x="125916" y="193682"/>
                  </a:cubicBezTo>
                  <a:lnTo>
                    <a:pt x="132601" y="194003"/>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2" name="Google Shape;1842;p41"/>
            <p:cNvSpPr/>
            <p:nvPr/>
          </p:nvSpPr>
          <p:spPr>
            <a:xfrm>
              <a:off x="7224892" y="1957340"/>
              <a:ext cx="155337" cy="238760"/>
            </a:xfrm>
            <a:custGeom>
              <a:avLst/>
              <a:gdLst/>
              <a:ahLst/>
              <a:cxnLst/>
              <a:rect l="l" t="t" r="r" b="b"/>
              <a:pathLst>
                <a:path w="155337" h="238760" extrusionOk="0">
                  <a:moveTo>
                    <a:pt x="28317" y="181404"/>
                  </a:moveTo>
                  <a:cubicBezTo>
                    <a:pt x="72498" y="118727"/>
                    <a:pt x="111963" y="81964"/>
                    <a:pt x="147673" y="10405"/>
                  </a:cubicBezTo>
                  <a:cubicBezTo>
                    <a:pt x="169237" y="-32814"/>
                    <a:pt x="138562" y="72395"/>
                    <a:pt x="137509" y="75279"/>
                  </a:cubicBezTo>
                  <a:cubicBezTo>
                    <a:pt x="116541" y="131867"/>
                    <a:pt x="68331" y="203105"/>
                    <a:pt x="15040" y="234238"/>
                  </a:cubicBezTo>
                  <a:cubicBezTo>
                    <a:pt x="-23921" y="256992"/>
                    <a:pt x="24700" y="186761"/>
                    <a:pt x="28317" y="181404"/>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3" name="Google Shape;1843;p41"/>
            <p:cNvSpPr/>
            <p:nvPr/>
          </p:nvSpPr>
          <p:spPr>
            <a:xfrm>
              <a:off x="7378701" y="1965731"/>
              <a:ext cx="142292" cy="189220"/>
            </a:xfrm>
            <a:custGeom>
              <a:avLst/>
              <a:gdLst/>
              <a:ahLst/>
              <a:cxnLst/>
              <a:rect l="l" t="t" r="r" b="b"/>
              <a:pathLst>
                <a:path w="142292" h="189220" extrusionOk="0">
                  <a:moveTo>
                    <a:pt x="141790" y="189221"/>
                  </a:moveTo>
                  <a:cubicBezTo>
                    <a:pt x="148245" y="177592"/>
                    <a:pt x="90558" y="123980"/>
                    <a:pt x="79296" y="110978"/>
                  </a:cubicBezTo>
                  <a:cubicBezTo>
                    <a:pt x="43265" y="69498"/>
                    <a:pt x="29484" y="43356"/>
                    <a:pt x="0" y="0"/>
                  </a:cubicBezTo>
                  <a:cubicBezTo>
                    <a:pt x="15612" y="62402"/>
                    <a:pt x="66980" y="175486"/>
                    <a:pt x="141790" y="1892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4" name="Google Shape;1844;p41"/>
            <p:cNvSpPr/>
            <p:nvPr/>
          </p:nvSpPr>
          <p:spPr>
            <a:xfrm>
              <a:off x="7204986" y="1837721"/>
              <a:ext cx="116569" cy="265027"/>
            </a:xfrm>
            <a:custGeom>
              <a:avLst/>
              <a:gdLst/>
              <a:ahLst/>
              <a:cxnLst/>
              <a:rect l="l" t="t" r="r" b="b"/>
              <a:pathLst>
                <a:path w="116569" h="265027" extrusionOk="0">
                  <a:moveTo>
                    <a:pt x="4913" y="238621"/>
                  </a:moveTo>
                  <a:cubicBezTo>
                    <a:pt x="39936" y="146368"/>
                    <a:pt x="87368" y="109559"/>
                    <a:pt x="114379" y="0"/>
                  </a:cubicBezTo>
                  <a:cubicBezTo>
                    <a:pt x="127611" y="79845"/>
                    <a:pt x="79173" y="214539"/>
                    <a:pt x="15351" y="259727"/>
                  </a:cubicBezTo>
                  <a:cubicBezTo>
                    <a:pt x="-8182" y="276437"/>
                    <a:pt x="1433" y="249242"/>
                    <a:pt x="4913" y="23862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5" name="Google Shape;1845;p41"/>
            <p:cNvSpPr/>
            <p:nvPr/>
          </p:nvSpPr>
          <p:spPr>
            <a:xfrm>
              <a:off x="7321060" y="1840697"/>
              <a:ext cx="173960" cy="179972"/>
            </a:xfrm>
            <a:custGeom>
              <a:avLst/>
              <a:gdLst/>
              <a:ahLst/>
              <a:cxnLst/>
              <a:rect l="l" t="t" r="r" b="b"/>
              <a:pathLst>
                <a:path w="173960" h="179972" extrusionOk="0">
                  <a:moveTo>
                    <a:pt x="173929" y="179973"/>
                  </a:moveTo>
                  <a:cubicBezTo>
                    <a:pt x="175578" y="167016"/>
                    <a:pt x="111161" y="119997"/>
                    <a:pt x="97380" y="107453"/>
                  </a:cubicBezTo>
                  <a:cubicBezTo>
                    <a:pt x="54711" y="68766"/>
                    <a:pt x="36031" y="41571"/>
                    <a:pt x="0" y="0"/>
                  </a:cubicBezTo>
                  <a:cubicBezTo>
                    <a:pt x="25135" y="60662"/>
                    <a:pt x="97243" y="179286"/>
                    <a:pt x="173929" y="17997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6" name="Google Shape;1846;p41"/>
            <p:cNvSpPr/>
            <p:nvPr/>
          </p:nvSpPr>
          <p:spPr>
            <a:xfrm>
              <a:off x="7181229" y="1693688"/>
              <a:ext cx="77950" cy="285675"/>
            </a:xfrm>
            <a:custGeom>
              <a:avLst/>
              <a:gdLst/>
              <a:ahLst/>
              <a:cxnLst/>
              <a:rect l="l" t="t" r="r" b="b"/>
              <a:pathLst>
                <a:path w="77950" h="285675" extrusionOk="0">
                  <a:moveTo>
                    <a:pt x="26701" y="172007"/>
                  </a:moveTo>
                  <a:cubicBezTo>
                    <a:pt x="47120" y="115419"/>
                    <a:pt x="64198" y="61670"/>
                    <a:pt x="66487" y="0"/>
                  </a:cubicBezTo>
                  <a:cubicBezTo>
                    <a:pt x="93498" y="90055"/>
                    <a:pt x="70698" y="196729"/>
                    <a:pt x="19879" y="268975"/>
                  </a:cubicBezTo>
                  <a:cubicBezTo>
                    <a:pt x="-27781" y="336734"/>
                    <a:pt x="25007" y="176722"/>
                    <a:pt x="26701" y="17200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7" name="Google Shape;1847;p41"/>
            <p:cNvSpPr/>
            <p:nvPr/>
          </p:nvSpPr>
          <p:spPr>
            <a:xfrm>
              <a:off x="7255133" y="1707881"/>
              <a:ext cx="200916" cy="159567"/>
            </a:xfrm>
            <a:custGeom>
              <a:avLst/>
              <a:gdLst/>
              <a:ahLst/>
              <a:cxnLst/>
              <a:rect l="l" t="t" r="r" b="b"/>
              <a:pathLst>
                <a:path w="200916" h="159567" extrusionOk="0">
                  <a:moveTo>
                    <a:pt x="154609" y="123751"/>
                  </a:moveTo>
                  <a:cubicBezTo>
                    <a:pt x="92665" y="83554"/>
                    <a:pt x="51277" y="53520"/>
                    <a:pt x="0" y="0"/>
                  </a:cubicBezTo>
                  <a:cubicBezTo>
                    <a:pt x="42578" y="64279"/>
                    <a:pt x="99898" y="142568"/>
                    <a:pt x="182078" y="157997"/>
                  </a:cubicBezTo>
                  <a:cubicBezTo>
                    <a:pt x="233997" y="167749"/>
                    <a:pt x="163033" y="129108"/>
                    <a:pt x="154609" y="123751"/>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48" name="Google Shape;1848;p41"/>
            <p:cNvSpPr/>
            <p:nvPr/>
          </p:nvSpPr>
          <p:spPr>
            <a:xfrm>
              <a:off x="7205513" y="1513126"/>
              <a:ext cx="200702" cy="883428"/>
            </a:xfrm>
            <a:custGeom>
              <a:avLst/>
              <a:gdLst/>
              <a:ahLst/>
              <a:cxnLst/>
              <a:rect l="l" t="t" r="r" b="b"/>
              <a:pathLst>
                <a:path w="200702" h="883428" extrusionOk="0">
                  <a:moveTo>
                    <a:pt x="18899" y="119305"/>
                  </a:moveTo>
                  <a:cubicBezTo>
                    <a:pt x="5347" y="79611"/>
                    <a:pt x="6766" y="52507"/>
                    <a:pt x="12810" y="4893"/>
                  </a:cubicBezTo>
                  <a:cubicBezTo>
                    <a:pt x="13084" y="2695"/>
                    <a:pt x="11436" y="544"/>
                    <a:pt x="9147" y="86"/>
                  </a:cubicBezTo>
                  <a:cubicBezTo>
                    <a:pt x="6858" y="-372"/>
                    <a:pt x="4752" y="1047"/>
                    <a:pt x="4477" y="3291"/>
                  </a:cubicBezTo>
                  <a:cubicBezTo>
                    <a:pt x="-1704" y="52141"/>
                    <a:pt x="-3122" y="79977"/>
                    <a:pt x="10978" y="121319"/>
                  </a:cubicBezTo>
                  <a:cubicBezTo>
                    <a:pt x="78051" y="301750"/>
                    <a:pt x="196399" y="405585"/>
                    <a:pt x="190677" y="617377"/>
                  </a:cubicBezTo>
                  <a:cubicBezTo>
                    <a:pt x="188845" y="683808"/>
                    <a:pt x="174241" y="762692"/>
                    <a:pt x="160597" y="827155"/>
                  </a:cubicBezTo>
                  <a:lnTo>
                    <a:pt x="157942" y="839562"/>
                  </a:lnTo>
                  <a:cubicBezTo>
                    <a:pt x="140132" y="921697"/>
                    <a:pt x="162978" y="870878"/>
                    <a:pt x="172134" y="829307"/>
                  </a:cubicBezTo>
                  <a:cubicBezTo>
                    <a:pt x="226158" y="568481"/>
                    <a:pt x="208669" y="483783"/>
                    <a:pt x="75486" y="238203"/>
                  </a:cubicBezTo>
                  <a:cubicBezTo>
                    <a:pt x="53740" y="198280"/>
                    <a:pt x="34694" y="161471"/>
                    <a:pt x="18899" y="11930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49" name="Google Shape;1849;p41"/>
          <p:cNvGrpSpPr/>
          <p:nvPr/>
        </p:nvGrpSpPr>
        <p:grpSpPr>
          <a:xfrm>
            <a:off x="593374" y="5718432"/>
            <a:ext cx="357580" cy="326715"/>
            <a:chOff x="7235625" y="5959562"/>
            <a:chExt cx="505151" cy="461462"/>
          </a:xfrm>
        </p:grpSpPr>
        <p:sp>
          <p:nvSpPr>
            <p:cNvPr id="1850" name="Google Shape;1850;p41"/>
            <p:cNvSpPr/>
            <p:nvPr/>
          </p:nvSpPr>
          <p:spPr>
            <a:xfrm>
              <a:off x="7322250" y="5979119"/>
              <a:ext cx="173923" cy="216555"/>
            </a:xfrm>
            <a:custGeom>
              <a:avLst/>
              <a:gdLst/>
              <a:ahLst/>
              <a:cxnLst/>
              <a:rect l="l" t="t" r="r" b="b"/>
              <a:pathLst>
                <a:path w="173923" h="216555" extrusionOk="0">
                  <a:moveTo>
                    <a:pt x="115235" y="53236"/>
                  </a:moveTo>
                  <a:cubicBezTo>
                    <a:pt x="156074" y="109870"/>
                    <a:pt x="189679" y="196628"/>
                    <a:pt x="166146" y="213614"/>
                  </a:cubicBezTo>
                  <a:cubicBezTo>
                    <a:pt x="142614" y="230553"/>
                    <a:pt x="70917" y="171265"/>
                    <a:pt x="30079" y="114631"/>
                  </a:cubicBezTo>
                  <a:cubicBezTo>
                    <a:pt x="-10759" y="57998"/>
                    <a:pt x="-5220" y="25491"/>
                    <a:pt x="18313" y="8552"/>
                  </a:cubicBezTo>
                  <a:cubicBezTo>
                    <a:pt x="41845" y="-8388"/>
                    <a:pt x="74397" y="-3397"/>
                    <a:pt x="115235" y="53236"/>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1" name="Google Shape;1851;p41"/>
            <p:cNvSpPr/>
            <p:nvPr/>
          </p:nvSpPr>
          <p:spPr>
            <a:xfrm>
              <a:off x="7379468" y="6041965"/>
              <a:ext cx="104178" cy="143676"/>
            </a:xfrm>
            <a:custGeom>
              <a:avLst/>
              <a:gdLst/>
              <a:ahLst/>
              <a:cxnLst/>
              <a:rect l="l" t="t" r="r" b="b"/>
              <a:pathLst>
                <a:path w="104178" h="143676" extrusionOk="0">
                  <a:moveTo>
                    <a:pt x="58293" y="67351"/>
                  </a:moveTo>
                  <a:cubicBezTo>
                    <a:pt x="86862" y="106954"/>
                    <a:pt x="107235" y="141062"/>
                    <a:pt x="103801" y="143534"/>
                  </a:cubicBezTo>
                  <a:cubicBezTo>
                    <a:pt x="100367" y="146007"/>
                    <a:pt x="74408" y="115927"/>
                    <a:pt x="45886" y="76325"/>
                  </a:cubicBezTo>
                  <a:cubicBezTo>
                    <a:pt x="17317" y="36723"/>
                    <a:pt x="-3056" y="2615"/>
                    <a:pt x="378" y="142"/>
                  </a:cubicBezTo>
                  <a:cubicBezTo>
                    <a:pt x="3765" y="-2330"/>
                    <a:pt x="29724" y="27749"/>
                    <a:pt x="58293" y="6735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2" name="Google Shape;1852;p41"/>
            <p:cNvSpPr/>
            <p:nvPr/>
          </p:nvSpPr>
          <p:spPr>
            <a:xfrm>
              <a:off x="7415498" y="6044107"/>
              <a:ext cx="68331" cy="141453"/>
            </a:xfrm>
            <a:custGeom>
              <a:avLst/>
              <a:gdLst/>
              <a:ahLst/>
              <a:cxnLst/>
              <a:rect l="l" t="t" r="r" b="b"/>
              <a:pathLst>
                <a:path w="68331" h="141453" extrusionOk="0">
                  <a:moveTo>
                    <a:pt x="40301" y="67820"/>
                  </a:moveTo>
                  <a:cubicBezTo>
                    <a:pt x="58843" y="106873"/>
                    <a:pt x="71158" y="139790"/>
                    <a:pt x="67770" y="141393"/>
                  </a:cubicBezTo>
                  <a:cubicBezTo>
                    <a:pt x="64382" y="142995"/>
                    <a:pt x="46619" y="112687"/>
                    <a:pt x="28030" y="73634"/>
                  </a:cubicBezTo>
                  <a:cubicBezTo>
                    <a:pt x="9489" y="34581"/>
                    <a:pt x="-2827" y="1663"/>
                    <a:pt x="561" y="61"/>
                  </a:cubicBezTo>
                  <a:cubicBezTo>
                    <a:pt x="3949" y="-1542"/>
                    <a:pt x="21712" y="28812"/>
                    <a:pt x="40301" y="6782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3" name="Google Shape;1853;p41"/>
            <p:cNvSpPr/>
            <p:nvPr/>
          </p:nvSpPr>
          <p:spPr>
            <a:xfrm>
              <a:off x="7370167" y="6076908"/>
              <a:ext cx="113301" cy="108861"/>
            </a:xfrm>
            <a:custGeom>
              <a:avLst/>
              <a:gdLst/>
              <a:ahLst/>
              <a:cxnLst/>
              <a:rect l="l" t="t" r="r" b="b"/>
              <a:pathLst>
                <a:path w="113301" h="108861" extrusionOk="0">
                  <a:moveTo>
                    <a:pt x="51935" y="59329"/>
                  </a:moveTo>
                  <a:cubicBezTo>
                    <a:pt x="83113" y="89271"/>
                    <a:pt x="110491" y="111339"/>
                    <a:pt x="113101" y="108638"/>
                  </a:cubicBezTo>
                  <a:cubicBezTo>
                    <a:pt x="115711" y="105936"/>
                    <a:pt x="92545" y="79474"/>
                    <a:pt x="61366" y="49532"/>
                  </a:cubicBezTo>
                  <a:cubicBezTo>
                    <a:pt x="30189" y="19590"/>
                    <a:pt x="2810" y="-2478"/>
                    <a:pt x="200" y="224"/>
                  </a:cubicBezTo>
                  <a:cubicBezTo>
                    <a:pt x="-2409" y="2925"/>
                    <a:pt x="20757" y="29388"/>
                    <a:pt x="51935" y="5932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4" name="Google Shape;1854;p41"/>
            <p:cNvSpPr/>
            <p:nvPr/>
          </p:nvSpPr>
          <p:spPr>
            <a:xfrm>
              <a:off x="7475509" y="5959562"/>
              <a:ext cx="146122" cy="234578"/>
            </a:xfrm>
            <a:custGeom>
              <a:avLst/>
              <a:gdLst/>
              <a:ahLst/>
              <a:cxnLst/>
              <a:rect l="l" t="t" r="r" b="b"/>
              <a:pathLst>
                <a:path w="146122" h="234578" extrusionOk="0">
                  <a:moveTo>
                    <a:pt x="128490" y="110885"/>
                  </a:moveTo>
                  <a:cubicBezTo>
                    <a:pt x="98777" y="174066"/>
                    <a:pt x="39167" y="245533"/>
                    <a:pt x="12934" y="233172"/>
                  </a:cubicBezTo>
                  <a:cubicBezTo>
                    <a:pt x="-13300" y="220810"/>
                    <a:pt x="3823" y="129336"/>
                    <a:pt x="33536" y="66201"/>
                  </a:cubicBezTo>
                  <a:cubicBezTo>
                    <a:pt x="63249" y="3021"/>
                    <a:pt x="94382" y="-7876"/>
                    <a:pt x="120615" y="4485"/>
                  </a:cubicBezTo>
                  <a:cubicBezTo>
                    <a:pt x="146803" y="16801"/>
                    <a:pt x="158203" y="47705"/>
                    <a:pt x="128490" y="110885"/>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5" name="Google Shape;1855;p41"/>
            <p:cNvSpPr/>
            <p:nvPr/>
          </p:nvSpPr>
          <p:spPr>
            <a:xfrm>
              <a:off x="7491552" y="6024597"/>
              <a:ext cx="76600" cy="160144"/>
            </a:xfrm>
            <a:custGeom>
              <a:avLst/>
              <a:gdLst/>
              <a:ahLst/>
              <a:cxnLst/>
              <a:rect l="l" t="t" r="r" b="b"/>
              <a:pathLst>
                <a:path w="76600" h="160144" extrusionOk="0">
                  <a:moveTo>
                    <a:pt x="45236" y="83346"/>
                  </a:moveTo>
                  <a:cubicBezTo>
                    <a:pt x="24451" y="127527"/>
                    <a:pt x="4490" y="161864"/>
                    <a:pt x="644" y="160078"/>
                  </a:cubicBezTo>
                  <a:cubicBezTo>
                    <a:pt x="-3202" y="158293"/>
                    <a:pt x="10579" y="120979"/>
                    <a:pt x="31365" y="76799"/>
                  </a:cubicBezTo>
                  <a:cubicBezTo>
                    <a:pt x="52150" y="32619"/>
                    <a:pt x="72111" y="-1718"/>
                    <a:pt x="75957" y="67"/>
                  </a:cubicBezTo>
                  <a:cubicBezTo>
                    <a:pt x="79803" y="1898"/>
                    <a:pt x="66022" y="39165"/>
                    <a:pt x="45236" y="83346"/>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6" name="Google Shape;1856;p41"/>
            <p:cNvSpPr/>
            <p:nvPr/>
          </p:nvSpPr>
          <p:spPr>
            <a:xfrm>
              <a:off x="7491855" y="6057323"/>
              <a:ext cx="91745" cy="127519"/>
            </a:xfrm>
            <a:custGeom>
              <a:avLst/>
              <a:gdLst/>
              <a:ahLst/>
              <a:cxnLst/>
              <a:rect l="l" t="t" r="r" b="b"/>
              <a:pathLst>
                <a:path w="91745" h="127519" extrusionOk="0">
                  <a:moveTo>
                    <a:pt x="51389" y="67697"/>
                  </a:moveTo>
                  <a:cubicBezTo>
                    <a:pt x="26255" y="102859"/>
                    <a:pt x="3409" y="129550"/>
                    <a:pt x="341" y="127398"/>
                  </a:cubicBezTo>
                  <a:cubicBezTo>
                    <a:pt x="-2726" y="125201"/>
                    <a:pt x="15221" y="94938"/>
                    <a:pt x="40356" y="59823"/>
                  </a:cubicBezTo>
                  <a:cubicBezTo>
                    <a:pt x="65490" y="24661"/>
                    <a:pt x="88337" y="-2030"/>
                    <a:pt x="91404" y="121"/>
                  </a:cubicBezTo>
                  <a:cubicBezTo>
                    <a:pt x="94471" y="2273"/>
                    <a:pt x="76524" y="32536"/>
                    <a:pt x="51389" y="6769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7" name="Google Shape;1857;p41"/>
            <p:cNvSpPr/>
            <p:nvPr/>
          </p:nvSpPr>
          <p:spPr>
            <a:xfrm>
              <a:off x="7491189" y="6033388"/>
              <a:ext cx="42165" cy="151307"/>
            </a:xfrm>
            <a:custGeom>
              <a:avLst/>
              <a:gdLst/>
              <a:ahLst/>
              <a:cxnLst/>
              <a:rect l="l" t="t" r="r" b="b"/>
              <a:pathLst>
                <a:path w="42165" h="151307" extrusionOk="0">
                  <a:moveTo>
                    <a:pt x="14513" y="73914"/>
                  </a:moveTo>
                  <a:cubicBezTo>
                    <a:pt x="3433" y="115668"/>
                    <a:pt x="-2564" y="150326"/>
                    <a:pt x="1053" y="151287"/>
                  </a:cubicBezTo>
                  <a:cubicBezTo>
                    <a:pt x="4670" y="152249"/>
                    <a:pt x="16573" y="119148"/>
                    <a:pt x="27653" y="77394"/>
                  </a:cubicBezTo>
                  <a:cubicBezTo>
                    <a:pt x="38732" y="35640"/>
                    <a:pt x="44730" y="982"/>
                    <a:pt x="41113" y="20"/>
                  </a:cubicBezTo>
                  <a:cubicBezTo>
                    <a:pt x="37450" y="-941"/>
                    <a:pt x="25546" y="32160"/>
                    <a:pt x="14513" y="7391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8" name="Google Shape;1858;p41"/>
            <p:cNvSpPr/>
            <p:nvPr/>
          </p:nvSpPr>
          <p:spPr>
            <a:xfrm>
              <a:off x="7488411" y="6129164"/>
              <a:ext cx="252365" cy="106106"/>
            </a:xfrm>
            <a:custGeom>
              <a:avLst/>
              <a:gdLst/>
              <a:ahLst/>
              <a:cxnLst/>
              <a:rect l="l" t="t" r="r" b="b"/>
              <a:pathLst>
                <a:path w="252365" h="106106" extrusionOk="0">
                  <a:moveTo>
                    <a:pt x="163018" y="105369"/>
                  </a:moveTo>
                  <a:cubicBezTo>
                    <a:pt x="93382" y="109993"/>
                    <a:pt x="1954" y="92504"/>
                    <a:pt x="31" y="63569"/>
                  </a:cubicBezTo>
                  <a:cubicBezTo>
                    <a:pt x="-1892" y="34634"/>
                    <a:pt x="86423" y="5242"/>
                    <a:pt x="156059" y="618"/>
                  </a:cubicBezTo>
                  <a:cubicBezTo>
                    <a:pt x="225695" y="-4007"/>
                    <a:pt x="250326" y="17923"/>
                    <a:pt x="252249" y="46812"/>
                  </a:cubicBezTo>
                  <a:cubicBezTo>
                    <a:pt x="254172" y="75747"/>
                    <a:pt x="232654" y="100745"/>
                    <a:pt x="163018" y="105369"/>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59" name="Google Shape;1859;p41"/>
            <p:cNvSpPr/>
            <p:nvPr/>
          </p:nvSpPr>
          <p:spPr>
            <a:xfrm>
              <a:off x="7497277" y="6176641"/>
              <a:ext cx="176450" cy="19273"/>
            </a:xfrm>
            <a:custGeom>
              <a:avLst/>
              <a:gdLst/>
              <a:ahLst/>
              <a:cxnLst/>
              <a:rect l="l" t="t" r="r" b="b"/>
              <a:pathLst>
                <a:path w="176450" h="19273" extrusionOk="0">
                  <a:moveTo>
                    <a:pt x="88729" y="17283"/>
                  </a:moveTo>
                  <a:cubicBezTo>
                    <a:pt x="40016" y="20533"/>
                    <a:pt x="276" y="19709"/>
                    <a:pt x="1" y="15497"/>
                  </a:cubicBezTo>
                  <a:cubicBezTo>
                    <a:pt x="-273" y="11285"/>
                    <a:pt x="39009" y="5242"/>
                    <a:pt x="87722" y="1991"/>
                  </a:cubicBezTo>
                  <a:cubicBezTo>
                    <a:pt x="136435" y="-1260"/>
                    <a:pt x="176175" y="-435"/>
                    <a:pt x="176449" y="3776"/>
                  </a:cubicBezTo>
                  <a:cubicBezTo>
                    <a:pt x="176724" y="8034"/>
                    <a:pt x="137442" y="14077"/>
                    <a:pt x="88729" y="1728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0" name="Google Shape;1860;p41"/>
            <p:cNvSpPr/>
            <p:nvPr/>
          </p:nvSpPr>
          <p:spPr>
            <a:xfrm>
              <a:off x="7497274" y="6189887"/>
              <a:ext cx="155486" cy="22434"/>
            </a:xfrm>
            <a:custGeom>
              <a:avLst/>
              <a:gdLst/>
              <a:ahLst/>
              <a:cxnLst/>
              <a:rect l="l" t="t" r="r" b="b"/>
              <a:pathLst>
                <a:path w="155486" h="22434" extrusionOk="0">
                  <a:moveTo>
                    <a:pt x="76965" y="17954"/>
                  </a:moveTo>
                  <a:cubicBezTo>
                    <a:pt x="34021" y="13010"/>
                    <a:pt x="-408" y="5959"/>
                    <a:pt x="4" y="2251"/>
                  </a:cubicBezTo>
                  <a:cubicBezTo>
                    <a:pt x="416" y="-1458"/>
                    <a:pt x="35577" y="-496"/>
                    <a:pt x="78522" y="4494"/>
                  </a:cubicBezTo>
                  <a:cubicBezTo>
                    <a:pt x="121466" y="9438"/>
                    <a:pt x="155895" y="16489"/>
                    <a:pt x="155483" y="20197"/>
                  </a:cubicBezTo>
                  <a:cubicBezTo>
                    <a:pt x="155025" y="23906"/>
                    <a:pt x="119910" y="22899"/>
                    <a:pt x="76965" y="17954"/>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1" name="Google Shape;1861;p41"/>
            <p:cNvSpPr/>
            <p:nvPr/>
          </p:nvSpPr>
          <p:spPr>
            <a:xfrm>
              <a:off x="7497260" y="6152745"/>
              <a:ext cx="151761" cy="40488"/>
            </a:xfrm>
            <a:custGeom>
              <a:avLst/>
              <a:gdLst/>
              <a:ahLst/>
              <a:cxnLst/>
              <a:rect l="l" t="t" r="r" b="b"/>
              <a:pathLst>
                <a:path w="151761" h="40488" extrusionOk="0">
                  <a:moveTo>
                    <a:pt x="74233" y="13663"/>
                  </a:moveTo>
                  <a:cubicBezTo>
                    <a:pt x="32341" y="24239"/>
                    <a:pt x="-897" y="35776"/>
                    <a:pt x="18" y="39393"/>
                  </a:cubicBezTo>
                  <a:cubicBezTo>
                    <a:pt x="934" y="43009"/>
                    <a:pt x="35638" y="37378"/>
                    <a:pt x="77529" y="26848"/>
                  </a:cubicBezTo>
                  <a:cubicBezTo>
                    <a:pt x="119421" y="16272"/>
                    <a:pt x="152659" y="4735"/>
                    <a:pt x="151743" y="1118"/>
                  </a:cubicBezTo>
                  <a:cubicBezTo>
                    <a:pt x="150828" y="-2544"/>
                    <a:pt x="116125" y="3087"/>
                    <a:pt x="74233" y="1366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2" name="Google Shape;1862;p41"/>
            <p:cNvSpPr/>
            <p:nvPr/>
          </p:nvSpPr>
          <p:spPr>
            <a:xfrm>
              <a:off x="7479438" y="6190293"/>
              <a:ext cx="166098" cy="222210"/>
            </a:xfrm>
            <a:custGeom>
              <a:avLst/>
              <a:gdLst/>
              <a:ahLst/>
              <a:cxnLst/>
              <a:rect l="l" t="t" r="r" b="b"/>
              <a:pathLst>
                <a:path w="166098" h="222210" extrusionOk="0">
                  <a:moveTo>
                    <a:pt x="51445" y="165244"/>
                  </a:moveTo>
                  <a:cubicBezTo>
                    <a:pt x="13628" y="106550"/>
                    <a:pt x="-15398" y="18143"/>
                    <a:pt x="8958" y="2440"/>
                  </a:cubicBezTo>
                  <a:cubicBezTo>
                    <a:pt x="33315" y="-13264"/>
                    <a:pt x="101852" y="49733"/>
                    <a:pt x="139669" y="108382"/>
                  </a:cubicBezTo>
                  <a:cubicBezTo>
                    <a:pt x="177485" y="167075"/>
                    <a:pt x="170252" y="199215"/>
                    <a:pt x="145895" y="214918"/>
                  </a:cubicBezTo>
                  <a:cubicBezTo>
                    <a:pt x="121539" y="230622"/>
                    <a:pt x="89262" y="223938"/>
                    <a:pt x="51445" y="165244"/>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3" name="Google Shape;1863;p41"/>
            <p:cNvSpPr/>
            <p:nvPr/>
          </p:nvSpPr>
          <p:spPr>
            <a:xfrm>
              <a:off x="7492809" y="6200078"/>
              <a:ext cx="96658" cy="148892"/>
            </a:xfrm>
            <a:custGeom>
              <a:avLst/>
              <a:gdLst/>
              <a:ahLst/>
              <a:cxnLst/>
              <a:rect l="l" t="t" r="r" b="b"/>
              <a:pathLst>
                <a:path w="96658" h="148892" extrusionOk="0">
                  <a:moveTo>
                    <a:pt x="41874" y="78590"/>
                  </a:moveTo>
                  <a:cubicBezTo>
                    <a:pt x="15411" y="37522"/>
                    <a:pt x="-3130" y="2407"/>
                    <a:pt x="440" y="118"/>
                  </a:cubicBezTo>
                  <a:cubicBezTo>
                    <a:pt x="4011" y="-2172"/>
                    <a:pt x="28322" y="29235"/>
                    <a:pt x="54785" y="70303"/>
                  </a:cubicBezTo>
                  <a:cubicBezTo>
                    <a:pt x="81247" y="111370"/>
                    <a:pt x="99790" y="146486"/>
                    <a:pt x="96218" y="148775"/>
                  </a:cubicBezTo>
                  <a:cubicBezTo>
                    <a:pt x="92647" y="151064"/>
                    <a:pt x="68291" y="119611"/>
                    <a:pt x="41874" y="78590"/>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4" name="Google Shape;1864;p41"/>
            <p:cNvSpPr/>
            <p:nvPr/>
          </p:nvSpPr>
          <p:spPr>
            <a:xfrm>
              <a:off x="7492600" y="6200149"/>
              <a:ext cx="60999" cy="144724"/>
            </a:xfrm>
            <a:custGeom>
              <a:avLst/>
              <a:gdLst/>
              <a:ahLst/>
              <a:cxnLst/>
              <a:rect l="l" t="t" r="r" b="b"/>
              <a:pathLst>
                <a:path w="60999" h="144724" extrusionOk="0">
                  <a:moveTo>
                    <a:pt x="24227" y="74947"/>
                  </a:moveTo>
                  <a:cubicBezTo>
                    <a:pt x="7746" y="34979"/>
                    <a:pt x="-2785" y="1466"/>
                    <a:pt x="649" y="47"/>
                  </a:cubicBezTo>
                  <a:cubicBezTo>
                    <a:pt x="4129" y="-1373"/>
                    <a:pt x="20290" y="29851"/>
                    <a:pt x="36772" y="69774"/>
                  </a:cubicBezTo>
                  <a:cubicBezTo>
                    <a:pt x="53254" y="109742"/>
                    <a:pt x="63784" y="143255"/>
                    <a:pt x="60350" y="144675"/>
                  </a:cubicBezTo>
                  <a:cubicBezTo>
                    <a:pt x="56871" y="146140"/>
                    <a:pt x="40709" y="114916"/>
                    <a:pt x="24227" y="74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5" name="Google Shape;1865;p41"/>
            <p:cNvSpPr/>
            <p:nvPr/>
          </p:nvSpPr>
          <p:spPr>
            <a:xfrm>
              <a:off x="7493015" y="6200004"/>
              <a:ext cx="107508" cy="114519"/>
            </a:xfrm>
            <a:custGeom>
              <a:avLst/>
              <a:gdLst/>
              <a:ahLst/>
              <a:cxnLst/>
              <a:rect l="l" t="t" r="r" b="b"/>
              <a:pathLst>
                <a:path w="107508" h="114519" extrusionOk="0">
                  <a:moveTo>
                    <a:pt x="58699" y="52613"/>
                  </a:moveTo>
                  <a:cubicBezTo>
                    <a:pt x="29123" y="21114"/>
                    <a:pt x="2936" y="-2373"/>
                    <a:pt x="234" y="191"/>
                  </a:cubicBezTo>
                  <a:cubicBezTo>
                    <a:pt x="-2513" y="2755"/>
                    <a:pt x="19234" y="30408"/>
                    <a:pt x="48810" y="61907"/>
                  </a:cubicBezTo>
                  <a:cubicBezTo>
                    <a:pt x="78386" y="93406"/>
                    <a:pt x="104574" y="116892"/>
                    <a:pt x="107275" y="114328"/>
                  </a:cubicBezTo>
                  <a:cubicBezTo>
                    <a:pt x="110022" y="111765"/>
                    <a:pt x="88275" y="84111"/>
                    <a:pt x="58699" y="5261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6" name="Google Shape;1866;p41"/>
            <p:cNvSpPr/>
            <p:nvPr/>
          </p:nvSpPr>
          <p:spPr>
            <a:xfrm>
              <a:off x="7345590" y="6190952"/>
              <a:ext cx="154021" cy="230072"/>
            </a:xfrm>
            <a:custGeom>
              <a:avLst/>
              <a:gdLst/>
              <a:ahLst/>
              <a:cxnLst/>
              <a:rect l="l" t="t" r="r" b="b"/>
              <a:pathLst>
                <a:path w="154021" h="230072" extrusionOk="0">
                  <a:moveTo>
                    <a:pt x="21023" y="117841"/>
                  </a:moveTo>
                  <a:cubicBezTo>
                    <a:pt x="54033" y="56309"/>
                    <a:pt x="117305" y="-11953"/>
                    <a:pt x="142852" y="1782"/>
                  </a:cubicBezTo>
                  <a:cubicBezTo>
                    <a:pt x="168399" y="15471"/>
                    <a:pt x="146514" y="105938"/>
                    <a:pt x="113551" y="167470"/>
                  </a:cubicBezTo>
                  <a:cubicBezTo>
                    <a:pt x="80541" y="229002"/>
                    <a:pt x="48905" y="238251"/>
                    <a:pt x="23358" y="224561"/>
                  </a:cubicBezTo>
                  <a:cubicBezTo>
                    <a:pt x="-2189" y="210826"/>
                    <a:pt x="-11986" y="179373"/>
                    <a:pt x="21023" y="117841"/>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7" name="Google Shape;1867;p41"/>
            <p:cNvSpPr/>
            <p:nvPr/>
          </p:nvSpPr>
          <p:spPr>
            <a:xfrm>
              <a:off x="7400122" y="6200433"/>
              <a:ext cx="84663" cy="156011"/>
            </a:xfrm>
            <a:custGeom>
              <a:avLst/>
              <a:gdLst/>
              <a:ahLst/>
              <a:cxnLst/>
              <a:rect l="l" t="t" r="r" b="b"/>
              <a:pathLst>
                <a:path w="84663" h="156011" extrusionOk="0">
                  <a:moveTo>
                    <a:pt x="35579" y="74389"/>
                  </a:moveTo>
                  <a:cubicBezTo>
                    <a:pt x="58653" y="31353"/>
                    <a:pt x="80400" y="-1885"/>
                    <a:pt x="84108" y="83"/>
                  </a:cubicBezTo>
                  <a:cubicBezTo>
                    <a:pt x="87863" y="2098"/>
                    <a:pt x="72159" y="38587"/>
                    <a:pt x="49084" y="81623"/>
                  </a:cubicBezTo>
                  <a:cubicBezTo>
                    <a:pt x="26010" y="124658"/>
                    <a:pt x="4263" y="157897"/>
                    <a:pt x="555" y="155928"/>
                  </a:cubicBezTo>
                  <a:cubicBezTo>
                    <a:pt x="-3199" y="153960"/>
                    <a:pt x="12504" y="117425"/>
                    <a:pt x="35579" y="74389"/>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8" name="Google Shape;1868;p41"/>
            <p:cNvSpPr/>
            <p:nvPr/>
          </p:nvSpPr>
          <p:spPr>
            <a:xfrm>
              <a:off x="7386330" y="6200368"/>
              <a:ext cx="98192" cy="122628"/>
            </a:xfrm>
            <a:custGeom>
              <a:avLst/>
              <a:gdLst/>
              <a:ahLst/>
              <a:cxnLst/>
              <a:rect l="l" t="t" r="r" b="b"/>
              <a:pathLst>
                <a:path w="98192" h="122628" extrusionOk="0">
                  <a:moveTo>
                    <a:pt x="43785" y="57103"/>
                  </a:moveTo>
                  <a:cubicBezTo>
                    <a:pt x="70751" y="23315"/>
                    <a:pt x="94970" y="-2187"/>
                    <a:pt x="97900" y="148"/>
                  </a:cubicBezTo>
                  <a:cubicBezTo>
                    <a:pt x="100831" y="2483"/>
                    <a:pt x="81373" y="31785"/>
                    <a:pt x="54407" y="65527"/>
                  </a:cubicBezTo>
                  <a:cubicBezTo>
                    <a:pt x="27440" y="99314"/>
                    <a:pt x="3222" y="124815"/>
                    <a:pt x="291" y="122480"/>
                  </a:cubicBezTo>
                  <a:cubicBezTo>
                    <a:pt x="-2639" y="120191"/>
                    <a:pt x="16865" y="90890"/>
                    <a:pt x="43785" y="57103"/>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69" name="Google Shape;1869;p41"/>
            <p:cNvSpPr/>
            <p:nvPr/>
          </p:nvSpPr>
          <p:spPr>
            <a:xfrm>
              <a:off x="7435432" y="6200533"/>
              <a:ext cx="49661" cy="149036"/>
            </a:xfrm>
            <a:custGeom>
              <a:avLst/>
              <a:gdLst/>
              <a:ahLst/>
              <a:cxnLst/>
              <a:rect l="l" t="t" r="r" b="b"/>
              <a:pathLst>
                <a:path w="49661" h="149036" extrusionOk="0">
                  <a:moveTo>
                    <a:pt x="31309" y="76578"/>
                  </a:moveTo>
                  <a:cubicBezTo>
                    <a:pt x="44541" y="35420"/>
                    <a:pt x="52369" y="1174"/>
                    <a:pt x="48798" y="29"/>
                  </a:cubicBezTo>
                  <a:cubicBezTo>
                    <a:pt x="45227" y="-1115"/>
                    <a:pt x="31630" y="31299"/>
                    <a:pt x="18352" y="72458"/>
                  </a:cubicBezTo>
                  <a:cubicBezTo>
                    <a:pt x="5122" y="113617"/>
                    <a:pt x="-2708" y="147863"/>
                    <a:pt x="864" y="149007"/>
                  </a:cubicBezTo>
                  <a:cubicBezTo>
                    <a:pt x="4435" y="150152"/>
                    <a:pt x="18078" y="117737"/>
                    <a:pt x="31309" y="7657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0" name="Google Shape;1870;p41"/>
            <p:cNvSpPr/>
            <p:nvPr/>
          </p:nvSpPr>
          <p:spPr>
            <a:xfrm>
              <a:off x="7235625" y="6142434"/>
              <a:ext cx="252772" cy="105038"/>
            </a:xfrm>
            <a:custGeom>
              <a:avLst/>
              <a:gdLst/>
              <a:ahLst/>
              <a:cxnLst/>
              <a:rect l="l" t="t" r="r" b="b"/>
              <a:pathLst>
                <a:path w="252772" h="105038" extrusionOk="0">
                  <a:moveTo>
                    <a:pt x="92211" y="30"/>
                  </a:moveTo>
                  <a:cubicBezTo>
                    <a:pt x="162030" y="-932"/>
                    <a:pt x="252406" y="21319"/>
                    <a:pt x="252772" y="50300"/>
                  </a:cubicBezTo>
                  <a:cubicBezTo>
                    <a:pt x="253138" y="79280"/>
                    <a:pt x="163449" y="104003"/>
                    <a:pt x="93630" y="105010"/>
                  </a:cubicBezTo>
                  <a:cubicBezTo>
                    <a:pt x="23811" y="105971"/>
                    <a:pt x="370" y="82805"/>
                    <a:pt x="4" y="53825"/>
                  </a:cubicBezTo>
                  <a:cubicBezTo>
                    <a:pt x="-362" y="24798"/>
                    <a:pt x="22438" y="991"/>
                    <a:pt x="92211" y="30"/>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1" name="Google Shape;1871;p41"/>
            <p:cNvSpPr/>
            <p:nvPr/>
          </p:nvSpPr>
          <p:spPr>
            <a:xfrm>
              <a:off x="7302746" y="6186314"/>
              <a:ext cx="176813" cy="15539"/>
            </a:xfrm>
            <a:custGeom>
              <a:avLst/>
              <a:gdLst/>
              <a:ahLst/>
              <a:cxnLst/>
              <a:rect l="l" t="t" r="r" b="b"/>
              <a:pathLst>
                <a:path w="176813" h="15539" extrusionOk="0">
                  <a:moveTo>
                    <a:pt x="88316" y="101"/>
                  </a:moveTo>
                  <a:cubicBezTo>
                    <a:pt x="137120" y="-586"/>
                    <a:pt x="176768" y="2299"/>
                    <a:pt x="176814" y="6556"/>
                  </a:cubicBezTo>
                  <a:cubicBezTo>
                    <a:pt x="176860" y="10814"/>
                    <a:pt x="137349" y="14751"/>
                    <a:pt x="88499" y="15438"/>
                  </a:cubicBezTo>
                  <a:cubicBezTo>
                    <a:pt x="39694" y="16125"/>
                    <a:pt x="46" y="13241"/>
                    <a:pt x="0" y="8983"/>
                  </a:cubicBezTo>
                  <a:cubicBezTo>
                    <a:pt x="-46" y="4725"/>
                    <a:pt x="39465" y="742"/>
                    <a:pt x="88316" y="101"/>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2" name="Google Shape;1872;p41"/>
            <p:cNvSpPr/>
            <p:nvPr/>
          </p:nvSpPr>
          <p:spPr>
            <a:xfrm>
              <a:off x="7325218" y="6165191"/>
              <a:ext cx="154349" cy="29309"/>
            </a:xfrm>
            <a:custGeom>
              <a:avLst/>
              <a:gdLst/>
              <a:ahLst/>
              <a:cxnLst/>
              <a:rect l="l" t="t" r="r" b="b"/>
              <a:pathLst>
                <a:path w="154349" h="29309" extrusionOk="0">
                  <a:moveTo>
                    <a:pt x="78296" y="7947"/>
                  </a:moveTo>
                  <a:cubicBezTo>
                    <a:pt x="120921" y="15135"/>
                    <a:pt x="154937" y="23971"/>
                    <a:pt x="154342" y="27680"/>
                  </a:cubicBezTo>
                  <a:cubicBezTo>
                    <a:pt x="153701" y="31388"/>
                    <a:pt x="118677" y="28550"/>
                    <a:pt x="76053" y="21362"/>
                  </a:cubicBezTo>
                  <a:cubicBezTo>
                    <a:pt x="33429" y="14174"/>
                    <a:pt x="-588" y="5338"/>
                    <a:pt x="8" y="1629"/>
                  </a:cubicBezTo>
                  <a:cubicBezTo>
                    <a:pt x="603" y="-2079"/>
                    <a:pt x="35719" y="760"/>
                    <a:pt x="78296" y="7947"/>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3" name="Google Shape;1873;p41"/>
            <p:cNvSpPr/>
            <p:nvPr/>
          </p:nvSpPr>
          <p:spPr>
            <a:xfrm>
              <a:off x="7326039" y="6191475"/>
              <a:ext cx="153533" cy="33079"/>
            </a:xfrm>
            <a:custGeom>
              <a:avLst/>
              <a:gdLst/>
              <a:ahLst/>
              <a:cxnLst/>
              <a:rect l="l" t="t" r="r" b="b"/>
              <a:pathLst>
                <a:path w="153533" h="33079" extrusionOk="0">
                  <a:moveTo>
                    <a:pt x="78071" y="23188"/>
                  </a:moveTo>
                  <a:cubicBezTo>
                    <a:pt x="120466" y="14809"/>
                    <a:pt x="154254" y="5058"/>
                    <a:pt x="153522" y="1395"/>
                  </a:cubicBezTo>
                  <a:cubicBezTo>
                    <a:pt x="152789" y="-2267"/>
                    <a:pt x="117857" y="1532"/>
                    <a:pt x="75462" y="9865"/>
                  </a:cubicBezTo>
                  <a:cubicBezTo>
                    <a:pt x="33067" y="18243"/>
                    <a:pt x="-721" y="27995"/>
                    <a:pt x="12" y="31658"/>
                  </a:cubicBezTo>
                  <a:cubicBezTo>
                    <a:pt x="698" y="35366"/>
                    <a:pt x="35676" y="31566"/>
                    <a:pt x="78071" y="23188"/>
                  </a:cubicBezTo>
                  <a:close/>
                </a:path>
              </a:pathLst>
            </a:custGeom>
            <a:solidFill>
              <a:srgbClr val="E8CD8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4" name="Google Shape;1874;p41"/>
            <p:cNvSpPr/>
            <p:nvPr/>
          </p:nvSpPr>
          <p:spPr>
            <a:xfrm>
              <a:off x="7445253" y="6149531"/>
              <a:ext cx="86378" cy="86391"/>
            </a:xfrm>
            <a:custGeom>
              <a:avLst/>
              <a:gdLst/>
              <a:ahLst/>
              <a:cxnLst/>
              <a:rect l="l" t="t" r="r" b="b"/>
              <a:pathLst>
                <a:path w="86378" h="86391" extrusionOk="0">
                  <a:moveTo>
                    <a:pt x="78214" y="17930"/>
                  </a:moveTo>
                  <a:cubicBezTo>
                    <a:pt x="92177" y="37296"/>
                    <a:pt x="87782" y="64263"/>
                    <a:pt x="68462" y="78227"/>
                  </a:cubicBezTo>
                  <a:cubicBezTo>
                    <a:pt x="49096" y="92190"/>
                    <a:pt x="22129" y="87795"/>
                    <a:pt x="8165" y="68475"/>
                  </a:cubicBezTo>
                  <a:cubicBezTo>
                    <a:pt x="-5799" y="49108"/>
                    <a:pt x="-1403" y="22142"/>
                    <a:pt x="17917" y="8178"/>
                  </a:cubicBezTo>
                  <a:cubicBezTo>
                    <a:pt x="37283" y="-5786"/>
                    <a:pt x="64250" y="-1436"/>
                    <a:pt x="78214" y="17930"/>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75" name="Google Shape;1875;p41"/>
          <p:cNvGrpSpPr/>
          <p:nvPr/>
        </p:nvGrpSpPr>
        <p:grpSpPr>
          <a:xfrm>
            <a:off x="11350794" y="1416572"/>
            <a:ext cx="437473" cy="438992"/>
            <a:chOff x="7236995" y="5116066"/>
            <a:chExt cx="502151" cy="503816"/>
          </a:xfrm>
        </p:grpSpPr>
        <p:grpSp>
          <p:nvGrpSpPr>
            <p:cNvPr id="1876" name="Google Shape;1876;p41"/>
            <p:cNvGrpSpPr/>
            <p:nvPr/>
          </p:nvGrpSpPr>
          <p:grpSpPr>
            <a:xfrm>
              <a:off x="7319390" y="5116066"/>
              <a:ext cx="205346" cy="249044"/>
              <a:chOff x="7319390" y="5116066"/>
              <a:chExt cx="205346" cy="249044"/>
            </a:xfrm>
          </p:grpSpPr>
          <p:sp>
            <p:nvSpPr>
              <p:cNvPr id="1877" name="Google Shape;1877;p41"/>
              <p:cNvSpPr/>
              <p:nvPr/>
            </p:nvSpPr>
            <p:spPr>
              <a:xfrm>
                <a:off x="7319390" y="5116066"/>
                <a:ext cx="205346" cy="249044"/>
              </a:xfrm>
              <a:custGeom>
                <a:avLst/>
                <a:gdLst/>
                <a:ahLst/>
                <a:cxnLst/>
                <a:rect l="l" t="t" r="r" b="b"/>
                <a:pathLst>
                  <a:path w="205346" h="249044" extrusionOk="0">
                    <a:moveTo>
                      <a:pt x="61874" y="14869"/>
                    </a:moveTo>
                    <a:cubicBezTo>
                      <a:pt x="-109949" y="98011"/>
                      <a:pt x="125467" y="270429"/>
                      <a:pt x="174134" y="246851"/>
                    </a:cubicBezTo>
                    <a:cubicBezTo>
                      <a:pt x="222893" y="223319"/>
                      <a:pt x="233698" y="-68273"/>
                      <a:pt x="61874" y="14869"/>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78" name="Google Shape;1878;p41"/>
              <p:cNvSpPr/>
              <p:nvPr/>
            </p:nvSpPr>
            <p:spPr>
              <a:xfrm>
                <a:off x="7380867" y="5203162"/>
                <a:ext cx="132866" cy="161218"/>
              </a:xfrm>
              <a:custGeom>
                <a:avLst/>
                <a:gdLst/>
                <a:ahLst/>
                <a:cxnLst/>
                <a:rect l="l" t="t" r="r" b="b"/>
                <a:pathLst>
                  <a:path w="132866" h="161218" extrusionOk="0">
                    <a:moveTo>
                      <a:pt x="40046" y="9633"/>
                    </a:moveTo>
                    <a:cubicBezTo>
                      <a:pt x="-71161" y="63428"/>
                      <a:pt x="81205" y="175047"/>
                      <a:pt x="112703" y="159802"/>
                    </a:cubicBezTo>
                    <a:cubicBezTo>
                      <a:pt x="144202" y="144510"/>
                      <a:pt x="151207" y="-44208"/>
                      <a:pt x="40046" y="9633"/>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79" name="Google Shape;1879;p41"/>
            <p:cNvGrpSpPr/>
            <p:nvPr/>
          </p:nvGrpSpPr>
          <p:grpSpPr>
            <a:xfrm>
              <a:off x="7484775" y="5145330"/>
              <a:ext cx="228828" cy="227172"/>
              <a:chOff x="7484775" y="5145330"/>
              <a:chExt cx="228828" cy="227172"/>
            </a:xfrm>
          </p:grpSpPr>
          <p:sp>
            <p:nvSpPr>
              <p:cNvPr id="1880" name="Google Shape;1880;p41"/>
              <p:cNvSpPr/>
              <p:nvPr/>
            </p:nvSpPr>
            <p:spPr>
              <a:xfrm>
                <a:off x="7484775" y="5145330"/>
                <a:ext cx="228828" cy="227172"/>
              </a:xfrm>
              <a:custGeom>
                <a:avLst/>
                <a:gdLst/>
                <a:ahLst/>
                <a:cxnLst/>
                <a:rect l="l" t="t" r="r" b="b"/>
                <a:pathLst>
                  <a:path w="228828" h="227172" extrusionOk="0">
                    <a:moveTo>
                      <a:pt x="193026" y="37385"/>
                    </a:moveTo>
                    <a:cubicBezTo>
                      <a:pt x="59568" y="-99048"/>
                      <a:pt x="-29067" y="178946"/>
                      <a:pt x="8795" y="217633"/>
                    </a:cubicBezTo>
                    <a:cubicBezTo>
                      <a:pt x="46612" y="256273"/>
                      <a:pt x="326483" y="173818"/>
                      <a:pt x="193026" y="37385"/>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81" name="Google Shape;1881;p41"/>
              <p:cNvSpPr/>
              <p:nvPr/>
            </p:nvSpPr>
            <p:spPr>
              <a:xfrm>
                <a:off x="7487836" y="5222106"/>
                <a:ext cx="148133" cy="147025"/>
              </a:xfrm>
              <a:custGeom>
                <a:avLst/>
                <a:gdLst/>
                <a:ahLst/>
                <a:cxnLst/>
                <a:rect l="l" t="t" r="r" b="b"/>
                <a:pathLst>
                  <a:path w="148133" h="147025" extrusionOk="0">
                    <a:moveTo>
                      <a:pt x="124953" y="24202"/>
                    </a:moveTo>
                    <a:cubicBezTo>
                      <a:pt x="38560" y="-64113"/>
                      <a:pt x="-18806" y="115814"/>
                      <a:pt x="5688" y="140858"/>
                    </a:cubicBezTo>
                    <a:cubicBezTo>
                      <a:pt x="30227" y="165855"/>
                      <a:pt x="211345" y="112472"/>
                      <a:pt x="124953" y="2420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82" name="Google Shape;1882;p41"/>
            <p:cNvGrpSpPr/>
            <p:nvPr/>
          </p:nvGrpSpPr>
          <p:grpSpPr>
            <a:xfrm>
              <a:off x="7491120" y="5334041"/>
              <a:ext cx="248026" cy="206422"/>
              <a:chOff x="7491120" y="5334041"/>
              <a:chExt cx="248026" cy="206422"/>
            </a:xfrm>
          </p:grpSpPr>
          <p:sp>
            <p:nvSpPr>
              <p:cNvPr id="1883" name="Google Shape;1883;p41"/>
              <p:cNvSpPr/>
              <p:nvPr/>
            </p:nvSpPr>
            <p:spPr>
              <a:xfrm>
                <a:off x="7491120" y="5334041"/>
                <a:ext cx="248026" cy="206422"/>
              </a:xfrm>
              <a:custGeom>
                <a:avLst/>
                <a:gdLst/>
                <a:ahLst/>
                <a:cxnLst/>
                <a:rect l="l" t="t" r="r" b="b"/>
                <a:pathLst>
                  <a:path w="248026" h="206422" extrusionOk="0">
                    <a:moveTo>
                      <a:pt x="231914" y="146263"/>
                    </a:moveTo>
                    <a:cubicBezTo>
                      <a:pt x="318810" y="-23683"/>
                      <a:pt x="27081" y="-19242"/>
                      <a:pt x="2449" y="28922"/>
                    </a:cubicBezTo>
                    <a:cubicBezTo>
                      <a:pt x="-22182" y="77085"/>
                      <a:pt x="145018" y="316210"/>
                      <a:pt x="231914" y="146263"/>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84" name="Google Shape;1884;p41"/>
              <p:cNvSpPr/>
              <p:nvPr/>
            </p:nvSpPr>
            <p:spPr>
              <a:xfrm>
                <a:off x="7491986" y="5344250"/>
                <a:ext cx="160539" cy="133587"/>
              </a:xfrm>
              <a:custGeom>
                <a:avLst/>
                <a:gdLst/>
                <a:ahLst/>
                <a:cxnLst/>
                <a:rect l="l" t="t" r="r" b="b"/>
                <a:pathLst>
                  <a:path w="160539" h="133587" extrusionOk="0">
                    <a:moveTo>
                      <a:pt x="150104" y="94667"/>
                    </a:moveTo>
                    <a:cubicBezTo>
                      <a:pt x="206371" y="-15303"/>
                      <a:pt x="17516" y="-12465"/>
                      <a:pt x="1584" y="18714"/>
                    </a:cubicBezTo>
                    <a:cubicBezTo>
                      <a:pt x="-14348" y="49846"/>
                      <a:pt x="93837" y="204638"/>
                      <a:pt x="150104" y="9466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85" name="Google Shape;1885;p41"/>
            <p:cNvGrpSpPr/>
            <p:nvPr/>
          </p:nvGrpSpPr>
          <p:grpSpPr>
            <a:xfrm>
              <a:off x="7369428" y="5362760"/>
              <a:ext cx="197128" cy="257122"/>
              <a:chOff x="7369428" y="5362760"/>
              <a:chExt cx="197128" cy="257122"/>
            </a:xfrm>
          </p:grpSpPr>
          <p:sp>
            <p:nvSpPr>
              <p:cNvPr id="1886" name="Google Shape;1886;p41"/>
              <p:cNvSpPr/>
              <p:nvPr/>
            </p:nvSpPr>
            <p:spPr>
              <a:xfrm>
                <a:off x="7369428" y="5362760"/>
                <a:ext cx="197128" cy="257122"/>
              </a:xfrm>
              <a:custGeom>
                <a:avLst/>
                <a:gdLst/>
                <a:ahLst/>
                <a:cxnLst/>
                <a:rect l="l" t="t" r="r" b="b"/>
                <a:pathLst>
                  <a:path w="197128" h="257122" extrusionOk="0">
                    <a:moveTo>
                      <a:pt x="85868" y="255076"/>
                    </a:moveTo>
                    <a:cubicBezTo>
                      <a:pt x="274631" y="283416"/>
                      <a:pt x="177662" y="8215"/>
                      <a:pt x="124142" y="203"/>
                    </a:cubicBezTo>
                    <a:cubicBezTo>
                      <a:pt x="70622" y="-7855"/>
                      <a:pt x="-102895" y="226737"/>
                      <a:pt x="85868" y="255076"/>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87" name="Google Shape;1887;p41"/>
              <p:cNvSpPr/>
              <p:nvPr/>
            </p:nvSpPr>
            <p:spPr>
              <a:xfrm>
                <a:off x="7413211" y="5362832"/>
                <a:ext cx="127581" cy="166413"/>
              </a:xfrm>
              <a:custGeom>
                <a:avLst/>
                <a:gdLst/>
                <a:ahLst/>
                <a:cxnLst/>
                <a:rect l="l" t="t" r="r" b="b"/>
                <a:pathLst>
                  <a:path w="127581" h="166413" extrusionOk="0">
                    <a:moveTo>
                      <a:pt x="55591" y="165087"/>
                    </a:moveTo>
                    <a:cubicBezTo>
                      <a:pt x="177740" y="183446"/>
                      <a:pt x="114971" y="5305"/>
                      <a:pt x="80359" y="131"/>
                    </a:cubicBezTo>
                    <a:cubicBezTo>
                      <a:pt x="45701" y="-5088"/>
                      <a:pt x="-66604" y="146728"/>
                      <a:pt x="55591" y="165087"/>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grpSp>
          <p:nvGrpSpPr>
            <p:cNvPr id="1888" name="Google Shape;1888;p41"/>
            <p:cNvGrpSpPr/>
            <p:nvPr/>
          </p:nvGrpSpPr>
          <p:grpSpPr>
            <a:xfrm>
              <a:off x="7236995" y="5294110"/>
              <a:ext cx="256854" cy="197428"/>
              <a:chOff x="7236995" y="5294110"/>
              <a:chExt cx="256854" cy="197428"/>
            </a:xfrm>
          </p:grpSpPr>
          <p:sp>
            <p:nvSpPr>
              <p:cNvPr id="1889" name="Google Shape;1889;p41"/>
              <p:cNvSpPr/>
              <p:nvPr/>
            </p:nvSpPr>
            <p:spPr>
              <a:xfrm>
                <a:off x="7236995" y="5294110"/>
                <a:ext cx="256854" cy="197428"/>
              </a:xfrm>
              <a:custGeom>
                <a:avLst/>
                <a:gdLst/>
                <a:ahLst/>
                <a:cxnLst/>
                <a:rect l="l" t="t" r="r" b="b"/>
                <a:pathLst>
                  <a:path w="256854" h="197428" extrusionOk="0">
                    <a:moveTo>
                      <a:pt x="2754" y="113628"/>
                    </a:moveTo>
                    <a:cubicBezTo>
                      <a:pt x="35902" y="301613"/>
                      <a:pt x="265961" y="122145"/>
                      <a:pt x="256575" y="68853"/>
                    </a:cubicBezTo>
                    <a:cubicBezTo>
                      <a:pt x="247144" y="15562"/>
                      <a:pt x="-30438" y="-74356"/>
                      <a:pt x="2754" y="113628"/>
                    </a:cubicBezTo>
                    <a:close/>
                  </a:path>
                </a:pathLst>
              </a:custGeom>
              <a:solidFill>
                <a:srgbClr val="D7385E"/>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sp>
            <p:nvSpPr>
              <p:cNvPr id="1890" name="Google Shape;1890;p41"/>
              <p:cNvSpPr/>
              <p:nvPr/>
            </p:nvSpPr>
            <p:spPr>
              <a:xfrm>
                <a:off x="7327520" y="5318381"/>
                <a:ext cx="166231" cy="127785"/>
              </a:xfrm>
              <a:custGeom>
                <a:avLst/>
                <a:gdLst/>
                <a:ahLst/>
                <a:cxnLst/>
                <a:rect l="l" t="t" r="r" b="b"/>
                <a:pathLst>
                  <a:path w="166231" h="127785" extrusionOk="0">
                    <a:moveTo>
                      <a:pt x="1781" y="73562"/>
                    </a:moveTo>
                    <a:cubicBezTo>
                      <a:pt x="23253" y="195207"/>
                      <a:pt x="172139" y="79056"/>
                      <a:pt x="166050" y="44582"/>
                    </a:cubicBezTo>
                    <a:cubicBezTo>
                      <a:pt x="159961" y="10061"/>
                      <a:pt x="-19691" y="-48128"/>
                      <a:pt x="1781" y="73562"/>
                    </a:cubicBezTo>
                    <a:close/>
                  </a:path>
                </a:pathLst>
              </a:custGeom>
              <a:solidFill>
                <a:srgbClr val="EB635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
          <p:nvSpPr>
            <p:cNvPr id="1891" name="Google Shape;1891;p41"/>
            <p:cNvSpPr/>
            <p:nvPr/>
          </p:nvSpPr>
          <p:spPr>
            <a:xfrm>
              <a:off x="7454076" y="5324594"/>
              <a:ext cx="81250" cy="81250"/>
            </a:xfrm>
            <a:custGeom>
              <a:avLst/>
              <a:gdLst/>
              <a:ahLst/>
              <a:cxnLst/>
              <a:rect l="l" t="t" r="r" b="b"/>
              <a:pathLst>
                <a:path w="81250" h="81250" extrusionOk="0">
                  <a:moveTo>
                    <a:pt x="77173" y="22940"/>
                  </a:moveTo>
                  <a:cubicBezTo>
                    <a:pt x="86970" y="43130"/>
                    <a:pt x="78501" y="67441"/>
                    <a:pt x="58310" y="77193"/>
                  </a:cubicBezTo>
                  <a:cubicBezTo>
                    <a:pt x="38120" y="86945"/>
                    <a:pt x="13809" y="78520"/>
                    <a:pt x="4058" y="58330"/>
                  </a:cubicBezTo>
                  <a:cubicBezTo>
                    <a:pt x="-5694" y="38140"/>
                    <a:pt x="2730" y="13829"/>
                    <a:pt x="22920" y="4078"/>
                  </a:cubicBezTo>
                  <a:cubicBezTo>
                    <a:pt x="43065" y="-5720"/>
                    <a:pt x="67375" y="2750"/>
                    <a:pt x="77173" y="22940"/>
                  </a:cubicBezTo>
                  <a:close/>
                </a:path>
              </a:pathLst>
            </a:custGeom>
            <a:solidFill>
              <a:srgbClr val="A83D3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Arial" panose="020B0604020202020204" pitchFamily="34" charset="0"/>
                <a:ea typeface="Calibri"/>
                <a:cs typeface="Arial" panose="020B0604020202020204" pitchFamily="34" charset="0"/>
                <a:sym typeface="Calibri"/>
              </a:endParaRPr>
            </a:p>
          </p:txBody>
        </p:sp>
      </p:grpSp>
    </p:spTree>
    <p:extLst>
      <p:ext uri="{BB962C8B-B14F-4D97-AF65-F5344CB8AC3E}">
        <p14:creationId xmlns:p14="http://schemas.microsoft.com/office/powerpoint/2010/main" val="406214034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1"/>
        <p:cNvGrpSpPr/>
        <p:nvPr/>
      </p:nvGrpSpPr>
      <p:grpSpPr>
        <a:xfrm>
          <a:off x="0" y="0"/>
          <a:ext cx="0" cy="0"/>
          <a:chOff x="0" y="0"/>
          <a:chExt cx="0" cy="0"/>
        </a:xfrm>
      </p:grpSpPr>
    </p:spTree>
    <p:extLst>
      <p:ext uri="{BB962C8B-B14F-4D97-AF65-F5344CB8AC3E}">
        <p14:creationId xmlns:p14="http://schemas.microsoft.com/office/powerpoint/2010/main" val="280786579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C7F15-5CA4-40F3-B5A2-1EAA3F307AC0}"/>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vi-VN"/>
          </a:p>
        </p:txBody>
      </p:sp>
      <p:sp>
        <p:nvSpPr>
          <p:cNvPr id="3" name="Subtitle 2">
            <a:extLst>
              <a:ext uri="{FF2B5EF4-FFF2-40B4-BE49-F238E27FC236}">
                <a16:creationId xmlns:a16="http://schemas.microsoft.com/office/drawing/2014/main" id="{D2D3E455-CB44-4D21-A805-CEA0E1152B53}"/>
              </a:ext>
            </a:extLst>
          </p:cNvPr>
          <p:cNvSpPr>
            <a:spLocks noGrp="1"/>
          </p:cNvSpPr>
          <p:nvPr>
            <p:ph type="subTitle" idx="1"/>
          </p:nvPr>
        </p:nvSpPr>
        <p:spPr>
          <a:xfrm>
            <a:off x="1524000" y="3602038"/>
            <a:ext cx="9144000" cy="1655762"/>
          </a:xfrm>
        </p:spPr>
        <p:txBody>
          <a:bodyPr/>
          <a:lstStyle>
            <a:lvl1pPr marL="0" indent="0" algn="ctr">
              <a:buNone/>
              <a:defRPr sz="2160"/>
            </a:lvl1pPr>
            <a:lvl2pPr marL="411480" indent="0" algn="ctr">
              <a:buNone/>
              <a:defRPr sz="1800"/>
            </a:lvl2pPr>
            <a:lvl3pPr marL="822960" indent="0" algn="ctr">
              <a:buNone/>
              <a:defRPr sz="1620"/>
            </a:lvl3pPr>
            <a:lvl4pPr marL="1234440" indent="0" algn="ctr">
              <a:buNone/>
              <a:defRPr sz="1440"/>
            </a:lvl4pPr>
            <a:lvl5pPr marL="1645920" indent="0" algn="ctr">
              <a:buNone/>
              <a:defRPr sz="1440"/>
            </a:lvl5pPr>
            <a:lvl6pPr marL="2057400" indent="0" algn="ctr">
              <a:buNone/>
              <a:defRPr sz="1440"/>
            </a:lvl6pPr>
            <a:lvl7pPr marL="2468880" indent="0" algn="ctr">
              <a:buNone/>
              <a:defRPr sz="1440"/>
            </a:lvl7pPr>
            <a:lvl8pPr marL="2880360" indent="0" algn="ctr">
              <a:buNone/>
              <a:defRPr sz="1440"/>
            </a:lvl8pPr>
            <a:lvl9pPr marL="3291840" indent="0" algn="ctr">
              <a:buNone/>
              <a:defRPr sz="1440"/>
            </a:lvl9pPr>
          </a:lstStyle>
          <a:p>
            <a:r>
              <a:rPr lang="en-US"/>
              <a:t>Click to edit Master subtitle style</a:t>
            </a:r>
            <a:endParaRPr lang="vi-VN"/>
          </a:p>
        </p:txBody>
      </p:sp>
      <p:sp>
        <p:nvSpPr>
          <p:cNvPr id="4" name="Date Placeholder 3">
            <a:extLst>
              <a:ext uri="{FF2B5EF4-FFF2-40B4-BE49-F238E27FC236}">
                <a16:creationId xmlns:a16="http://schemas.microsoft.com/office/drawing/2014/main" id="{96A0CAB6-B6A2-4DA7-B0DE-053E712C8986}"/>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90A4B842-EC7D-4618-A17B-D0D90CC5E5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DE8AE4-F0DC-4C82-82A0-28A2147620B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493767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393E9-4377-4E89-80B2-5156BEA68B2F}"/>
              </a:ext>
            </a:extLst>
          </p:cNvPr>
          <p:cNvSpPr>
            <a:spLocks noGrp="1"/>
          </p:cNvSpPr>
          <p:nvPr>
            <p:ph type="title"/>
          </p:nvPr>
        </p:nvSpPr>
        <p:spPr/>
        <p:txBody>
          <a:bodyPr/>
          <a:lstStyle/>
          <a:p>
            <a:r>
              <a:rPr lang="en-US"/>
              <a:t>Click to edit Master title style</a:t>
            </a:r>
            <a:endParaRPr lang="vi-VN"/>
          </a:p>
        </p:txBody>
      </p:sp>
      <p:sp>
        <p:nvSpPr>
          <p:cNvPr id="3" name="Content Placeholder 2">
            <a:extLst>
              <a:ext uri="{FF2B5EF4-FFF2-40B4-BE49-F238E27FC236}">
                <a16:creationId xmlns:a16="http://schemas.microsoft.com/office/drawing/2014/main" id="{DCD437D6-E955-45EB-B10D-2967AAA263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472DFD3D-AA5F-43EC-8B67-30F431F3FE49}"/>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04BE723D-6ED6-4F2C-94F2-639B594E18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2E74E9-C59C-4B5B-9FC0-DEC7914D7C4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629636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6BC56-4F44-4FBC-A29C-45FCDDB2C6FA}"/>
              </a:ext>
            </a:extLst>
          </p:cNvPr>
          <p:cNvSpPr>
            <a:spLocks noGrp="1"/>
          </p:cNvSpPr>
          <p:nvPr>
            <p:ph type="title"/>
          </p:nvPr>
        </p:nvSpPr>
        <p:spPr>
          <a:xfrm>
            <a:off x="831851" y="1709739"/>
            <a:ext cx="10515600" cy="2852737"/>
          </a:xfrm>
        </p:spPr>
        <p:txBody>
          <a:bodyPr anchor="b"/>
          <a:lstStyle>
            <a:lvl1pPr>
              <a:defRPr sz="5400"/>
            </a:lvl1pPr>
          </a:lstStyle>
          <a:p>
            <a:r>
              <a:rPr lang="en-US"/>
              <a:t>Click to edit Master title style</a:t>
            </a:r>
            <a:endParaRPr lang="vi-VN"/>
          </a:p>
        </p:txBody>
      </p:sp>
      <p:sp>
        <p:nvSpPr>
          <p:cNvPr id="3" name="Text Placeholder 2">
            <a:extLst>
              <a:ext uri="{FF2B5EF4-FFF2-40B4-BE49-F238E27FC236}">
                <a16:creationId xmlns:a16="http://schemas.microsoft.com/office/drawing/2014/main" id="{FCE513B8-2FCE-4778-8380-1F9CD7D1F5E7}"/>
              </a:ext>
            </a:extLst>
          </p:cNvPr>
          <p:cNvSpPr>
            <a:spLocks noGrp="1"/>
          </p:cNvSpPr>
          <p:nvPr>
            <p:ph type="body" idx="1"/>
          </p:nvPr>
        </p:nvSpPr>
        <p:spPr>
          <a:xfrm>
            <a:off x="831851" y="4589464"/>
            <a:ext cx="10515600" cy="1500187"/>
          </a:xfrm>
        </p:spPr>
        <p:txBody>
          <a:bodyPr/>
          <a:lstStyle>
            <a:lvl1pPr marL="0" indent="0">
              <a:buNone/>
              <a:defRPr sz="2160">
                <a:solidFill>
                  <a:schemeClr val="tx1">
                    <a:tint val="75000"/>
                  </a:schemeClr>
                </a:solidFill>
              </a:defRPr>
            </a:lvl1pPr>
            <a:lvl2pPr marL="411480" indent="0">
              <a:buNone/>
              <a:defRPr sz="1800">
                <a:solidFill>
                  <a:schemeClr val="tx1">
                    <a:tint val="75000"/>
                  </a:schemeClr>
                </a:solidFill>
              </a:defRPr>
            </a:lvl2pPr>
            <a:lvl3pPr marL="822960" indent="0">
              <a:buNone/>
              <a:defRPr sz="1620">
                <a:solidFill>
                  <a:schemeClr val="tx1">
                    <a:tint val="75000"/>
                  </a:schemeClr>
                </a:solidFill>
              </a:defRPr>
            </a:lvl3pPr>
            <a:lvl4pPr marL="1234440" indent="0">
              <a:buNone/>
              <a:defRPr sz="1440">
                <a:solidFill>
                  <a:schemeClr val="tx1">
                    <a:tint val="75000"/>
                  </a:schemeClr>
                </a:solidFill>
              </a:defRPr>
            </a:lvl4pPr>
            <a:lvl5pPr marL="1645920" indent="0">
              <a:buNone/>
              <a:defRPr sz="1440">
                <a:solidFill>
                  <a:schemeClr val="tx1">
                    <a:tint val="75000"/>
                  </a:schemeClr>
                </a:solidFill>
              </a:defRPr>
            </a:lvl5pPr>
            <a:lvl6pPr marL="2057400" indent="0">
              <a:buNone/>
              <a:defRPr sz="1440">
                <a:solidFill>
                  <a:schemeClr val="tx1">
                    <a:tint val="75000"/>
                  </a:schemeClr>
                </a:solidFill>
              </a:defRPr>
            </a:lvl6pPr>
            <a:lvl7pPr marL="2468880" indent="0">
              <a:buNone/>
              <a:defRPr sz="1440">
                <a:solidFill>
                  <a:schemeClr val="tx1">
                    <a:tint val="75000"/>
                  </a:schemeClr>
                </a:solidFill>
              </a:defRPr>
            </a:lvl7pPr>
            <a:lvl8pPr marL="2880360" indent="0">
              <a:buNone/>
              <a:defRPr sz="1440">
                <a:solidFill>
                  <a:schemeClr val="tx1">
                    <a:tint val="75000"/>
                  </a:schemeClr>
                </a:solidFill>
              </a:defRPr>
            </a:lvl8pPr>
            <a:lvl9pPr marL="3291840" indent="0">
              <a:buNone/>
              <a:defRPr sz="144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5BB3B1-445F-4819-B44E-642227777B91}"/>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B8EC408D-FDF3-4F61-AB05-FAC7DE5C39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D292F1-D810-4AEC-8861-EC05E9543610}"/>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85629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91822-115E-4A5D-B757-B6442517E9C4}"/>
              </a:ext>
            </a:extLst>
          </p:cNvPr>
          <p:cNvSpPr>
            <a:spLocks noGrp="1"/>
          </p:cNvSpPr>
          <p:nvPr>
            <p:ph type="title"/>
          </p:nvPr>
        </p:nvSpPr>
        <p:spPr/>
        <p:txBody>
          <a:bodyPr/>
          <a:lstStyle/>
          <a:p>
            <a:r>
              <a:rPr lang="en-US"/>
              <a:t>Click to edit Master title style</a:t>
            </a:r>
            <a:endParaRPr lang="vi-VN"/>
          </a:p>
        </p:txBody>
      </p:sp>
      <p:sp>
        <p:nvSpPr>
          <p:cNvPr id="3" name="Content Placeholder 2">
            <a:extLst>
              <a:ext uri="{FF2B5EF4-FFF2-40B4-BE49-F238E27FC236}">
                <a16:creationId xmlns:a16="http://schemas.microsoft.com/office/drawing/2014/main" id="{EE4AE04F-52A1-45F2-B16E-7CE60115D1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a:extLst>
              <a:ext uri="{FF2B5EF4-FFF2-40B4-BE49-F238E27FC236}">
                <a16:creationId xmlns:a16="http://schemas.microsoft.com/office/drawing/2014/main" id="{00E9246A-6580-4178-A179-ACB8441580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a:extLst>
              <a:ext uri="{FF2B5EF4-FFF2-40B4-BE49-F238E27FC236}">
                <a16:creationId xmlns:a16="http://schemas.microsoft.com/office/drawing/2014/main" id="{26F71993-5151-4366-9168-8D926CF5E924}"/>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a:extLst>
              <a:ext uri="{FF2B5EF4-FFF2-40B4-BE49-F238E27FC236}">
                <a16:creationId xmlns:a16="http://schemas.microsoft.com/office/drawing/2014/main" id="{CF2F119F-87EB-40B4-B39A-AC0A56C7F8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4EC7FB-8F21-4504-A441-395A4B6A448B}"/>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728547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BDE1F-9B00-4007-B05A-FAAEF40C77B6}"/>
              </a:ext>
            </a:extLst>
          </p:cNvPr>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a:extLst>
              <a:ext uri="{FF2B5EF4-FFF2-40B4-BE49-F238E27FC236}">
                <a16:creationId xmlns:a16="http://schemas.microsoft.com/office/drawing/2014/main" id="{A59FDE7A-92AA-4F28-9714-6B9A76192B0F}"/>
              </a:ext>
            </a:extLst>
          </p:cNvPr>
          <p:cNvSpPr>
            <a:spLocks noGrp="1"/>
          </p:cNvSpPr>
          <p:nvPr>
            <p:ph type="body" idx="1"/>
          </p:nvPr>
        </p:nvSpPr>
        <p:spPr>
          <a:xfrm>
            <a:off x="839789" y="1681163"/>
            <a:ext cx="5157787"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en-US"/>
              <a:t>Click to edit Master text styles</a:t>
            </a:r>
          </a:p>
        </p:txBody>
      </p:sp>
      <p:sp>
        <p:nvSpPr>
          <p:cNvPr id="4" name="Content Placeholder 3">
            <a:extLst>
              <a:ext uri="{FF2B5EF4-FFF2-40B4-BE49-F238E27FC236}">
                <a16:creationId xmlns:a16="http://schemas.microsoft.com/office/drawing/2014/main" id="{8EEB68F0-BC12-4010-890B-CE7E0D330B59}"/>
              </a:ext>
            </a:extLst>
          </p:cNvPr>
          <p:cNvSpPr>
            <a:spLocks noGrp="1"/>
          </p:cNvSpPr>
          <p:nvPr>
            <p:ph sz="half" idx="2"/>
          </p:nvPr>
        </p:nvSpPr>
        <p:spPr>
          <a:xfrm>
            <a:off x="839789" y="2505076"/>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a:extLst>
              <a:ext uri="{FF2B5EF4-FFF2-40B4-BE49-F238E27FC236}">
                <a16:creationId xmlns:a16="http://schemas.microsoft.com/office/drawing/2014/main" id="{32E8D433-8B4F-4636-B17D-19BB1F7F9FD0}"/>
              </a:ext>
            </a:extLst>
          </p:cNvPr>
          <p:cNvSpPr>
            <a:spLocks noGrp="1"/>
          </p:cNvSpPr>
          <p:nvPr>
            <p:ph type="body" sz="quarter" idx="3"/>
          </p:nvPr>
        </p:nvSpPr>
        <p:spPr>
          <a:xfrm>
            <a:off x="6172201" y="1681163"/>
            <a:ext cx="5183188" cy="82391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en-US"/>
              <a:t>Click to edit Master text styles</a:t>
            </a:r>
          </a:p>
        </p:txBody>
      </p:sp>
      <p:sp>
        <p:nvSpPr>
          <p:cNvPr id="6" name="Content Placeholder 5">
            <a:extLst>
              <a:ext uri="{FF2B5EF4-FFF2-40B4-BE49-F238E27FC236}">
                <a16:creationId xmlns:a16="http://schemas.microsoft.com/office/drawing/2014/main" id="{9F9C3E78-41D8-4E1F-B7D7-19A833D272D3}"/>
              </a:ext>
            </a:extLst>
          </p:cNvPr>
          <p:cNvSpPr>
            <a:spLocks noGrp="1"/>
          </p:cNvSpPr>
          <p:nvPr>
            <p:ph sz="quarter" idx="4"/>
          </p:nvPr>
        </p:nvSpPr>
        <p:spPr>
          <a:xfrm>
            <a:off x="6172201" y="2505076"/>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a:extLst>
              <a:ext uri="{FF2B5EF4-FFF2-40B4-BE49-F238E27FC236}">
                <a16:creationId xmlns:a16="http://schemas.microsoft.com/office/drawing/2014/main" id="{14A0C951-20EA-4B38-AF70-51F26C734E30}"/>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8" name="Footer Placeholder 7">
            <a:extLst>
              <a:ext uri="{FF2B5EF4-FFF2-40B4-BE49-F238E27FC236}">
                <a16:creationId xmlns:a16="http://schemas.microsoft.com/office/drawing/2014/main" id="{B9277CBA-0CA8-4F73-BC68-ED35EFBD567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25B17B-AF72-4D9E-ACF4-ECC3CD324F80}"/>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978888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51AEA-4F9C-4A31-8C97-ED5FB26CDEEF}"/>
              </a:ext>
            </a:extLst>
          </p:cNvPr>
          <p:cNvSpPr>
            <a:spLocks noGrp="1"/>
          </p:cNvSpPr>
          <p:nvPr>
            <p:ph type="title"/>
          </p:nvPr>
        </p:nvSpPr>
        <p:spPr/>
        <p:txBody>
          <a:bodyPr/>
          <a:lstStyle/>
          <a:p>
            <a:r>
              <a:rPr lang="en-US"/>
              <a:t>Click to edit Master title style</a:t>
            </a:r>
            <a:endParaRPr lang="vi-VN"/>
          </a:p>
        </p:txBody>
      </p:sp>
      <p:sp>
        <p:nvSpPr>
          <p:cNvPr id="3" name="Date Placeholder 2">
            <a:extLst>
              <a:ext uri="{FF2B5EF4-FFF2-40B4-BE49-F238E27FC236}">
                <a16:creationId xmlns:a16="http://schemas.microsoft.com/office/drawing/2014/main" id="{C5805D6C-78F9-402A-AF60-640F471F0DF6}"/>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4" name="Footer Placeholder 3">
            <a:extLst>
              <a:ext uri="{FF2B5EF4-FFF2-40B4-BE49-F238E27FC236}">
                <a16:creationId xmlns:a16="http://schemas.microsoft.com/office/drawing/2014/main" id="{502C9BC6-478E-45EE-A81B-C9F4CC344D2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8C10F1-2B6F-4C40-B327-A25A9ED46DE9}"/>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569930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85FD3E-BF51-4E82-B7B5-2F7496F1B7B1}"/>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3" name="Footer Placeholder 2">
            <a:extLst>
              <a:ext uri="{FF2B5EF4-FFF2-40B4-BE49-F238E27FC236}">
                <a16:creationId xmlns:a16="http://schemas.microsoft.com/office/drawing/2014/main" id="{95C45C6A-F1D4-4EA2-BA8A-CEED2B3966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A3415D7-8EF5-4B19-80DA-802F95201E9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361762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024EA-8058-4DAD-B23B-598986D7D37D}"/>
              </a:ext>
            </a:extLst>
          </p:cNvPr>
          <p:cNvSpPr>
            <a:spLocks noGrp="1"/>
          </p:cNvSpPr>
          <p:nvPr>
            <p:ph type="title"/>
          </p:nvPr>
        </p:nvSpPr>
        <p:spPr>
          <a:xfrm>
            <a:off x="839788" y="457200"/>
            <a:ext cx="3932237" cy="1600200"/>
          </a:xfrm>
        </p:spPr>
        <p:txBody>
          <a:bodyPr anchor="b"/>
          <a:lstStyle>
            <a:lvl1pPr>
              <a:defRPr sz="2880"/>
            </a:lvl1pPr>
          </a:lstStyle>
          <a:p>
            <a:r>
              <a:rPr lang="en-US"/>
              <a:t>Click to edit Master title style</a:t>
            </a:r>
            <a:endParaRPr lang="vi-VN"/>
          </a:p>
        </p:txBody>
      </p:sp>
      <p:sp>
        <p:nvSpPr>
          <p:cNvPr id="3" name="Content Placeholder 2">
            <a:extLst>
              <a:ext uri="{FF2B5EF4-FFF2-40B4-BE49-F238E27FC236}">
                <a16:creationId xmlns:a16="http://schemas.microsoft.com/office/drawing/2014/main" id="{485E4DAB-37A5-4097-85BB-80F55ADD50E8}"/>
              </a:ext>
            </a:extLst>
          </p:cNvPr>
          <p:cNvSpPr>
            <a:spLocks noGrp="1"/>
          </p:cNvSpPr>
          <p:nvPr>
            <p:ph idx="1"/>
          </p:nvPr>
        </p:nvSpPr>
        <p:spPr>
          <a:xfrm>
            <a:off x="5183188" y="987426"/>
            <a:ext cx="6172200" cy="4873625"/>
          </a:xfrm>
        </p:spPr>
        <p:txBody>
          <a:bodyPr/>
          <a:lstStyle>
            <a:lvl1pPr>
              <a:defRPr sz="2880"/>
            </a:lvl1pPr>
            <a:lvl2pPr>
              <a:defRPr sz="2520"/>
            </a:lvl2pPr>
            <a:lvl3pPr>
              <a:defRPr sz="216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a:extLst>
              <a:ext uri="{FF2B5EF4-FFF2-40B4-BE49-F238E27FC236}">
                <a16:creationId xmlns:a16="http://schemas.microsoft.com/office/drawing/2014/main" id="{93AB7F0D-F1E5-431B-929F-4A9445E5BBBA}"/>
              </a:ext>
            </a:extLst>
          </p:cNvPr>
          <p:cNvSpPr>
            <a:spLocks noGrp="1"/>
          </p:cNvSpPr>
          <p:nvPr>
            <p:ph type="body" sz="half" idx="2"/>
          </p:nvPr>
        </p:nvSpPr>
        <p:spPr>
          <a:xfrm>
            <a:off x="839788" y="2057400"/>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9D6198F2-70A9-4968-9D85-ED1089D0D1A2}"/>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a:extLst>
              <a:ext uri="{FF2B5EF4-FFF2-40B4-BE49-F238E27FC236}">
                <a16:creationId xmlns:a16="http://schemas.microsoft.com/office/drawing/2014/main" id="{D733B18C-6129-4742-80C4-8E73E05DF4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1C5938-6DEC-431F-B27F-E93C5E9E3419}"/>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972165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E1634-77F2-4AA3-9C0A-E2BE0455A7F1}"/>
              </a:ext>
            </a:extLst>
          </p:cNvPr>
          <p:cNvSpPr>
            <a:spLocks noGrp="1"/>
          </p:cNvSpPr>
          <p:nvPr>
            <p:ph type="title"/>
          </p:nvPr>
        </p:nvSpPr>
        <p:spPr>
          <a:xfrm>
            <a:off x="839788" y="457200"/>
            <a:ext cx="3932237" cy="1600200"/>
          </a:xfrm>
        </p:spPr>
        <p:txBody>
          <a:bodyPr anchor="b"/>
          <a:lstStyle>
            <a:lvl1pPr>
              <a:defRPr sz="2880"/>
            </a:lvl1pPr>
          </a:lstStyle>
          <a:p>
            <a:r>
              <a:rPr lang="en-US"/>
              <a:t>Click to edit Master title style</a:t>
            </a:r>
            <a:endParaRPr lang="vi-VN"/>
          </a:p>
        </p:txBody>
      </p:sp>
      <p:sp>
        <p:nvSpPr>
          <p:cNvPr id="3" name="Picture Placeholder 2">
            <a:extLst>
              <a:ext uri="{FF2B5EF4-FFF2-40B4-BE49-F238E27FC236}">
                <a16:creationId xmlns:a16="http://schemas.microsoft.com/office/drawing/2014/main" id="{221534CA-7FED-4C88-822E-1A4BC0E4AEB9}"/>
              </a:ext>
            </a:extLst>
          </p:cNvPr>
          <p:cNvSpPr>
            <a:spLocks noGrp="1"/>
          </p:cNvSpPr>
          <p:nvPr>
            <p:ph type="pic" idx="1"/>
          </p:nvPr>
        </p:nvSpPr>
        <p:spPr>
          <a:xfrm>
            <a:off x="5183188" y="987426"/>
            <a:ext cx="6172200" cy="4873625"/>
          </a:xfrm>
        </p:spPr>
        <p:txBody>
          <a:bodyPr/>
          <a:lstStyle>
            <a:lvl1pPr marL="0" indent="0">
              <a:buNone/>
              <a:defRPr sz="2880"/>
            </a:lvl1pPr>
            <a:lvl2pPr marL="411480" indent="0">
              <a:buNone/>
              <a:defRPr sz="2520"/>
            </a:lvl2pPr>
            <a:lvl3pPr marL="822960" indent="0">
              <a:buNone/>
              <a:defRPr sz="216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vi-VN"/>
          </a:p>
        </p:txBody>
      </p:sp>
      <p:sp>
        <p:nvSpPr>
          <p:cNvPr id="4" name="Text Placeholder 3">
            <a:extLst>
              <a:ext uri="{FF2B5EF4-FFF2-40B4-BE49-F238E27FC236}">
                <a16:creationId xmlns:a16="http://schemas.microsoft.com/office/drawing/2014/main" id="{2DFAA1B2-907D-4BD2-AB62-29B96D753172}"/>
              </a:ext>
            </a:extLst>
          </p:cNvPr>
          <p:cNvSpPr>
            <a:spLocks noGrp="1"/>
          </p:cNvSpPr>
          <p:nvPr>
            <p:ph type="body" sz="half" idx="2"/>
          </p:nvPr>
        </p:nvSpPr>
        <p:spPr>
          <a:xfrm>
            <a:off x="839788" y="2057400"/>
            <a:ext cx="3932237" cy="3811588"/>
          </a:xfrm>
        </p:spPr>
        <p:txBody>
          <a:bodyPr/>
          <a:lstStyle>
            <a:lvl1pPr marL="0" indent="0">
              <a:buNone/>
              <a:defRPr sz="1440"/>
            </a:lvl1pPr>
            <a:lvl2pPr marL="411480" indent="0">
              <a:buNone/>
              <a:defRPr sz="1260"/>
            </a:lvl2pPr>
            <a:lvl3pPr marL="822960" indent="0">
              <a:buNone/>
              <a:defRPr sz="1080"/>
            </a:lvl3pPr>
            <a:lvl4pPr marL="1234440" indent="0">
              <a:buNone/>
              <a:defRPr sz="900"/>
            </a:lvl4pPr>
            <a:lvl5pPr marL="1645920" indent="0">
              <a:buNone/>
              <a:defRPr sz="900"/>
            </a:lvl5pPr>
            <a:lvl6pPr marL="2057400" indent="0">
              <a:buNone/>
              <a:defRPr sz="900"/>
            </a:lvl6pPr>
            <a:lvl7pPr marL="2468880" indent="0">
              <a:buNone/>
              <a:defRPr sz="900"/>
            </a:lvl7pPr>
            <a:lvl8pPr marL="2880360" indent="0">
              <a:buNone/>
              <a:defRPr sz="900"/>
            </a:lvl8pPr>
            <a:lvl9pPr marL="329184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4C31F3DF-CAF2-4FC3-BFFB-17100BE7D35C}"/>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6" name="Footer Placeholder 5">
            <a:extLst>
              <a:ext uri="{FF2B5EF4-FFF2-40B4-BE49-F238E27FC236}">
                <a16:creationId xmlns:a16="http://schemas.microsoft.com/office/drawing/2014/main" id="{9208AE75-FDC9-42DC-BAE4-3E843F0BCA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AD5896-4F3B-4E38-87C0-D59393A5766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256152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A6AC8-438D-4FC1-8DA1-C63C86FB5166}"/>
              </a:ext>
            </a:extLst>
          </p:cNvPr>
          <p:cNvSpPr>
            <a:spLocks noGrp="1"/>
          </p:cNvSpPr>
          <p:nvPr>
            <p:ph type="title"/>
          </p:nvPr>
        </p:nvSpPr>
        <p:spPr/>
        <p:txBody>
          <a:bodyPr/>
          <a:lstStyle/>
          <a:p>
            <a:r>
              <a:rPr lang="en-US"/>
              <a:t>Click to edit Master title style</a:t>
            </a:r>
            <a:endParaRPr lang="vi-VN"/>
          </a:p>
        </p:txBody>
      </p:sp>
      <p:sp>
        <p:nvSpPr>
          <p:cNvPr id="3" name="Vertical Text Placeholder 2">
            <a:extLst>
              <a:ext uri="{FF2B5EF4-FFF2-40B4-BE49-F238E27FC236}">
                <a16:creationId xmlns:a16="http://schemas.microsoft.com/office/drawing/2014/main" id="{6896FE2A-DA2D-4461-8B52-FA29C20EA4C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ADF8534F-9BD6-4002-9488-44B27C862D1B}"/>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1846673A-1F97-4E08-B811-DB420750F1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7C5120-E7DC-461E-BB9C-25B90B18FF8E}"/>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21636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C60F02-28EF-48A2-8DD6-2BABBBC67C0B}"/>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vi-VN"/>
          </a:p>
        </p:txBody>
      </p:sp>
      <p:sp>
        <p:nvSpPr>
          <p:cNvPr id="3" name="Vertical Text Placeholder 2">
            <a:extLst>
              <a:ext uri="{FF2B5EF4-FFF2-40B4-BE49-F238E27FC236}">
                <a16:creationId xmlns:a16="http://schemas.microsoft.com/office/drawing/2014/main" id="{E248360E-6C9D-4A62-BA7D-B0E9B7273468}"/>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BF0A0AF6-CF44-4183-843C-C157444F5CE8}"/>
              </a:ext>
            </a:extLst>
          </p:cNvPr>
          <p:cNvSpPr>
            <a:spLocks noGrp="1"/>
          </p:cNvSpPr>
          <p:nvPr>
            <p:ph type="dt" sz="half" idx="10"/>
          </p:nvPr>
        </p:nvSpPr>
        <p:spPr/>
        <p:txBody>
          <a:body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3AFC47C0-34E8-4CE6-9908-9B394B4977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090A93-906B-4A2E-B080-60AD5AA84F2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808564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theme" Target="../theme/theme10.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1.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DC4DBD-36FE-4371-BCCF-BB8F91FCDC37}" type="datetimeFigureOut">
              <a:rPr lang="en-US" smtClean="0"/>
              <a:t>06/06/2026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B250B-70EE-498C-A8B2-4F4719F2CEEA}" type="slidenum">
              <a:rPr lang="en-US" smtClean="0"/>
              <a:t>‹#›</a:t>
            </a:fld>
            <a:endParaRPr lang="en-US"/>
          </a:p>
        </p:txBody>
      </p:sp>
    </p:spTree>
    <p:extLst>
      <p:ext uri="{BB962C8B-B14F-4D97-AF65-F5344CB8AC3E}">
        <p14:creationId xmlns:p14="http://schemas.microsoft.com/office/powerpoint/2010/main" val="3258244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61838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07209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105366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4000" b="-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CEB11E-DFC5-419E-9EF4-5A9EFFF69DFF}" type="datetimeFigureOut">
              <a:rPr lang="en-US" smtClean="0">
                <a:solidFill>
                  <a:prstClr val="black">
                    <a:tint val="75000"/>
                  </a:prstClr>
                </a:solidFill>
              </a:rPr>
              <a:pPr/>
              <a:t>06/06/2026</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2FD91B-0448-4AEC-B263-7C832F1358D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259456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BA32C21-FD13-4697-ADCD-F9E33DDFF06F}" type="datetimeFigureOut">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06/06/2026</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885D699-091F-4322-9983-565B97A178FD}" type="slidenum">
              <a:rPr kumimoji="0" lang="vi-VN" sz="1200" b="0" i="0" u="none" strike="noStrike" kern="1200" cap="none" spc="0" normalizeH="0" baseline="0" noProof="0" smtClean="0">
                <a:ln>
                  <a:noFill/>
                </a:ln>
                <a:solidFill>
                  <a:prstClr val="black">
                    <a:tint val="75000"/>
                  </a:prstClr>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vi-VN"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781298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06/06/2026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73555177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440">
                <a:solidFill>
                  <a:schemeClr val="tx1">
                    <a:tint val="75000"/>
                  </a:schemeClr>
                </a:solidFill>
              </a:defRPr>
            </a:lvl1pPr>
          </a:lstStyle>
          <a:p>
            <a:fld id="{1D8BD707-D9CF-40AE-B4C6-C98DA3205C09}" type="datetimeFigureOut">
              <a:rPr lang="en-US" smtClean="0"/>
              <a:pPr/>
              <a:t>06/06/2026</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44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43492509"/>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ctr" defTabSz="1097335" rtl="0" eaLnBrk="1" latinLnBrk="0" hangingPunct="1">
        <a:spcBef>
          <a:spcPct val="0"/>
        </a:spcBef>
        <a:buNone/>
        <a:defRPr sz="5280" kern="1200">
          <a:solidFill>
            <a:schemeClr val="tx1"/>
          </a:solidFill>
          <a:latin typeface="+mj-lt"/>
          <a:ea typeface="+mj-ea"/>
          <a:cs typeface="+mj-cs"/>
        </a:defRPr>
      </a:lvl1pPr>
    </p:titleStyle>
    <p:bodyStyle>
      <a:lvl1pPr marL="411501" indent="-411501" algn="l" defTabSz="1097335" rtl="0" eaLnBrk="1" latinLnBrk="0" hangingPunct="1">
        <a:spcBef>
          <a:spcPct val="20000"/>
        </a:spcBef>
        <a:buFont typeface="Arial" pitchFamily="34" charset="0"/>
        <a:buChar char="•"/>
        <a:defRPr sz="3840" kern="1200">
          <a:solidFill>
            <a:schemeClr val="tx1"/>
          </a:solidFill>
          <a:latin typeface="+mn-lt"/>
          <a:ea typeface="+mn-ea"/>
          <a:cs typeface="+mn-cs"/>
        </a:defRPr>
      </a:lvl1pPr>
      <a:lvl2pPr marL="891585" indent="-342917" algn="l" defTabSz="1097335" rtl="0" eaLnBrk="1" latinLnBrk="0" hangingPunct="1">
        <a:spcBef>
          <a:spcPct val="20000"/>
        </a:spcBef>
        <a:buFont typeface="Arial" pitchFamily="34" charset="0"/>
        <a:buChar char="–"/>
        <a:defRPr sz="3360" kern="1200">
          <a:solidFill>
            <a:schemeClr val="tx1"/>
          </a:solidFill>
          <a:latin typeface="+mn-lt"/>
          <a:ea typeface="+mn-ea"/>
          <a:cs typeface="+mn-cs"/>
        </a:defRPr>
      </a:lvl2pPr>
      <a:lvl3pPr marL="1371669" indent="-274334" algn="l" defTabSz="1097335" rtl="0" eaLnBrk="1" latinLnBrk="0" hangingPunct="1">
        <a:spcBef>
          <a:spcPct val="20000"/>
        </a:spcBef>
        <a:buFont typeface="Arial" pitchFamily="34" charset="0"/>
        <a:buChar char="•"/>
        <a:defRPr sz="2880" kern="1200">
          <a:solidFill>
            <a:schemeClr val="tx1"/>
          </a:solidFill>
          <a:latin typeface="+mn-lt"/>
          <a:ea typeface="+mn-ea"/>
          <a:cs typeface="+mn-cs"/>
        </a:defRPr>
      </a:lvl3pPr>
      <a:lvl4pPr marL="1920336"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69003"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3017671"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66338"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115006"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63673" indent="-274334" algn="l" defTabSz="1097335"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en-US"/>
      </a:defPPr>
      <a:lvl1pPr marL="0" algn="l" defTabSz="1097335" rtl="0" eaLnBrk="1" latinLnBrk="0" hangingPunct="1">
        <a:defRPr sz="2160" kern="1200">
          <a:solidFill>
            <a:schemeClr val="tx1"/>
          </a:solidFill>
          <a:latin typeface="+mn-lt"/>
          <a:ea typeface="+mn-ea"/>
          <a:cs typeface="+mn-cs"/>
        </a:defRPr>
      </a:lvl1pPr>
      <a:lvl2pPr marL="548667" algn="l" defTabSz="1097335" rtl="0" eaLnBrk="1" latinLnBrk="0" hangingPunct="1">
        <a:defRPr sz="2160" kern="1200">
          <a:solidFill>
            <a:schemeClr val="tx1"/>
          </a:solidFill>
          <a:latin typeface="+mn-lt"/>
          <a:ea typeface="+mn-ea"/>
          <a:cs typeface="+mn-cs"/>
        </a:defRPr>
      </a:lvl2pPr>
      <a:lvl3pPr marL="1097335" algn="l" defTabSz="1097335" rtl="0" eaLnBrk="1" latinLnBrk="0" hangingPunct="1">
        <a:defRPr sz="2160" kern="1200">
          <a:solidFill>
            <a:schemeClr val="tx1"/>
          </a:solidFill>
          <a:latin typeface="+mn-lt"/>
          <a:ea typeface="+mn-ea"/>
          <a:cs typeface="+mn-cs"/>
        </a:defRPr>
      </a:lvl3pPr>
      <a:lvl4pPr marL="1646002" algn="l" defTabSz="1097335" rtl="0" eaLnBrk="1" latinLnBrk="0" hangingPunct="1">
        <a:defRPr sz="2160" kern="1200">
          <a:solidFill>
            <a:schemeClr val="tx1"/>
          </a:solidFill>
          <a:latin typeface="+mn-lt"/>
          <a:ea typeface="+mn-ea"/>
          <a:cs typeface="+mn-cs"/>
        </a:defRPr>
      </a:lvl4pPr>
      <a:lvl5pPr marL="2194670" algn="l" defTabSz="1097335" rtl="0" eaLnBrk="1" latinLnBrk="0" hangingPunct="1">
        <a:defRPr sz="2160" kern="1200">
          <a:solidFill>
            <a:schemeClr val="tx1"/>
          </a:solidFill>
          <a:latin typeface="+mn-lt"/>
          <a:ea typeface="+mn-ea"/>
          <a:cs typeface="+mn-cs"/>
        </a:defRPr>
      </a:lvl5pPr>
      <a:lvl6pPr marL="2743337" algn="l" defTabSz="1097335" rtl="0" eaLnBrk="1" latinLnBrk="0" hangingPunct="1">
        <a:defRPr sz="2160" kern="1200">
          <a:solidFill>
            <a:schemeClr val="tx1"/>
          </a:solidFill>
          <a:latin typeface="+mn-lt"/>
          <a:ea typeface="+mn-ea"/>
          <a:cs typeface="+mn-cs"/>
        </a:defRPr>
      </a:lvl6pPr>
      <a:lvl7pPr marL="3292005" algn="l" defTabSz="1097335" rtl="0" eaLnBrk="1" latinLnBrk="0" hangingPunct="1">
        <a:defRPr sz="2160" kern="1200">
          <a:solidFill>
            <a:schemeClr val="tx1"/>
          </a:solidFill>
          <a:latin typeface="+mn-lt"/>
          <a:ea typeface="+mn-ea"/>
          <a:cs typeface="+mn-cs"/>
        </a:defRPr>
      </a:lvl7pPr>
      <a:lvl8pPr marL="3840672" algn="l" defTabSz="1097335" rtl="0" eaLnBrk="1" latinLnBrk="0" hangingPunct="1">
        <a:defRPr sz="2160" kern="1200">
          <a:solidFill>
            <a:schemeClr val="tx1"/>
          </a:solidFill>
          <a:latin typeface="+mn-lt"/>
          <a:ea typeface="+mn-ea"/>
          <a:cs typeface="+mn-cs"/>
        </a:defRPr>
      </a:lvl8pPr>
      <a:lvl9pPr marL="4389339" algn="l" defTabSz="1097335" rtl="0" eaLnBrk="1" latinLnBrk="0" hangingPunct="1">
        <a:defRPr sz="216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0967" y="694967"/>
            <a:ext cx="10290000" cy="7636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1pPr>
            <a:lvl2pPr lvl="1"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2pPr>
            <a:lvl3pPr lvl="2"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3pPr>
            <a:lvl4pPr lvl="3"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4pPr>
            <a:lvl5pPr lvl="4"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5pPr>
            <a:lvl6pPr lvl="5"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6pPr>
            <a:lvl7pPr lvl="6"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7pPr>
            <a:lvl8pPr lvl="7"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8pPr>
            <a:lvl9pPr lvl="8" algn="ctr" rtl="0">
              <a:spcBef>
                <a:spcPts val="0"/>
              </a:spcBef>
              <a:spcAft>
                <a:spcPts val="0"/>
              </a:spcAft>
              <a:buClr>
                <a:schemeClr val="dk1"/>
              </a:buClr>
              <a:buSzPts val="3000"/>
              <a:buFont typeface="Archivo Medium"/>
              <a:buNone/>
              <a:defRPr sz="3000">
                <a:solidFill>
                  <a:schemeClr val="dk1"/>
                </a:solidFill>
                <a:latin typeface="Archivo Medium"/>
                <a:ea typeface="Archivo Medium"/>
                <a:cs typeface="Archivo Medium"/>
                <a:sym typeface="Archivo Medium"/>
              </a:defRPr>
            </a:lvl9pPr>
          </a:lstStyle>
          <a:p>
            <a:endParaRPr/>
          </a:p>
        </p:txBody>
      </p:sp>
      <p:sp>
        <p:nvSpPr>
          <p:cNvPr id="7" name="Google Shape;7;p1"/>
          <p:cNvSpPr txBox="1">
            <a:spLocks noGrp="1"/>
          </p:cNvSpPr>
          <p:nvPr>
            <p:ph type="body" idx="1"/>
          </p:nvPr>
        </p:nvSpPr>
        <p:spPr>
          <a:xfrm>
            <a:off x="950967" y="1536633"/>
            <a:ext cx="10290000" cy="45552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1pPr>
            <a:lvl2pPr marL="914400" lvl="1"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2pPr>
            <a:lvl3pPr marL="1371600" lvl="2"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3pPr>
            <a:lvl4pPr marL="1828800" lvl="3"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4pPr>
            <a:lvl5pPr marL="2286000" lvl="4"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5pPr>
            <a:lvl6pPr marL="2743200" lvl="5"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6pPr>
            <a:lvl7pPr marL="3200400" lvl="6"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7pPr>
            <a:lvl8pPr marL="3657600" lvl="7"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8pPr>
            <a:lvl9pPr marL="4114800" lvl="8" indent="-304800">
              <a:lnSpc>
                <a:spcPct val="100000"/>
              </a:lnSpc>
              <a:spcBef>
                <a:spcPts val="0"/>
              </a:spcBef>
              <a:spcAft>
                <a:spcPts val="0"/>
              </a:spcAft>
              <a:buClr>
                <a:schemeClr val="dk1"/>
              </a:buClr>
              <a:buSzPts val="1200"/>
              <a:buFont typeface="Bellota Text"/>
              <a:buChar char="■"/>
              <a:defRPr sz="1200" b="1">
                <a:solidFill>
                  <a:schemeClr val="dk1"/>
                </a:solidFill>
                <a:latin typeface="Bellota Text"/>
                <a:ea typeface="Bellota Text"/>
                <a:cs typeface="Bellota Text"/>
                <a:sym typeface="Bellota Text"/>
              </a:defRPr>
            </a:lvl9pPr>
          </a:lstStyle>
          <a:p>
            <a:endParaRPr/>
          </a:p>
        </p:txBody>
      </p:sp>
    </p:spTree>
    <p:extLst>
      <p:ext uri="{BB962C8B-B14F-4D97-AF65-F5344CB8AC3E}">
        <p14:creationId xmlns:p14="http://schemas.microsoft.com/office/powerpoint/2010/main" val="936751786"/>
      </p:ext>
    </p:extLst>
  </p:cSld>
  <p:clrMap bg1="lt1" tx1="dk1" bg2="dk2" tx2="lt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50967" y="593367"/>
            <a:ext cx="102900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1pPr>
            <a:lvl2pPr lvl="1"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2pPr>
            <a:lvl3pPr lvl="2"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3pPr>
            <a:lvl4pPr lvl="3"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4pPr>
            <a:lvl5pPr lvl="4"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5pPr>
            <a:lvl6pPr lvl="5"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6pPr>
            <a:lvl7pPr lvl="6"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7pPr>
            <a:lvl8pPr lvl="7"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8pPr>
            <a:lvl9pPr lvl="8" rtl="0">
              <a:spcBef>
                <a:spcPts val="0"/>
              </a:spcBef>
              <a:spcAft>
                <a:spcPts val="0"/>
              </a:spcAft>
              <a:buClr>
                <a:schemeClr val="dk1"/>
              </a:buClr>
              <a:buSzPts val="3500"/>
              <a:buFont typeface="Yeseva One"/>
              <a:buNone/>
              <a:defRPr sz="3500">
                <a:solidFill>
                  <a:schemeClr val="dk1"/>
                </a:solidFill>
                <a:latin typeface="Yeseva One"/>
                <a:ea typeface="Yeseva One"/>
                <a:cs typeface="Yeseva One"/>
                <a:sym typeface="Yeseva One"/>
              </a:defRPr>
            </a:lvl9pPr>
          </a:lstStyle>
          <a:p>
            <a:endParaRPr/>
          </a:p>
        </p:txBody>
      </p:sp>
      <p:sp>
        <p:nvSpPr>
          <p:cNvPr id="7" name="Google Shape;7;p1"/>
          <p:cNvSpPr txBox="1">
            <a:spLocks noGrp="1"/>
          </p:cNvSpPr>
          <p:nvPr>
            <p:ph type="body" idx="1"/>
          </p:nvPr>
        </p:nvSpPr>
        <p:spPr>
          <a:xfrm>
            <a:off x="950967" y="1536633"/>
            <a:ext cx="10290000" cy="45552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1pPr>
            <a:lvl2pPr marL="914400" lvl="1"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2pPr>
            <a:lvl3pPr marL="1371600" lvl="2"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3pPr>
            <a:lvl4pPr marL="1828800" lvl="3"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4pPr>
            <a:lvl5pPr marL="2286000" lvl="4"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5pPr>
            <a:lvl6pPr marL="2743200" lvl="5"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6pPr>
            <a:lvl7pPr marL="3200400" lvl="6"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7pPr>
            <a:lvl8pPr marL="3657600" lvl="7"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8pPr>
            <a:lvl9pPr marL="4114800" lvl="8" indent="-317500">
              <a:lnSpc>
                <a:spcPct val="100000"/>
              </a:lnSpc>
              <a:spcBef>
                <a:spcPts val="0"/>
              </a:spcBef>
              <a:spcAft>
                <a:spcPts val="0"/>
              </a:spcAft>
              <a:buClr>
                <a:schemeClr val="accent5"/>
              </a:buClr>
              <a:buSzPts val="1400"/>
              <a:buFont typeface="Albert Sans"/>
              <a:buChar char="■"/>
              <a:defRPr>
                <a:solidFill>
                  <a:schemeClr val="accent5"/>
                </a:solidFill>
                <a:latin typeface="Albert Sans"/>
                <a:ea typeface="Albert Sans"/>
                <a:cs typeface="Albert Sans"/>
                <a:sym typeface="Albert Sans"/>
              </a:defRPr>
            </a:lvl9pPr>
          </a:lstStyle>
          <a:p>
            <a:endParaRPr/>
          </a:p>
        </p:txBody>
      </p:sp>
    </p:spTree>
    <p:extLst>
      <p:ext uri="{BB962C8B-B14F-4D97-AF65-F5344CB8AC3E}">
        <p14:creationId xmlns:p14="http://schemas.microsoft.com/office/powerpoint/2010/main" val="3236906452"/>
      </p:ext>
    </p:extLst>
  </p:cSld>
  <p:clrMap bg1="lt1" tx1="dk1" bg2="dk2" tx2="lt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panose="020B0604020202020204" pitchFamily="34" charset="0"/>
          <a:ea typeface="Arial" panose="020B0604020202020204" pitchFamily="34" charset="0"/>
          <a:cs typeface="Arial" panose="020B0604020202020204" pitchFamily="34" charset="0"/>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49">
          <p15:clr>
            <a:srgbClr val="EA4335"/>
          </p15:clr>
        </p15:guide>
        <p15:guide id="2" pos="5311">
          <p15:clr>
            <a:srgbClr val="EA4335"/>
          </p15:clr>
        </p15:guide>
        <p15:guide id="3" orient="horz" pos="340">
          <p15:clr>
            <a:srgbClr val="EA4335"/>
          </p15:clr>
        </p15:guide>
        <p15:guide id="4" orient="horz" pos="2900">
          <p15:clr>
            <a:srgbClr val="EA4335"/>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78907B-FE50-4EC1-A954-47E0859926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a:extLst>
              <a:ext uri="{FF2B5EF4-FFF2-40B4-BE49-F238E27FC236}">
                <a16:creationId xmlns:a16="http://schemas.microsoft.com/office/drawing/2014/main" id="{6BA32B63-D05E-414D-AD4C-BAE546AB21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61579A94-A1D5-4F75-88AA-7A6DCA175D46}"/>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080">
                <a:solidFill>
                  <a:schemeClr val="tx1">
                    <a:tint val="75000"/>
                  </a:schemeClr>
                </a:solidFill>
              </a:defRPr>
            </a:lvl1pPr>
          </a:lstStyle>
          <a:p>
            <a:fld id="{1D8BD707-D9CF-40AE-B4C6-C98DA3205C09}" type="datetimeFigureOut">
              <a:rPr lang="en-US" smtClean="0"/>
              <a:pPr/>
              <a:t>06/06/2026</a:t>
            </a:fld>
            <a:endParaRPr lang="en-US"/>
          </a:p>
        </p:txBody>
      </p:sp>
      <p:sp>
        <p:nvSpPr>
          <p:cNvPr id="5" name="Footer Placeholder 4">
            <a:extLst>
              <a:ext uri="{FF2B5EF4-FFF2-40B4-BE49-F238E27FC236}">
                <a16:creationId xmlns:a16="http://schemas.microsoft.com/office/drawing/2014/main" id="{E1F620F0-14BF-40A4-B37D-1DFE9EB832B5}"/>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08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2A066BB-C982-4D05-A5F6-6837A9D587A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08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49019132"/>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822960" rtl="0" eaLnBrk="1" latinLnBrk="0" hangingPunct="1">
        <a:lnSpc>
          <a:spcPct val="90000"/>
        </a:lnSpc>
        <a:spcBef>
          <a:spcPct val="0"/>
        </a:spcBef>
        <a:buNone/>
        <a:defRPr sz="3960" kern="1200">
          <a:solidFill>
            <a:schemeClr val="tx1"/>
          </a:solidFill>
          <a:latin typeface="+mj-lt"/>
          <a:ea typeface="+mj-ea"/>
          <a:cs typeface="+mj-cs"/>
        </a:defRPr>
      </a:lvl1pPr>
    </p:titleStyle>
    <p:bodyStyle>
      <a:lvl1pPr marL="205740" indent="-205740" algn="l" defTabSz="822960" rtl="0" eaLnBrk="1" latinLnBrk="0" hangingPunct="1">
        <a:lnSpc>
          <a:spcPct val="90000"/>
        </a:lnSpc>
        <a:spcBef>
          <a:spcPts val="900"/>
        </a:spcBef>
        <a:buFont typeface="Arial" panose="020B0604020202020204" pitchFamily="34" charset="0"/>
        <a:buChar char="•"/>
        <a:defRPr sz="2520" kern="1200">
          <a:solidFill>
            <a:schemeClr val="tx1"/>
          </a:solidFill>
          <a:latin typeface="+mn-lt"/>
          <a:ea typeface="+mn-ea"/>
          <a:cs typeface="+mn-cs"/>
        </a:defRPr>
      </a:lvl1pPr>
      <a:lvl2pPr marL="617220" indent="-205740" algn="l" defTabSz="822960" rtl="0" eaLnBrk="1" latinLnBrk="0" hangingPunct="1">
        <a:lnSpc>
          <a:spcPct val="90000"/>
        </a:lnSpc>
        <a:spcBef>
          <a:spcPts val="450"/>
        </a:spcBef>
        <a:buFont typeface="Arial" panose="020B0604020202020204" pitchFamily="34" charset="0"/>
        <a:buChar char="•"/>
        <a:defRPr sz="2160" kern="1200">
          <a:solidFill>
            <a:schemeClr val="tx1"/>
          </a:solidFill>
          <a:latin typeface="+mn-lt"/>
          <a:ea typeface="+mn-ea"/>
          <a:cs typeface="+mn-cs"/>
        </a:defRPr>
      </a:lvl2pPr>
      <a:lvl3pPr marL="1028700" indent="-205740" algn="l" defTabSz="822960" rtl="0" eaLnBrk="1" latinLnBrk="0" hangingPunct="1">
        <a:lnSpc>
          <a:spcPct val="90000"/>
        </a:lnSpc>
        <a:spcBef>
          <a:spcPts val="450"/>
        </a:spcBef>
        <a:buFont typeface="Arial" panose="020B0604020202020204" pitchFamily="34" charset="0"/>
        <a:buChar char="•"/>
        <a:defRPr sz="1800" kern="1200">
          <a:solidFill>
            <a:schemeClr val="tx1"/>
          </a:solidFill>
          <a:latin typeface="+mn-lt"/>
          <a:ea typeface="+mn-ea"/>
          <a:cs typeface="+mn-cs"/>
        </a:defRPr>
      </a:lvl3pPr>
      <a:lvl4pPr marL="14401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4pPr>
      <a:lvl5pPr marL="185166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5pPr>
      <a:lvl6pPr marL="226314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6pPr>
      <a:lvl7pPr marL="267462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7pPr>
      <a:lvl8pPr marL="308610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8pPr>
      <a:lvl9pPr marL="34975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9pPr>
    </p:bodyStyle>
    <p:otherStyle>
      <a:defPPr>
        <a:defRPr lang="vi-VN"/>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9.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slideLayout" Target="../slideLayouts/slideLayout57.xml"/><Relationship Id="rId7" Type="http://schemas.openxmlformats.org/officeDocument/2006/relationships/image" Target="../media/image9.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notesSlide" Target="../notesSlides/notesSlide1.xml"/><Relationship Id="rId9" Type="http://schemas.openxmlformats.org/officeDocument/2006/relationships/image" Target="../media/image11.gif"/></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0.xml"/><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9.png"/><Relationship Id="rId1" Type="http://schemas.openxmlformats.org/officeDocument/2006/relationships/slideLayout" Target="../slideLayouts/slideLayout7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7.gif"/><Relationship Id="rId2" Type="http://schemas.openxmlformats.org/officeDocument/2006/relationships/slideLayout" Target="../slideLayouts/slideLayout84.xml"/><Relationship Id="rId1" Type="http://schemas.openxmlformats.org/officeDocument/2006/relationships/tags" Target="../tags/tag1.xml"/><Relationship Id="rId6" Type="http://schemas.openxmlformats.org/officeDocument/2006/relationships/image" Target="../media/image18.gif"/><Relationship Id="rId5" Type="http://schemas.openxmlformats.org/officeDocument/2006/relationships/image" Target="../media/image200.png"/><Relationship Id="rId4" Type="http://schemas.openxmlformats.org/officeDocument/2006/relationships/image" Target="../media/image190.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91.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28.png"/><Relationship Id="rId3" Type="http://schemas.openxmlformats.org/officeDocument/2006/relationships/notesSlide" Target="../notesSlides/notesSlide10.xml"/><Relationship Id="rId7" Type="http://schemas.openxmlformats.org/officeDocument/2006/relationships/image" Target="../media/image25.png"/><Relationship Id="rId12" Type="http://schemas.microsoft.com/office/2007/relationships/hdphoto" Target="../media/hdphoto4.wdp"/><Relationship Id="rId2" Type="http://schemas.openxmlformats.org/officeDocument/2006/relationships/slideLayout" Target="../slideLayouts/slideLayout118.xml"/><Relationship Id="rId16" Type="http://schemas.microsoft.com/office/2007/relationships/hdphoto" Target="../media/hdphoto6.wdp"/><Relationship Id="rId1" Type="http://schemas.openxmlformats.org/officeDocument/2006/relationships/tags" Target="../tags/tag2.xml"/><Relationship Id="rId6" Type="http://schemas.microsoft.com/office/2007/relationships/hdphoto" Target="../media/hdphoto1.wdp"/><Relationship Id="rId11" Type="http://schemas.openxmlformats.org/officeDocument/2006/relationships/image" Target="../media/image27.png"/><Relationship Id="rId5" Type="http://schemas.openxmlformats.org/officeDocument/2006/relationships/image" Target="../media/image24.png"/><Relationship Id="rId15" Type="http://schemas.openxmlformats.org/officeDocument/2006/relationships/image" Target="../media/image29.png"/><Relationship Id="rId10" Type="http://schemas.microsoft.com/office/2007/relationships/hdphoto" Target="../media/hdphoto3.wdp"/><Relationship Id="rId4" Type="http://schemas.openxmlformats.org/officeDocument/2006/relationships/image" Target="../media/image23.png"/><Relationship Id="rId9" Type="http://schemas.openxmlformats.org/officeDocument/2006/relationships/image" Target="../media/image26.png"/><Relationship Id="rId14" Type="http://schemas.microsoft.com/office/2007/relationships/hdphoto" Target="../media/hdphoto5.wdp"/></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microsoft.com/office/2007/relationships/hdphoto" Target="../media/hdphoto8.wdp"/><Relationship Id="rId5" Type="http://schemas.openxmlformats.org/officeDocument/2006/relationships/image" Target="../media/image32.png"/><Relationship Id="rId4" Type="http://schemas.microsoft.com/office/2007/relationships/hdphoto" Target="../media/hdphoto7.wdp"/></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7" Type="http://schemas.microsoft.com/office/2007/relationships/hdphoto" Target="../media/hdphoto8.wdp"/><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32.png"/><Relationship Id="rId5" Type="http://schemas.microsoft.com/office/2007/relationships/hdphoto" Target="../media/hdphoto10.wdp"/><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3.xml"/></Relationships>
</file>

<file path=ppt/slides/_rels/slide20.xml.rels><?xml version="1.0" encoding="UTF-8" standalone="yes"?>
<Relationships xmlns="http://schemas.openxmlformats.org/package/2006/relationships"><Relationship Id="rId8" Type="http://schemas.openxmlformats.org/officeDocument/2006/relationships/image" Target="../media/image18.gif"/><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5.xml"/><Relationship Id="rId1" Type="http://schemas.openxmlformats.org/officeDocument/2006/relationships/slideLayout" Target="../slideLayouts/slideLayout5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91.xml"/></Relationships>
</file>

<file path=ppt/slides/_rels/slide22.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73.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2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audio" Target="../media/audio1.wav"/><Relationship Id="rId7"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2.GIF"/><Relationship Id="rId5" Type="http://schemas.openxmlformats.org/officeDocument/2006/relationships/image" Target="../media/image41.png"/><Relationship Id="rId4" Type="http://schemas.openxmlformats.org/officeDocument/2006/relationships/audio" Target="../media/audio2.wav"/></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3.xml"/><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3.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3.xml"/></Relationships>
</file>

<file path=ppt/slides/_rels/slide3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3.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3.xml"/><Relationship Id="rId4" Type="http://schemas.openxmlformats.org/officeDocument/2006/relationships/image" Target="../media/image58.jpeg"/></Relationships>
</file>

<file path=ppt/slides/_rels/slide3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3.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91.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8" Type="http://schemas.openxmlformats.org/officeDocument/2006/relationships/slide" Target="slide39.xml"/><Relationship Id="rId13" Type="http://schemas.openxmlformats.org/officeDocument/2006/relationships/image" Target="../media/image68.png"/><Relationship Id="rId18" Type="http://schemas.openxmlformats.org/officeDocument/2006/relationships/slide" Target="slide37.xml"/><Relationship Id="rId3" Type="http://schemas.openxmlformats.org/officeDocument/2006/relationships/slide" Target="slide27.xml"/><Relationship Id="rId7" Type="http://schemas.openxmlformats.org/officeDocument/2006/relationships/image" Target="../media/image65.png"/><Relationship Id="rId12" Type="http://schemas.openxmlformats.org/officeDocument/2006/relationships/slide" Target="slide41.xml"/><Relationship Id="rId17" Type="http://schemas.openxmlformats.org/officeDocument/2006/relationships/image" Target="../media/image70.png"/><Relationship Id="rId2" Type="http://schemas.openxmlformats.org/officeDocument/2006/relationships/notesSlide" Target="../notesSlides/notesSlide19.xml"/><Relationship Id="rId16" Type="http://schemas.openxmlformats.org/officeDocument/2006/relationships/slide" Target="slide36.xml"/><Relationship Id="rId1" Type="http://schemas.openxmlformats.org/officeDocument/2006/relationships/slideLayout" Target="../slideLayouts/slideLayout108.xml"/><Relationship Id="rId6" Type="http://schemas.openxmlformats.org/officeDocument/2006/relationships/slide" Target="slide38.xml"/><Relationship Id="rId11" Type="http://schemas.openxmlformats.org/officeDocument/2006/relationships/image" Target="../media/image67.png"/><Relationship Id="rId5" Type="http://schemas.microsoft.com/office/2007/relationships/hdphoto" Target="../media/hdphoto11.wdp"/><Relationship Id="rId15" Type="http://schemas.openxmlformats.org/officeDocument/2006/relationships/image" Target="../media/image69.png"/><Relationship Id="rId10" Type="http://schemas.openxmlformats.org/officeDocument/2006/relationships/slide" Target="slide40.xml"/><Relationship Id="rId19" Type="http://schemas.openxmlformats.org/officeDocument/2006/relationships/image" Target="../media/image71.png"/><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slide" Target="slide35.xml"/></Relationships>
</file>

<file path=ppt/slides/_rels/slide35.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720.png"/><Relationship Id="rId7" Type="http://schemas.openxmlformats.org/officeDocument/2006/relationships/slide" Target="slide34.xml"/><Relationship Id="rId2" Type="http://schemas.openxmlformats.org/officeDocument/2006/relationships/image" Target="../media/image710.png"/><Relationship Id="rId1" Type="http://schemas.openxmlformats.org/officeDocument/2006/relationships/slideLayout" Target="../slideLayouts/slideLayout103.xml"/><Relationship Id="rId6" Type="http://schemas.openxmlformats.org/officeDocument/2006/relationships/image" Target="../media/image76.png"/><Relationship Id="rId5" Type="http://schemas.openxmlformats.org/officeDocument/2006/relationships/image" Target="../media/image750.png"/><Relationship Id="rId4" Type="http://schemas.openxmlformats.org/officeDocument/2006/relationships/image" Target="../media/image740.png"/><Relationship Id="rId9" Type="http://schemas.microsoft.com/office/2007/relationships/hdphoto" Target="../media/hdphoto12.wdp"/></Relationships>
</file>

<file path=ppt/slides/_rels/slide36.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80.png"/><Relationship Id="rId7" Type="http://schemas.openxmlformats.org/officeDocument/2006/relationships/image" Target="../media/image85.png"/><Relationship Id="rId2" Type="http://schemas.openxmlformats.org/officeDocument/2006/relationships/image" Target="../media/image78.png"/><Relationship Id="rId1" Type="http://schemas.openxmlformats.org/officeDocument/2006/relationships/slideLayout" Target="../slideLayouts/slideLayout103.xml"/><Relationship Id="rId6" Type="http://schemas.openxmlformats.org/officeDocument/2006/relationships/image" Target="../media/image84.png"/><Relationship Id="rId5" Type="http://schemas.openxmlformats.org/officeDocument/2006/relationships/image" Target="../media/image83.png"/><Relationship Id="rId10" Type="http://schemas.microsoft.com/office/2007/relationships/hdphoto" Target="../media/hdphoto12.wdp"/><Relationship Id="rId4" Type="http://schemas.openxmlformats.org/officeDocument/2006/relationships/image" Target="../media/image81.png"/><Relationship Id="rId9" Type="http://schemas.openxmlformats.org/officeDocument/2006/relationships/image" Target="../media/image72.png"/></Relationships>
</file>

<file path=ppt/slides/_rels/slide37.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image" Target="../media/image87.png"/><Relationship Id="rId7" Type="http://schemas.openxmlformats.org/officeDocument/2006/relationships/image" Target="../media/image91.png"/><Relationship Id="rId2" Type="http://schemas.openxmlformats.org/officeDocument/2006/relationships/notesSlide" Target="../notesSlides/notesSlide20.xml"/><Relationship Id="rId1" Type="http://schemas.openxmlformats.org/officeDocument/2006/relationships/slideLayout" Target="../slideLayouts/slideLayout103.xml"/><Relationship Id="rId6" Type="http://schemas.openxmlformats.org/officeDocument/2006/relationships/image" Target="../media/image90.png"/><Relationship Id="rId5" Type="http://schemas.openxmlformats.org/officeDocument/2006/relationships/image" Target="../media/image89.png"/><Relationship Id="rId10" Type="http://schemas.microsoft.com/office/2007/relationships/hdphoto" Target="../media/hdphoto12.wdp"/><Relationship Id="rId4" Type="http://schemas.openxmlformats.org/officeDocument/2006/relationships/image" Target="../media/image88.png"/><Relationship Id="rId9" Type="http://schemas.openxmlformats.org/officeDocument/2006/relationships/image" Target="../media/image72.png"/></Relationships>
</file>

<file path=ppt/slides/_rels/slide38.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93.png"/><Relationship Id="rId7" Type="http://schemas.openxmlformats.org/officeDocument/2006/relationships/slide" Target="slide34.xml"/><Relationship Id="rId2" Type="http://schemas.openxmlformats.org/officeDocument/2006/relationships/image" Target="../media/image92.png"/><Relationship Id="rId1" Type="http://schemas.openxmlformats.org/officeDocument/2006/relationships/slideLayout" Target="../slideLayouts/slideLayout103.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 Id="rId9" Type="http://schemas.microsoft.com/office/2007/relationships/hdphoto" Target="../media/hdphoto12.wdp"/></Relationships>
</file>

<file path=ppt/slides/_rels/slide3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79.png"/><Relationship Id="rId7" Type="http://schemas.openxmlformats.org/officeDocument/2006/relationships/slide" Target="slide34.xml"/><Relationship Id="rId2" Type="http://schemas.openxmlformats.org/officeDocument/2006/relationships/image" Target="../media/image97.png"/><Relationship Id="rId1" Type="http://schemas.openxmlformats.org/officeDocument/2006/relationships/slideLayout" Target="../slideLayouts/slideLayout103.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 Id="rId9" Type="http://schemas.microsoft.com/office/2007/relationships/hdphoto" Target="../media/hdphoto12.wdp"/></Relationships>
</file>

<file path=ppt/slides/_rels/slide40.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103.png"/><Relationship Id="rId7" Type="http://schemas.openxmlformats.org/officeDocument/2006/relationships/slide" Target="slide34.xml"/><Relationship Id="rId2" Type="http://schemas.openxmlformats.org/officeDocument/2006/relationships/image" Target="../media/image82.png"/><Relationship Id="rId1" Type="http://schemas.openxmlformats.org/officeDocument/2006/relationships/slideLayout" Target="../slideLayouts/slideLayout103.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 Id="rId9" Type="http://schemas.microsoft.com/office/2007/relationships/hdphoto" Target="../media/hdphoto12.wdp"/></Relationships>
</file>

<file path=ppt/slides/_rels/slide41.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108.png"/><Relationship Id="rId7" Type="http://schemas.openxmlformats.org/officeDocument/2006/relationships/slide" Target="slide34.xml"/><Relationship Id="rId2" Type="http://schemas.openxmlformats.org/officeDocument/2006/relationships/image" Target="../media/image98.png"/><Relationship Id="rId1" Type="http://schemas.openxmlformats.org/officeDocument/2006/relationships/slideLayout" Target="../slideLayouts/slideLayout103.xml"/><Relationship Id="rId6" Type="http://schemas.openxmlformats.org/officeDocument/2006/relationships/image" Target="../media/image109.png"/><Relationship Id="rId5" Type="http://schemas.openxmlformats.org/officeDocument/2006/relationships/image" Target="../media/image107.png"/><Relationship Id="rId4" Type="http://schemas.openxmlformats.org/officeDocument/2006/relationships/image" Target="../media/image102.png"/><Relationship Id="rId9" Type="http://schemas.microsoft.com/office/2007/relationships/hdphoto" Target="../media/hdphoto12.wdp"/></Relationships>
</file>

<file path=ppt/slides/_rels/slide4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90.xml"/></Relationships>
</file>

<file path=ppt/slides/_rels/slide4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95.xml"/></Relationships>
</file>

<file path=ppt/slides/_rels/slide4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95.xml"/></Relationships>
</file>

<file path=ppt/slides/_rels/slide4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18.xml"/><Relationship Id="rId1" Type="http://schemas.openxmlformats.org/officeDocument/2006/relationships/audio" Target="file:///C:\Documents%20and%20Settings\thanhnampc\Desktop\Yesterdays.MP3" TargetMode="External"/><Relationship Id="rId6" Type="http://schemas.openxmlformats.org/officeDocument/2006/relationships/image" Target="../media/image110.png"/><Relationship Id="rId5" Type="http://schemas.openxmlformats.org/officeDocument/2006/relationships/image" Target="../media/image77.jpeg"/><Relationship Id="rId4"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2942" y="2298548"/>
            <a:ext cx="11616266" cy="1754326"/>
          </a:xfrm>
          <a:prstGeom prst="rect">
            <a:avLst/>
          </a:prstGeom>
        </p:spPr>
        <p:txBody>
          <a:bodyPr wrap="square">
            <a:spAutoFit/>
          </a:bodyPr>
          <a:lstStyle/>
          <a:p>
            <a:pPr algn="ctr"/>
            <a:r>
              <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KÍNH CHÚC QUÝ VỊ:</a:t>
            </a:r>
          </a:p>
          <a:p>
            <a:pPr algn="ctr"/>
            <a:r>
              <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SỨC KHỎE, HẠNH PHÚC, THÀNH ĐẠT</a:t>
            </a:r>
          </a:p>
          <a:p>
            <a:pPr algn="ctr"/>
            <a:r>
              <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CHÚC BUỔI THAO GIẢNG THÀNH CÔNG TỐT ĐẸP</a:t>
            </a:r>
          </a:p>
        </p:txBody>
      </p:sp>
      <p:sp>
        <p:nvSpPr>
          <p:cNvPr id="7" name="Rectangle 6"/>
          <p:cNvSpPr/>
          <p:nvPr/>
        </p:nvSpPr>
        <p:spPr>
          <a:xfrm>
            <a:off x="1193800" y="189673"/>
            <a:ext cx="9804400" cy="1754326"/>
          </a:xfrm>
          <a:prstGeom prst="rect">
            <a:avLst/>
          </a:prstGeom>
        </p:spPr>
        <p:txBody>
          <a:bodyPr wrap="square">
            <a:spAutoFit/>
          </a:bodyPr>
          <a:lstStyle/>
          <a:p>
            <a:pPr algn="ctr"/>
            <a:r>
              <a:rPr lang="en-US" sz="3600" b="1"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XIN KÍNH CHÀO TOÀN THỂ</a:t>
            </a:r>
            <a:br>
              <a:rPr lang="en-US" sz="3600" b="1"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QUÝ THẦY CÔ THAM DỰ BUỔI THAO GIẢNG NĂM </a:t>
            </a:r>
            <a:r>
              <a:rPr lang="en-US" sz="3600" b="1">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HỌC 2025-2026</a:t>
            </a:r>
            <a:endParaRPr lang="en-US" sz="3600" dirty="0"/>
          </a:p>
        </p:txBody>
      </p:sp>
      <p:sp>
        <p:nvSpPr>
          <p:cNvPr id="11265" name="Text Box 2"/>
          <p:cNvSpPr txBox="1">
            <a:spLocks noChangeArrowheads="1"/>
          </p:cNvSpPr>
          <p:nvPr/>
        </p:nvSpPr>
        <p:spPr bwMode="auto">
          <a:xfrm>
            <a:off x="3200400" y="1295401"/>
            <a:ext cx="510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67" name="WordArt 3"/>
          <p:cNvSpPr>
            <a:spLocks noChangeArrowheads="1" noChangeShapeType="1" noTextEdit="1"/>
          </p:cNvSpPr>
          <p:nvPr/>
        </p:nvSpPr>
        <p:spPr bwMode="auto">
          <a:xfrm>
            <a:off x="2667000" y="3743325"/>
            <a:ext cx="6629400" cy="9906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11268" name="Text Box 5"/>
          <p:cNvSpPr txBox="1">
            <a:spLocks noChangeArrowheads="1"/>
          </p:cNvSpPr>
          <p:nvPr/>
        </p:nvSpPr>
        <p:spPr bwMode="auto">
          <a:xfrm>
            <a:off x="4632326" y="417513"/>
            <a:ext cx="35210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0" name="WordArt 6"/>
          <p:cNvSpPr>
            <a:spLocks noChangeArrowheads="1" noChangeShapeType="1" noTextEdit="1"/>
          </p:cNvSpPr>
          <p:nvPr/>
        </p:nvSpPr>
        <p:spPr bwMode="auto">
          <a:xfrm>
            <a:off x="1679575" y="533400"/>
            <a:ext cx="8763000" cy="22860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3" name="Text Box 7"/>
          <p:cNvSpPr txBox="1">
            <a:spLocks noChangeArrowheads="1"/>
          </p:cNvSpPr>
          <p:nvPr/>
        </p:nvSpPr>
        <p:spPr bwMode="auto">
          <a:xfrm>
            <a:off x="2133600" y="56388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08" name="Picture 8"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1524000" y="35052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9"/>
          <p:cNvSpPr txBox="1">
            <a:spLocks noChangeArrowheads="1"/>
          </p:cNvSpPr>
          <p:nvPr/>
        </p:nvSpPr>
        <p:spPr bwMode="auto">
          <a:xfrm>
            <a:off x="9448800" y="54864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10" name="Picture 10"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8991600" y="3657600"/>
            <a:ext cx="1981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 Box 11"/>
          <p:cNvSpPr txBox="1">
            <a:spLocks noChangeArrowheads="1"/>
          </p:cNvSpPr>
          <p:nvPr/>
        </p:nvSpPr>
        <p:spPr bwMode="auto">
          <a:xfrm>
            <a:off x="838200" y="6096001"/>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4" name="Group 12"/>
          <p:cNvGrpSpPr>
            <a:grpSpLocks/>
          </p:cNvGrpSpPr>
          <p:nvPr/>
        </p:nvGrpSpPr>
        <p:grpSpPr bwMode="auto">
          <a:xfrm>
            <a:off x="-14288" y="5334000"/>
            <a:ext cx="1538288" cy="1676400"/>
            <a:chOff x="0" y="2496"/>
            <a:chExt cx="1161" cy="1536"/>
          </a:xfrm>
        </p:grpSpPr>
        <p:pic>
          <p:nvPicPr>
            <p:cNvPr id="11276" name="Picture 13"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8" name="Text Box 15"/>
          <p:cNvSpPr txBox="1">
            <a:spLocks noChangeArrowheads="1"/>
          </p:cNvSpPr>
          <p:nvPr/>
        </p:nvSpPr>
        <p:spPr bwMode="auto">
          <a:xfrm>
            <a:off x="9829800" y="7162800"/>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5" name="Group 16"/>
          <p:cNvGrpSpPr>
            <a:grpSpLocks/>
          </p:cNvGrpSpPr>
          <p:nvPr/>
        </p:nvGrpSpPr>
        <p:grpSpPr bwMode="auto">
          <a:xfrm>
            <a:off x="10668000" y="6553200"/>
            <a:ext cx="1676400" cy="1066800"/>
            <a:chOff x="4080" y="2496"/>
            <a:chExt cx="1296" cy="1392"/>
          </a:xfrm>
        </p:grpSpPr>
        <p:pic>
          <p:nvPicPr>
            <p:cNvPr id="11280" name="Picture 17"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8"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82" name="Text Box 19"/>
          <p:cNvSpPr txBox="1">
            <a:spLocks noChangeArrowheads="1"/>
          </p:cNvSpPr>
          <p:nvPr/>
        </p:nvSpPr>
        <p:spPr bwMode="auto">
          <a:xfrm>
            <a:off x="3429000" y="7467600"/>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6" name="Text Box 5"/>
          <p:cNvSpPr txBox="1">
            <a:spLocks noChangeArrowheads="1"/>
          </p:cNvSpPr>
          <p:nvPr/>
        </p:nvSpPr>
        <p:spPr bwMode="auto">
          <a:xfrm>
            <a:off x="3213841" y="6044625"/>
            <a:ext cx="57204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r>
              <a:rPr lang="en-US" altLang="zh-CN" i="1" dirty="0">
                <a:solidFill>
                  <a:srgbClr val="FF0000"/>
                </a:solidFill>
                <a:latin typeface="Times New Roman" panose="02020603050405020304" pitchFamily="18" charset="0"/>
              </a:rPr>
              <a:t>GV </a:t>
            </a:r>
            <a:r>
              <a:rPr lang="en-US" altLang="zh-CN" i="1" dirty="0" err="1">
                <a:solidFill>
                  <a:srgbClr val="FF0000"/>
                </a:solidFill>
                <a:latin typeface="Times New Roman" panose="02020603050405020304" pitchFamily="18" charset="0"/>
              </a:rPr>
              <a:t>thực</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hiện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Nguyễn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Thị</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Thủy</a:t>
            </a:r>
            <a:endParaRPr lang="en-US" altLang="zh-CN"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10663571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withEffect" nodePh="1">
                                  <p:stCondLst>
                                    <p:cond delay="0"/>
                                  </p:stCondLst>
                                  <p:endCondLst>
                                    <p:cond evt="begin" delay="0">
                                      <p:tn val="5"/>
                                    </p:cond>
                                  </p:end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11267"/>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11267"/>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11267"/>
                                        </p:tgtEl>
                                        <p:attrNameLst>
                                          <p:attrName>ppt_y</p:attrName>
                                        </p:attrNameLst>
                                      </p:cBhvr>
                                      <p:tavLst>
                                        <p:tav tm="0">
                                          <p:val>
                                            <p:strVal val="#ppt_y"/>
                                          </p:val>
                                        </p:tav>
                                        <p:tav tm="100000">
                                          <p:val>
                                            <p:strVal val="#ppt_y"/>
                                          </p:val>
                                        </p:tav>
                                      </p:tavLst>
                                    </p:anim>
                                  </p:childTnLst>
                                </p:cTn>
                              </p:par>
                              <p:par>
                                <p:cTn id="11" presetID="39" presetClass="entr" presetSubtype="0" accel="100000" fill="hold" grpId="0" nodeType="withEffect" nodePh="1">
                                  <p:stCondLst>
                                    <p:cond delay="0"/>
                                  </p:stCondLst>
                                  <p:endCondLst>
                                    <p:cond evt="begin" delay="0">
                                      <p:tn val="11"/>
                                    </p:cond>
                                  </p:endCondLst>
                                  <p:childTnLst>
                                    <p:set>
                                      <p:cBhvr>
                                        <p:cTn id="12" dur="1" fill="hold">
                                          <p:stCondLst>
                                            <p:cond delay="0"/>
                                          </p:stCondLst>
                                        </p:cTn>
                                        <p:tgtEl>
                                          <p:spTgt spid="11270"/>
                                        </p:tgtEl>
                                        <p:attrNameLst>
                                          <p:attrName>style.visibility</p:attrName>
                                        </p:attrNameLst>
                                      </p:cBhvr>
                                      <p:to>
                                        <p:strVal val="visible"/>
                                      </p:to>
                                    </p:set>
                                    <p:anim calcmode="lin" valueType="num">
                                      <p:cBhvr>
                                        <p:cTn id="13" dur="500" fill="hold"/>
                                        <p:tgtEl>
                                          <p:spTgt spid="11270"/>
                                        </p:tgtEl>
                                        <p:attrNameLst>
                                          <p:attrName>ppt_h</p:attrName>
                                        </p:attrNameLst>
                                      </p:cBhvr>
                                      <p:tavLst>
                                        <p:tav tm="0">
                                          <p:val>
                                            <p:strVal val="#ppt_h/20"/>
                                          </p:val>
                                        </p:tav>
                                        <p:tav tm="50000">
                                          <p:val>
                                            <p:strVal val="#ppt_h/20"/>
                                          </p:val>
                                        </p:tav>
                                        <p:tav tm="100000">
                                          <p:val>
                                            <p:strVal val="#ppt_h"/>
                                          </p:val>
                                        </p:tav>
                                      </p:tavLst>
                                    </p:anim>
                                    <p:anim calcmode="lin" valueType="num">
                                      <p:cBhvr>
                                        <p:cTn id="14" dur="500" fill="hold"/>
                                        <p:tgtEl>
                                          <p:spTgt spid="11270"/>
                                        </p:tgtEl>
                                        <p:attrNameLst>
                                          <p:attrName>ppt_w</p:attrName>
                                        </p:attrNameLst>
                                      </p:cBhvr>
                                      <p:tavLst>
                                        <p:tav tm="0">
                                          <p:val>
                                            <p:strVal val="#ppt_w+.3"/>
                                          </p:val>
                                        </p:tav>
                                        <p:tav tm="50000">
                                          <p:val>
                                            <p:strVal val="#ppt_w+.3"/>
                                          </p:val>
                                        </p:tav>
                                        <p:tav tm="100000">
                                          <p:val>
                                            <p:strVal val="#ppt_w"/>
                                          </p:val>
                                        </p:tav>
                                      </p:tavLst>
                                    </p:anim>
                                    <p:anim calcmode="lin" valueType="num">
                                      <p:cBhvr>
                                        <p:cTn id="15" dur="500" fill="hold"/>
                                        <p:tgtEl>
                                          <p:spTgt spid="11270"/>
                                        </p:tgtEl>
                                        <p:attrNameLst>
                                          <p:attrName>ppt_x</p:attrName>
                                        </p:attrNameLst>
                                      </p:cBhvr>
                                      <p:tavLst>
                                        <p:tav tm="0">
                                          <p:val>
                                            <p:strVal val="#ppt_x-.3"/>
                                          </p:val>
                                        </p:tav>
                                        <p:tav tm="50000">
                                          <p:val>
                                            <p:strVal val="#ppt_x"/>
                                          </p:val>
                                        </p:tav>
                                        <p:tav tm="100000">
                                          <p:val>
                                            <p:strVal val="#ppt_x"/>
                                          </p:val>
                                        </p:tav>
                                      </p:tavLst>
                                    </p:anim>
                                    <p:anim calcmode="lin" valueType="num">
                                      <p:cBhvr>
                                        <p:cTn id="16" dur="500" fill="hold"/>
                                        <p:tgtEl>
                                          <p:spTgt spid="11270"/>
                                        </p:tgtEl>
                                        <p:attrNameLst>
                                          <p:attrName>ppt_y</p:attrName>
                                        </p:attrNameLst>
                                      </p:cBhvr>
                                      <p:tavLst>
                                        <p:tav tm="0">
                                          <p:val>
                                            <p:strVal val="#ppt_y"/>
                                          </p:val>
                                        </p:tav>
                                        <p:tav tm="100000">
                                          <p:val>
                                            <p:strVal val="#ppt_y"/>
                                          </p:val>
                                        </p:tav>
                                      </p:tavLst>
                                    </p:anim>
                                  </p:childTnLst>
                                </p:cTn>
                              </p:par>
                              <p:par>
                                <p:cTn id="17" presetID="19" presetClass="entr" presetSubtype="10" repeatCount="indefinite" fill="hold" nodeType="withEffect">
                                  <p:stCondLst>
                                    <p:cond delay="0"/>
                                  </p:stCondLst>
                                  <p:childTnLst>
                                    <p:set>
                                      <p:cBhvr>
                                        <p:cTn id="18" dur="1" fill="hold">
                                          <p:stCondLst>
                                            <p:cond delay="0"/>
                                          </p:stCondLst>
                                        </p:cTn>
                                        <p:tgtEl>
                                          <p:spTgt spid="128008"/>
                                        </p:tgtEl>
                                        <p:attrNameLst>
                                          <p:attrName>style.visibility</p:attrName>
                                        </p:attrNameLst>
                                      </p:cBhvr>
                                      <p:to>
                                        <p:strVal val="visible"/>
                                      </p:to>
                                    </p:set>
                                    <p:anim calcmode="lin" valueType="num">
                                      <p:cBhvr>
                                        <p:cTn id="19" dur="30000" fill="hold"/>
                                        <p:tgtEl>
                                          <p:spTgt spid="128008"/>
                                        </p:tgtEl>
                                        <p:attrNameLst>
                                          <p:attrName>ppt_w</p:attrName>
                                        </p:attrNameLst>
                                      </p:cBhvr>
                                      <p:tavLst>
                                        <p:tav tm="0" fmla="#ppt_w*sin(2.5*pi*$)">
                                          <p:val>
                                            <p:fltVal val="0"/>
                                          </p:val>
                                        </p:tav>
                                        <p:tav tm="100000">
                                          <p:val>
                                            <p:fltVal val="1"/>
                                          </p:val>
                                        </p:tav>
                                      </p:tavLst>
                                    </p:anim>
                                    <p:anim calcmode="lin" valueType="num">
                                      <p:cBhvr>
                                        <p:cTn id="20" dur="30000" fill="hold"/>
                                        <p:tgtEl>
                                          <p:spTgt spid="128008"/>
                                        </p:tgtEl>
                                        <p:attrNameLst>
                                          <p:attrName>ppt_h</p:attrName>
                                        </p:attrNameLst>
                                      </p:cBhvr>
                                      <p:tavLst>
                                        <p:tav tm="0">
                                          <p:val>
                                            <p:strVal val="#ppt_h"/>
                                          </p:val>
                                        </p:tav>
                                        <p:tav tm="100000">
                                          <p:val>
                                            <p:strVal val="#ppt_h"/>
                                          </p:val>
                                        </p:tav>
                                      </p:tavLst>
                                    </p:anim>
                                  </p:childTnLst>
                                </p:cTn>
                              </p:par>
                              <p:par>
                                <p:cTn id="21" presetID="19" presetClass="entr" presetSubtype="10" repeatCount="indefinite" fill="hold" nodeType="withEffect">
                                  <p:stCondLst>
                                    <p:cond delay="0"/>
                                  </p:stCondLst>
                                  <p:childTnLst>
                                    <p:set>
                                      <p:cBhvr>
                                        <p:cTn id="22" dur="1" fill="hold">
                                          <p:stCondLst>
                                            <p:cond delay="0"/>
                                          </p:stCondLst>
                                        </p:cTn>
                                        <p:tgtEl>
                                          <p:spTgt spid="128010"/>
                                        </p:tgtEl>
                                        <p:attrNameLst>
                                          <p:attrName>style.visibility</p:attrName>
                                        </p:attrNameLst>
                                      </p:cBhvr>
                                      <p:to>
                                        <p:strVal val="visible"/>
                                      </p:to>
                                    </p:set>
                                    <p:anim calcmode="lin" valueType="num">
                                      <p:cBhvr>
                                        <p:cTn id="23" dur="30000" fill="hold"/>
                                        <p:tgtEl>
                                          <p:spTgt spid="128010"/>
                                        </p:tgtEl>
                                        <p:attrNameLst>
                                          <p:attrName>ppt_w</p:attrName>
                                        </p:attrNameLst>
                                      </p:cBhvr>
                                      <p:tavLst>
                                        <p:tav tm="0" fmla="#ppt_w*sin(2.5*pi*$)">
                                          <p:val>
                                            <p:fltVal val="0"/>
                                          </p:val>
                                        </p:tav>
                                        <p:tav tm="100000">
                                          <p:val>
                                            <p:fltVal val="1"/>
                                          </p:val>
                                        </p:tav>
                                      </p:tavLst>
                                    </p:anim>
                                    <p:anim calcmode="lin" valueType="num">
                                      <p:cBhvr>
                                        <p:cTn id="24" dur="30000" fill="hold"/>
                                        <p:tgtEl>
                                          <p:spTgt spid="128010"/>
                                        </p:tgtEl>
                                        <p:attrNameLst>
                                          <p:attrName>ppt_h</p:attrName>
                                        </p:attrNameLst>
                                      </p:cBhvr>
                                      <p:tavLst>
                                        <p:tav tm="0">
                                          <p:val>
                                            <p:strVal val="#ppt_h"/>
                                          </p:val>
                                        </p:tav>
                                        <p:tav tm="100000">
                                          <p:val>
                                            <p:strVal val="#ppt_h"/>
                                          </p:val>
                                        </p:tav>
                                      </p:tavLst>
                                    </p:anim>
                                  </p:childTnLst>
                                </p:cTn>
                              </p:par>
                              <p:par>
                                <p:cTn id="25" presetID="0" presetClass="path" presetSubtype="0" repeatCount="indefinite" accel="50000" decel="50000" fill="hold" nodeType="withEffect">
                                  <p:stCondLst>
                                    <p:cond delay="0"/>
                                  </p:stCondLst>
                                  <p:childTnLst>
                                    <p:animMotion origin="layout" path="M 1.11111E-6 1.79191E-6 C 0.00781 -0.00416 0.01337 -0.01041 0.02118 -0.01434 C 0.02465 -0.02798 0.02083 -0.01341 0.02726 -0.03145 C 0.02812 -0.03353 0.02795 -0.03607 0.02899 -0.03769 C 0.03003 -0.03931 0.03194 -0.03908 0.03368 -0.03954 C 0.04323 -0.05364 0.05538 -0.05896 0.0684 -0.06497 C 0.06927 -0.06636 0.07031 -0.06821 0.07153 -0.0689 C 0.0743 -0.07098 0.08038 -0.07307 0.08038 -0.07283 C 0.08507 -0.09041 0.07847 -0.07006 0.08663 -0.08185 C 0.09496 -0.09295 0.08021 -0.08416 0.09288 -0.09018 C 0.09739 -0.10335 0.09566 -0.10382 0.1066 -0.10705 C 0.11493 -0.11838 0.12604 -0.12671 0.13698 -0.13202 C 0.14514 -0.14035 0.15208 -0.14844 0.15989 -0.157 C 0.16371 -0.16139 0.17344 -0.16578 0.17344 -0.16555 C 0.17708 -0.17549 0.1809 -0.17989 0.18576 -0.18867 C 0.18819 -0.19307 0.18958 -0.19861 0.19201 -0.20324 C 0.19236 -0.20509 0.19236 -0.20809 0.1934 -0.20948 C 0.19462 -0.21133 0.19705 -0.20971 0.19792 -0.21156 C 0.1993 -0.2148 0.19913 -0.21896 0.19965 -0.22243 C 0.20156 -0.23584 0.20278 -0.26266 0.21042 -0.2726 C 0.21406 -0.28879 0.21076 -0.28185 0.21927 -0.29318 C 0.22344 -0.30705 0.22691 -0.31653 0.23455 -0.32694 C 0.23837 -0.35283 0.23229 -0.32301 0.24236 -0.34382 C 0.24427 -0.34752 0.24427 -0.35214 0.24514 -0.3563 C 0.24757 -0.36555 0.25121 -0.37295 0.25434 -0.38127 C 0.25486 -0.38474 0.25434 -0.3889 0.2559 -0.39191 C 0.25677 -0.39376 0.25937 -0.39237 0.26042 -0.39399 C 0.26267 -0.39723 0.26163 -0.40324 0.26354 -0.40671 C 0.26493 -0.40856 0.26667 -0.40948 0.26805 -0.41064 C 0.26996 -0.41989 0.27535 -0.42312 0.28021 -0.42983 C 0.28663 -0.45226 0.2783 -0.42937 0.29097 -0.44671 C 0.29358 -0.45041 0.29444 -0.45549 0.29705 -0.45942 C 0.30139 -0.47607 0.29496 -0.45596 0.3033 -0.46729 C 0.30868 -0.47561 0.30052 -0.47237 0.30625 -0.48 C 0.30764 -0.48162 0.30937 -0.48162 0.31076 -0.48208 C 0.31337 -0.49318 0.31788 -0.50081 0.32292 -0.50937 C 0.32795 -0.51769 0.32448 -0.5207 0.33212 -0.52393 C 0.33559 -0.53364 0.33993 -0.54243 0.34444 -0.55145 C 0.34618 -0.55515 0.34635 -0.56046 0.34913 -0.56393 C 0.35 -0.56555 0.35191 -0.56532 0.35364 -0.56601 C 0.35746 -0.58197 0.35156 -0.56324 0.35972 -0.57457 C 0.36701 -0.58451 0.35434 -0.57711 0.36406 -0.58682 C 0.36649 -0.58913 0.36927 -0.58983 0.37187 -0.59122 C 0.37465 -0.60231 0.37205 -0.5963 0.38246 -0.60601 C 0.3875 -0.61018 0.38958 -0.61873 0.39479 -0.62266 C 0.41094 -0.63584 0.42153 -0.65179 0.44028 -0.65619 C 0.45469 -0.66913 0.46927 -0.67191 0.48594 -0.67723 C 0.48785 -0.67769 0.48924 -0.67815 0.49062 -0.67931 C 0.49601 -0.68324 0.50035 -0.68971 0.5059 -0.69202 C 0.52292 -0.6985 0.51285 -0.69549 0.53628 -0.70012 C 0.54965 -0.71191 0.56562 -0.71399 0.58055 -0.71908 C 0.61927 -0.73179 0.58733 -0.72532 0.63108 -0.73156 C 0.66163 -0.73018 0.66719 -0.72925 0.69062 -0.72555 C 0.72448 -0.73087 0.75035 -0.73526 0.78663 -0.73804 C 0.8026 -0.74243 0.81771 -0.74937 0.83368 -0.75468 C 0.84427 -0.75422 0.85521 -0.75376 0.8658 -0.75283 C 0.88246 -0.75145 0.91597 -0.74844 0.91597 -0.74821 C 0.93559 -0.74312 0.9559 -0.74382 0.97535 -0.7422 C 1.00746 -0.73596 1.04062 -0.73781 1.07292 -0.73596 C 1.09323 -0.7348 1.13403 -0.73364 1.13403 -0.73341 " pathEditMode="relative" rAng="0" ptsTypes="fffffffffffffffffffffffffffffffffffffffffffffffffffffffffffA">
                                      <p:cBhvr>
                                        <p:cTn id="26" dur="7000" fill="hold"/>
                                        <p:tgtEl>
                                          <p:spTgt spid="4"/>
                                        </p:tgtEl>
                                        <p:attrNameLst>
                                          <p:attrName>ppt_x,ppt_y</p:attrName>
                                        </p:attrNameLst>
                                      </p:cBhvr>
                                      <p:rCtr x="56700" y="-37700"/>
                                    </p:animMotion>
                                  </p:childTnLst>
                                </p:cTn>
                              </p:par>
                              <p:par>
                                <p:cTn id="27" presetID="0" presetClass="path" presetSubtype="0" repeatCount="indefinite" accel="50000" decel="50000" fill="hold" nodeType="withEffect">
                                  <p:stCondLst>
                                    <p:cond delay="0"/>
                                  </p:stCondLst>
                                  <p:childTnLst>
                                    <p:animMotion origin="layout" path="M -3.33333E-6 -0.00023 C -0.01632 0.00278 -0.0309 -0.00347 -0.04739 -0.00647 C -0.06302 -0.01364 -0.07986 -0.0074 -0.09323 -0.02127 C -0.09895 -0.04023 -0.10781 -0.04508 -0.12083 -0.05087 C -0.1243 -0.06636 -0.12118 -0.06127 -0.12847 -0.06798 C -0.13055 -0.0763 -0.13142 -0.08 -0.1375 -0.08277 C -0.14514 -0.09688 -0.15295 -0.10913 -0.16059 -0.123 C -0.16753 -0.13572 -0.16927 -0.15029 -0.17743 -0.16139 C -0.18003 -0.17688 -0.18524 -0.19075 -0.18802 -0.20601 C -0.19114 -0.22196 -0.19427 -0.24902 -0.20347 -0.26127 C -0.20764 -0.28508 -0.21024 -0.30913 -0.21423 -0.33341 C -0.21527 -0.34011 -0.21545 -0.34774 -0.21718 -0.35468 C -0.21805 -0.35792 -0.22048 -0.36 -0.2217 -0.363 C -0.22361 -0.3674 -0.22708 -0.38196 -0.22795 -0.38636 C -0.22864 -0.38982 -0.2283 -0.39376 -0.22934 -0.39699 C -0.23142 -0.40324 -0.23455 -0.40855 -0.23715 -0.4141 C -0.24097 -0.42243 -0.23559 -0.42104 -0.24166 -0.43098 C -0.24253 -0.43283 -0.24479 -0.43237 -0.24635 -0.43306 C -0.24687 -0.43537 -0.2467 -0.43769 -0.24774 -0.4393 C -0.24895 -0.44115 -0.25139 -0.44 -0.25225 -0.44162 C -0.25416 -0.44555 -0.25347 -0.4504 -0.25538 -0.45456 C -0.26024 -0.46428 -0.25711 -0.45896 -0.26458 -0.46913 C -0.26545 -0.47283 -0.2658 -0.47699 -0.2677 -0.48 C -0.26875 -0.48139 -0.271 -0.48023 -0.27222 -0.48185 C -0.27708 -0.48855 -0.27951 -0.4985 -0.28437 -0.50543 C -0.28576 -0.50728 -0.28784 -0.50821 -0.28906 -0.50982 C -0.30486 -0.52925 -0.29236 -0.51699 -0.30277 -0.5267 C -0.30677 -0.54358 -0.30868 -0.53942 -0.3243 -0.54358 C -0.32743 -0.55699 -0.32291 -0.54358 -0.3335 -0.55422 C -0.33489 -0.55561 -0.33507 -0.5593 -0.33645 -0.56069 C -0.34479 -0.5711 -0.35086 -0.57503 -0.36093 -0.57965 C -0.3618 -0.58104 -0.36267 -0.58289 -0.36406 -0.58381 C -0.36684 -0.58566 -0.37309 -0.58798 -0.37309 -0.58774 C -0.38871 -0.60439 -0.40816 -0.5993 -0.42656 -0.60532 C -0.5033 -0.62959 -0.57847 -0.63191 -0.65764 -0.63491 C -0.67135 -0.63954 -0.68264 -0.64809 -0.69583 -0.6541 C -0.71024 -0.66728 -0.72413 -0.67491 -0.74027 -0.6837 C -0.75156 -0.68069 -0.74757 -0.67561 -0.7585 -0.67098 C -0.77864 -0.66266 -0.80156 -0.66081 -0.82274 -0.65826 C -0.8375 -0.66613 -0.83107 -0.66243 -0.84253 -0.6689 C -0.84461 -0.67722 -0.84722 -0.67907 -0.8533 -0.68162 C -0.85625 -0.69387 -0.85225 -0.68347 -0.85955 -0.68994 C -0.86128 -0.69156 -0.8625 -0.69433 -0.86406 -0.69641 C -0.86458 -0.6985 -0.86458 -0.70104 -0.86545 -0.70266 C -0.86892 -0.70844 -0.875 -0.70844 -0.87934 -0.71144 C -0.88211 -0.71329 -0.88437 -0.71561 -0.88698 -0.71769 C -0.88958 -0.72809 -0.89652 -0.73318 -0.90382 -0.73665 C -0.90434 -0.73873 -0.90416 -0.7415 -0.90538 -0.74312 C -0.90642 -0.74474 -0.9085 -0.74428 -0.91007 -0.7452 C -0.91475 -0.74844 -0.91909 -0.7526 -0.92378 -0.75607 C -0.92621 -0.7667 -0.93177 -0.76902 -0.93889 -0.77295 C -0.94774 -0.79029 -0.97517 -0.79907 -0.98941 -0.80462 C -1.02395 -0.80277 -1.05486 -0.79491 -1.08871 -0.79191 C -1.09878 -0.78728 -1.11007 -0.78566 -1.12083 -0.78566 " pathEditMode="relative" rAng="0" ptsTypes="fffffffffffffffffffffffffffffffffffffffffffffffffffffA">
                                      <p:cBhvr>
                                        <p:cTn id="28" dur="10000" fill="hold"/>
                                        <p:tgtEl>
                                          <p:spTgt spid="5"/>
                                        </p:tgtEl>
                                        <p:attrNameLst>
                                          <p:attrName>ppt_x,ppt_y</p:attrName>
                                        </p:attrNameLst>
                                      </p:cBhvr>
                                      <p:rCtr x="-56000" y="-40100"/>
                                    </p:animMotion>
                                  </p:childTnLst>
                                </p:cTn>
                              </p:par>
                              <p:par>
                                <p:cTn id="29" presetID="39" presetClass="entr" presetSubtype="0" accel="10000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p:bldP spid="11270"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89013" y="2914560"/>
            <a:ext cx="9578988" cy="1938992"/>
          </a:xfrm>
          <a:prstGeom prst="rect">
            <a:avLst/>
          </a:prstGeom>
        </p:spPr>
        <p:txBody>
          <a:bodyPr wrap="square">
            <a:spAutoFit/>
          </a:bodyPr>
          <a:lstStyle/>
          <a:p>
            <a:pPr algn="ctr"/>
            <a:r>
              <a:rPr lang="en-US" sz="4000" b="1">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CHƯƠNG X: XÁC SUẤT</a:t>
            </a:r>
            <a:endParaRPr lang="en-US" sz="4000" b="1"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endParaRPr>
          </a:p>
          <a:p>
            <a:pPr algn="ctr"/>
            <a:r>
              <a:rPr lang="en-US" sz="40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BÀI 2: XÁC SUẤT CỦA BIẾN CỐ</a:t>
            </a:r>
            <a:endParaRPr lang="en-US" sz="4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a:p>
            <a:pPr algn="ctr"/>
            <a:r>
              <a:rPr lang="en-US" sz="4000" b="1"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TIẾT: 1</a:t>
            </a:r>
          </a:p>
        </p:txBody>
      </p:sp>
      <p:sp>
        <p:nvSpPr>
          <p:cNvPr id="9" name="Rectangle 8"/>
          <p:cNvSpPr/>
          <p:nvPr/>
        </p:nvSpPr>
        <p:spPr>
          <a:xfrm>
            <a:off x="137591" y="17293"/>
            <a:ext cx="11872912" cy="954107"/>
          </a:xfrm>
          <a:prstGeom prst="rect">
            <a:avLst/>
          </a:prstGeom>
          <a:solidFill>
            <a:srgbClr val="FFFF00"/>
          </a:solidFill>
        </p:spPr>
        <p:txBody>
          <a:bodyPr wrap="square">
            <a:spAutoFit/>
          </a:bodyPr>
          <a:lstStyle/>
          <a:p>
            <a:pPr algn="ctr"/>
            <a:r>
              <a:rPr lang="en-US" sz="2800" b="1" dirty="0">
                <a:latin typeface="Arial" pitchFamily="34" charset="0"/>
                <a:cs typeface="Arial" pitchFamily="34" charset="0"/>
              </a:rPr>
              <a:t>TRƯỜNG CAO ĐẲNG LÝ TỰ TRỌNG TP. HỒ CHÍ MINH</a:t>
            </a:r>
          </a:p>
          <a:p>
            <a:pPr algn="ctr"/>
            <a:r>
              <a:rPr lang="en-US" sz="2800" b="1">
                <a:latin typeface="Arial" pitchFamily="34" charset="0"/>
                <a:cs typeface="Arial" pitchFamily="34" charset="0"/>
              </a:rPr>
              <a:t>KHOA GIÁO DỤC ĐẠI CƯƠNG</a:t>
            </a:r>
            <a:endParaRPr lang="en-US" sz="2800" b="1" dirty="0">
              <a:latin typeface="Arial" pitchFamily="34" charset="0"/>
              <a:cs typeface="Arial" pitchFamily="34" charset="0"/>
            </a:endParaRPr>
          </a:p>
        </p:txBody>
      </p:sp>
      <p:pic>
        <p:nvPicPr>
          <p:cNvPr id="24" name="Picture 2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1081" y="971622"/>
            <a:ext cx="2355150" cy="1857303"/>
          </a:xfrm>
          <a:prstGeom prst="rect">
            <a:avLst/>
          </a:prstGeom>
          <a:noFill/>
          <a:ln>
            <a:noFill/>
          </a:ln>
        </p:spPr>
      </p:pic>
      <p:sp>
        <p:nvSpPr>
          <p:cNvPr id="11265" name="Text Box 2"/>
          <p:cNvSpPr txBox="1">
            <a:spLocks noChangeArrowheads="1"/>
          </p:cNvSpPr>
          <p:nvPr/>
        </p:nvSpPr>
        <p:spPr bwMode="auto">
          <a:xfrm>
            <a:off x="3200400" y="1295401"/>
            <a:ext cx="510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67" name="WordArt 3"/>
          <p:cNvSpPr>
            <a:spLocks noChangeArrowheads="1" noChangeShapeType="1" noTextEdit="1"/>
          </p:cNvSpPr>
          <p:nvPr/>
        </p:nvSpPr>
        <p:spPr bwMode="auto">
          <a:xfrm>
            <a:off x="2667000" y="3743325"/>
            <a:ext cx="6629400" cy="9906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2" name="Text Box 4"/>
          <p:cNvSpPr txBox="1">
            <a:spLocks noChangeArrowheads="1"/>
          </p:cNvSpPr>
          <p:nvPr/>
        </p:nvSpPr>
        <p:spPr bwMode="auto">
          <a:xfrm>
            <a:off x="4419600" y="4267201"/>
            <a:ext cx="411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0" name="WordArt 6"/>
          <p:cNvSpPr>
            <a:spLocks noChangeArrowheads="1" noChangeShapeType="1" noTextEdit="1"/>
          </p:cNvSpPr>
          <p:nvPr/>
        </p:nvSpPr>
        <p:spPr bwMode="auto">
          <a:xfrm>
            <a:off x="1853857" y="457200"/>
            <a:ext cx="8763000" cy="22860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3" name="Text Box 7"/>
          <p:cNvSpPr txBox="1">
            <a:spLocks noChangeArrowheads="1"/>
          </p:cNvSpPr>
          <p:nvPr/>
        </p:nvSpPr>
        <p:spPr bwMode="auto">
          <a:xfrm>
            <a:off x="2133600" y="56388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08" name="Picture 8" descr="rose001"/>
          <p:cNvPicPr>
            <a:picLocks noChangeAspect="1" noChangeArrowheads="1"/>
          </p:cNvPicPr>
          <p:nvPr/>
        </p:nvPicPr>
        <p:blipFill>
          <a:blip r:embed="rId3">
            <a:lum bright="-12000" contrast="36000"/>
            <a:extLst>
              <a:ext uri="{28A0092B-C50C-407E-A947-70E740481C1C}">
                <a14:useLocalDpi xmlns:a14="http://schemas.microsoft.com/office/drawing/2010/main" val="0"/>
              </a:ext>
            </a:extLst>
          </a:blip>
          <a:srcRect/>
          <a:stretch>
            <a:fillRect/>
          </a:stretch>
        </p:blipFill>
        <p:spPr bwMode="auto">
          <a:xfrm>
            <a:off x="1167888" y="35814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9"/>
          <p:cNvSpPr txBox="1">
            <a:spLocks noChangeArrowheads="1"/>
          </p:cNvSpPr>
          <p:nvPr/>
        </p:nvSpPr>
        <p:spPr bwMode="auto">
          <a:xfrm>
            <a:off x="9448800" y="54864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10" name="Picture 10" descr="rose001"/>
          <p:cNvPicPr>
            <a:picLocks noChangeAspect="1" noChangeArrowheads="1"/>
          </p:cNvPicPr>
          <p:nvPr/>
        </p:nvPicPr>
        <p:blipFill>
          <a:blip r:embed="rId3">
            <a:lum bright="-12000" contrast="36000"/>
            <a:extLst>
              <a:ext uri="{28A0092B-C50C-407E-A947-70E740481C1C}">
                <a14:useLocalDpi xmlns:a14="http://schemas.microsoft.com/office/drawing/2010/main" val="0"/>
              </a:ext>
            </a:extLst>
          </a:blip>
          <a:srcRect/>
          <a:stretch>
            <a:fillRect/>
          </a:stretch>
        </p:blipFill>
        <p:spPr bwMode="auto">
          <a:xfrm>
            <a:off x="8991600" y="3657600"/>
            <a:ext cx="1981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 Box 11"/>
          <p:cNvSpPr txBox="1">
            <a:spLocks noChangeArrowheads="1"/>
          </p:cNvSpPr>
          <p:nvPr/>
        </p:nvSpPr>
        <p:spPr bwMode="auto">
          <a:xfrm>
            <a:off x="838200" y="6096001"/>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4" name="Group 12"/>
          <p:cNvGrpSpPr>
            <a:grpSpLocks/>
          </p:cNvGrpSpPr>
          <p:nvPr/>
        </p:nvGrpSpPr>
        <p:grpSpPr bwMode="auto">
          <a:xfrm>
            <a:off x="-14288" y="5334000"/>
            <a:ext cx="1538288" cy="1676400"/>
            <a:chOff x="0" y="2496"/>
            <a:chExt cx="1161" cy="1536"/>
          </a:xfrm>
        </p:grpSpPr>
        <p:pic>
          <p:nvPicPr>
            <p:cNvPr id="11276" name="Picture 13" descr="boca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descr="boca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8" name="Text Box 15"/>
          <p:cNvSpPr txBox="1">
            <a:spLocks noChangeArrowheads="1"/>
          </p:cNvSpPr>
          <p:nvPr/>
        </p:nvSpPr>
        <p:spPr bwMode="auto">
          <a:xfrm>
            <a:off x="9829800" y="7162800"/>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5" name="Group 16"/>
          <p:cNvGrpSpPr>
            <a:grpSpLocks/>
          </p:cNvGrpSpPr>
          <p:nvPr/>
        </p:nvGrpSpPr>
        <p:grpSpPr bwMode="auto">
          <a:xfrm>
            <a:off x="10616857" y="5753100"/>
            <a:ext cx="1676400" cy="1066800"/>
            <a:chOff x="4080" y="2496"/>
            <a:chExt cx="1296" cy="1392"/>
          </a:xfrm>
        </p:grpSpPr>
        <p:pic>
          <p:nvPicPr>
            <p:cNvPr id="11280" name="Picture 17" descr="boca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8" descr="boca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82" name="Text Box 19"/>
          <p:cNvSpPr txBox="1">
            <a:spLocks noChangeArrowheads="1"/>
          </p:cNvSpPr>
          <p:nvPr/>
        </p:nvSpPr>
        <p:spPr bwMode="auto">
          <a:xfrm>
            <a:off x="3429000" y="7467600"/>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6" name="Text Box 5"/>
          <p:cNvSpPr txBox="1">
            <a:spLocks noChangeArrowheads="1"/>
          </p:cNvSpPr>
          <p:nvPr/>
        </p:nvSpPr>
        <p:spPr bwMode="auto">
          <a:xfrm>
            <a:off x="3213841" y="5793690"/>
            <a:ext cx="57204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r>
              <a:rPr lang="en-US" altLang="zh-CN" i="1" dirty="0">
                <a:solidFill>
                  <a:srgbClr val="FF0000"/>
                </a:solidFill>
                <a:latin typeface="Times New Roman" panose="02020603050405020304" pitchFamily="18" charset="0"/>
              </a:rPr>
              <a:t>GV </a:t>
            </a:r>
            <a:r>
              <a:rPr lang="en-US" altLang="zh-CN" i="1" dirty="0" err="1">
                <a:solidFill>
                  <a:srgbClr val="FF0000"/>
                </a:solidFill>
                <a:latin typeface="Times New Roman" panose="02020603050405020304" pitchFamily="18" charset="0"/>
              </a:rPr>
              <a:t>thực</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hiện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Nguyễn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Thị</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Thủy</a:t>
            </a:r>
            <a:endParaRPr lang="en-US" altLang="zh-CN"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4472659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A85C9-F36E-04E0-3CDF-A490261215E3}"/>
            </a:ext>
          </a:extLst>
        </p:cNvPr>
        <p:cNvGrpSpPr/>
        <p:nvPr/>
      </p:nvGrpSpPr>
      <p:grpSpPr>
        <a:xfrm>
          <a:off x="0" y="0"/>
          <a:ext cx="0" cy="0"/>
          <a:chOff x="0" y="0"/>
          <a:chExt cx="0" cy="0"/>
        </a:xfrm>
      </p:grpSpPr>
      <p:sp>
        <p:nvSpPr>
          <p:cNvPr id="11265" name="Text Box 2">
            <a:extLst>
              <a:ext uri="{FF2B5EF4-FFF2-40B4-BE49-F238E27FC236}">
                <a16:creationId xmlns:a16="http://schemas.microsoft.com/office/drawing/2014/main" id="{677E9199-723B-5916-4A64-476CBE244B35}"/>
              </a:ext>
            </a:extLst>
          </p:cNvPr>
          <p:cNvSpPr txBox="1">
            <a:spLocks noChangeArrowheads="1"/>
          </p:cNvSpPr>
          <p:nvPr/>
        </p:nvSpPr>
        <p:spPr bwMode="auto">
          <a:xfrm>
            <a:off x="3200400" y="1295401"/>
            <a:ext cx="510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67" name="WordArt 3">
            <a:extLst>
              <a:ext uri="{FF2B5EF4-FFF2-40B4-BE49-F238E27FC236}">
                <a16:creationId xmlns:a16="http://schemas.microsoft.com/office/drawing/2014/main" id="{2B4AFDF7-9DE2-1119-8AA5-C6FBF27F35F0}"/>
              </a:ext>
            </a:extLst>
          </p:cNvPr>
          <p:cNvSpPr>
            <a:spLocks noChangeArrowheads="1" noChangeShapeType="1" noTextEdit="1"/>
          </p:cNvSpPr>
          <p:nvPr/>
        </p:nvSpPr>
        <p:spPr bwMode="auto">
          <a:xfrm>
            <a:off x="2667000" y="3743325"/>
            <a:ext cx="6629400" cy="9906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2" name="Text Box 4">
            <a:extLst>
              <a:ext uri="{FF2B5EF4-FFF2-40B4-BE49-F238E27FC236}">
                <a16:creationId xmlns:a16="http://schemas.microsoft.com/office/drawing/2014/main" id="{2A1D2755-1733-5A1C-5DFB-FEEF1648DA7B}"/>
              </a:ext>
            </a:extLst>
          </p:cNvPr>
          <p:cNvSpPr txBox="1">
            <a:spLocks noChangeArrowheads="1"/>
          </p:cNvSpPr>
          <p:nvPr/>
        </p:nvSpPr>
        <p:spPr bwMode="auto">
          <a:xfrm>
            <a:off x="4419600" y="4267201"/>
            <a:ext cx="411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0" name="WordArt 6">
            <a:extLst>
              <a:ext uri="{FF2B5EF4-FFF2-40B4-BE49-F238E27FC236}">
                <a16:creationId xmlns:a16="http://schemas.microsoft.com/office/drawing/2014/main" id="{B4B2F3F1-4284-E47B-28F4-D913953F12D6}"/>
              </a:ext>
            </a:extLst>
          </p:cNvPr>
          <p:cNvSpPr>
            <a:spLocks noChangeArrowheads="1" noChangeShapeType="1" noTextEdit="1"/>
          </p:cNvSpPr>
          <p:nvPr/>
        </p:nvSpPr>
        <p:spPr bwMode="auto">
          <a:xfrm>
            <a:off x="1853857" y="457200"/>
            <a:ext cx="8763000" cy="22860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3" name="Text Box 7">
            <a:extLst>
              <a:ext uri="{FF2B5EF4-FFF2-40B4-BE49-F238E27FC236}">
                <a16:creationId xmlns:a16="http://schemas.microsoft.com/office/drawing/2014/main" id="{7E79AB76-3E1B-1894-3BA3-AB80CFDAA569}"/>
              </a:ext>
            </a:extLst>
          </p:cNvPr>
          <p:cNvSpPr txBox="1">
            <a:spLocks noChangeArrowheads="1"/>
          </p:cNvSpPr>
          <p:nvPr/>
        </p:nvSpPr>
        <p:spPr bwMode="auto">
          <a:xfrm>
            <a:off x="2133600" y="56388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2" name="Text Box 9">
            <a:extLst>
              <a:ext uri="{FF2B5EF4-FFF2-40B4-BE49-F238E27FC236}">
                <a16:creationId xmlns:a16="http://schemas.microsoft.com/office/drawing/2014/main" id="{03E77E71-E18F-6D8F-CF44-2A3CC7617DD6}"/>
              </a:ext>
            </a:extLst>
          </p:cNvPr>
          <p:cNvSpPr txBox="1">
            <a:spLocks noChangeArrowheads="1"/>
          </p:cNvSpPr>
          <p:nvPr/>
        </p:nvSpPr>
        <p:spPr bwMode="auto">
          <a:xfrm>
            <a:off x="9448800" y="54864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4" name="Text Box 11">
            <a:extLst>
              <a:ext uri="{FF2B5EF4-FFF2-40B4-BE49-F238E27FC236}">
                <a16:creationId xmlns:a16="http://schemas.microsoft.com/office/drawing/2014/main" id="{2D80D5A8-6449-9AEB-7AA3-39464E48A8D7}"/>
              </a:ext>
            </a:extLst>
          </p:cNvPr>
          <p:cNvSpPr txBox="1">
            <a:spLocks noChangeArrowheads="1"/>
          </p:cNvSpPr>
          <p:nvPr/>
        </p:nvSpPr>
        <p:spPr bwMode="auto">
          <a:xfrm>
            <a:off x="838200" y="6096001"/>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78" name="Text Box 15">
            <a:extLst>
              <a:ext uri="{FF2B5EF4-FFF2-40B4-BE49-F238E27FC236}">
                <a16:creationId xmlns:a16="http://schemas.microsoft.com/office/drawing/2014/main" id="{E4BBDF4D-CFE4-3D15-430E-A134C0398494}"/>
              </a:ext>
            </a:extLst>
          </p:cNvPr>
          <p:cNvSpPr txBox="1">
            <a:spLocks noChangeArrowheads="1"/>
          </p:cNvSpPr>
          <p:nvPr/>
        </p:nvSpPr>
        <p:spPr bwMode="auto">
          <a:xfrm>
            <a:off x="9829800" y="7162800"/>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11282" name="Text Box 19">
            <a:extLst>
              <a:ext uri="{FF2B5EF4-FFF2-40B4-BE49-F238E27FC236}">
                <a16:creationId xmlns:a16="http://schemas.microsoft.com/office/drawing/2014/main" id="{C1782B78-D820-76DC-83DF-A21D992F9525}"/>
              </a:ext>
            </a:extLst>
          </p:cNvPr>
          <p:cNvSpPr txBox="1">
            <a:spLocks noChangeArrowheads="1"/>
          </p:cNvSpPr>
          <p:nvPr/>
        </p:nvSpPr>
        <p:spPr bwMode="auto">
          <a:xfrm>
            <a:off x="3429000" y="7467600"/>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D20E0EE-EFF2-F5CF-D2D9-B17AF68CA5D5}"/>
              </a:ext>
            </a:extLst>
          </p:cNvPr>
          <p:cNvSpPr txBox="1"/>
          <p:nvPr/>
        </p:nvSpPr>
        <p:spPr>
          <a:xfrm>
            <a:off x="114734" y="45069"/>
            <a:ext cx="11941001" cy="4154984"/>
          </a:xfrm>
          <a:prstGeom prst="rect">
            <a:avLst/>
          </a:prstGeom>
          <a:noFill/>
        </p:spPr>
        <p:txBody>
          <a:bodyPr wrap="square">
            <a:spAutoFit/>
          </a:bodyPr>
          <a:lstStyle/>
          <a:p>
            <a:pPr algn="ctr"/>
            <a:r>
              <a:rPr lang="en-US" sz="8800">
                <a:effectLst/>
                <a:highlight>
                  <a:srgbClr val="FFFF00"/>
                </a:highlight>
                <a:latin typeface="Times New Roman" panose="02020603050405020304" pitchFamily="18" charset="0"/>
                <a:ea typeface="Times New Roman" panose="02020603050405020304" pitchFamily="18" charset="0"/>
              </a:rPr>
              <a:t>Trò chơi </a:t>
            </a:r>
          </a:p>
          <a:p>
            <a:pPr algn="ctr"/>
            <a:r>
              <a:rPr lang="en-US" sz="8800" b="1">
                <a:solidFill>
                  <a:srgbClr val="FF0000"/>
                </a:solidFill>
                <a:effectLst/>
                <a:latin typeface="Times New Roman" panose="02020603050405020304" pitchFamily="18" charset="0"/>
                <a:ea typeface="Times New Roman" panose="02020603050405020304" pitchFamily="18" charset="0"/>
              </a:rPr>
              <a:t>DỰ ĐOÁN MAY MẮN</a:t>
            </a:r>
          </a:p>
          <a:p>
            <a:pPr algn="ctr"/>
            <a:r>
              <a:rPr lang="en-US" sz="4400" b="1">
                <a:solidFill>
                  <a:srgbClr val="FF0000"/>
                </a:solidFill>
                <a:latin typeface="Times New Roman" panose="02020603050405020304" pitchFamily="18" charset="0"/>
              </a:rPr>
              <a:t>Quy định: </a:t>
            </a:r>
            <a:r>
              <a:rPr lang="en-US" sz="4400" b="1">
                <a:latin typeface="Times New Roman" panose="02020603050405020304" pitchFamily="18" charset="0"/>
              </a:rPr>
              <a:t>Mỗi bạn chỉ được phép quay 1 lần. Nếu quay đúng số mình đã dự đoán sẽ có thưởng</a:t>
            </a:r>
            <a:endParaRPr lang="en-SG" sz="4400" b="1"/>
          </a:p>
        </p:txBody>
      </p:sp>
      <p:pic>
        <p:nvPicPr>
          <p:cNvPr id="10" name="Picture 9" descr="A group of kids sitting around a table&#10;&#10;Description automatically generated with low confidence">
            <a:extLst>
              <a:ext uri="{FF2B5EF4-FFF2-40B4-BE49-F238E27FC236}">
                <a16:creationId xmlns:a16="http://schemas.microsoft.com/office/drawing/2014/main" id="{A4705B17-CD85-7A90-5ECB-2084F5C026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 y="4837056"/>
            <a:ext cx="3630693" cy="1904798"/>
          </a:xfrm>
          <a:prstGeom prst="rect">
            <a:avLst/>
          </a:prstGeom>
        </p:spPr>
      </p:pic>
      <p:grpSp>
        <p:nvGrpSpPr>
          <p:cNvPr id="11" name="Google Shape;10404;p76">
            <a:extLst>
              <a:ext uri="{FF2B5EF4-FFF2-40B4-BE49-F238E27FC236}">
                <a16:creationId xmlns:a16="http://schemas.microsoft.com/office/drawing/2014/main" id="{F3AA7C97-9BE5-4B02-82FA-5B8028FCBB8E}"/>
              </a:ext>
            </a:extLst>
          </p:cNvPr>
          <p:cNvGrpSpPr/>
          <p:nvPr/>
        </p:nvGrpSpPr>
        <p:grpSpPr>
          <a:xfrm>
            <a:off x="8305800" y="4801073"/>
            <a:ext cx="3683000" cy="1970998"/>
            <a:chOff x="5202903" y="1519375"/>
            <a:chExt cx="3826797" cy="2528311"/>
          </a:xfrm>
        </p:grpSpPr>
        <p:sp>
          <p:nvSpPr>
            <p:cNvPr id="12" name="Google Shape;10405;p76">
              <a:extLst>
                <a:ext uri="{FF2B5EF4-FFF2-40B4-BE49-F238E27FC236}">
                  <a16:creationId xmlns:a16="http://schemas.microsoft.com/office/drawing/2014/main" id="{687CE908-BCE3-B6FC-5B2A-DA3BA234D0ED}"/>
                </a:ext>
              </a:extLst>
            </p:cNvPr>
            <p:cNvSpPr/>
            <p:nvPr/>
          </p:nvSpPr>
          <p:spPr>
            <a:xfrm flipH="1">
              <a:off x="7642255" y="3330314"/>
              <a:ext cx="1387445" cy="717372"/>
            </a:xfrm>
            <a:custGeom>
              <a:avLst/>
              <a:gdLst/>
              <a:ahLst/>
              <a:cxnLst/>
              <a:rect l="l" t="t" r="r" b="b"/>
              <a:pathLst>
                <a:path w="23291" h="12042" extrusionOk="0">
                  <a:moveTo>
                    <a:pt x="14910" y="0"/>
                  </a:moveTo>
                  <a:cubicBezTo>
                    <a:pt x="13864" y="0"/>
                    <a:pt x="12701" y="76"/>
                    <a:pt x="11418" y="260"/>
                  </a:cubicBezTo>
                  <a:lnTo>
                    <a:pt x="14954" y="836"/>
                  </a:lnTo>
                  <a:cubicBezTo>
                    <a:pt x="14954" y="836"/>
                    <a:pt x="10791" y="1422"/>
                    <a:pt x="7285" y="4008"/>
                  </a:cubicBezTo>
                  <a:lnTo>
                    <a:pt x="9801" y="4473"/>
                  </a:lnTo>
                  <a:cubicBezTo>
                    <a:pt x="9801" y="4473"/>
                    <a:pt x="6416" y="6777"/>
                    <a:pt x="0" y="11576"/>
                  </a:cubicBezTo>
                  <a:cubicBezTo>
                    <a:pt x="0" y="11576"/>
                    <a:pt x="10013" y="10313"/>
                    <a:pt x="13146" y="9333"/>
                  </a:cubicBezTo>
                  <a:lnTo>
                    <a:pt x="13146" y="9333"/>
                  </a:lnTo>
                  <a:lnTo>
                    <a:pt x="11357" y="11900"/>
                  </a:lnTo>
                  <a:cubicBezTo>
                    <a:pt x="11357" y="11900"/>
                    <a:pt x="16932" y="11099"/>
                    <a:pt x="18858" y="8852"/>
                  </a:cubicBezTo>
                  <a:lnTo>
                    <a:pt x="18858" y="8852"/>
                  </a:lnTo>
                  <a:lnTo>
                    <a:pt x="16500" y="12041"/>
                  </a:lnTo>
                  <a:cubicBezTo>
                    <a:pt x="16500" y="12041"/>
                    <a:pt x="22118" y="8262"/>
                    <a:pt x="22926" y="4615"/>
                  </a:cubicBezTo>
                  <a:cubicBezTo>
                    <a:pt x="23290" y="2958"/>
                    <a:pt x="22047" y="1604"/>
                    <a:pt x="22047" y="1604"/>
                  </a:cubicBezTo>
                  <a:cubicBezTo>
                    <a:pt x="22047" y="1604"/>
                    <a:pt x="19728" y="0"/>
                    <a:pt x="14910" y="0"/>
                  </a:cubicBezTo>
                  <a:close/>
                </a:path>
              </a:pathLst>
            </a:custGeom>
            <a:solidFill>
              <a:srgbClr val="EC6D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0406;p76">
              <a:extLst>
                <a:ext uri="{FF2B5EF4-FFF2-40B4-BE49-F238E27FC236}">
                  <a16:creationId xmlns:a16="http://schemas.microsoft.com/office/drawing/2014/main" id="{D65AEDAE-D11A-AE69-D35F-46983BEE1840}"/>
                </a:ext>
              </a:extLst>
            </p:cNvPr>
            <p:cNvSpPr/>
            <p:nvPr/>
          </p:nvSpPr>
          <p:spPr>
            <a:xfrm flipH="1">
              <a:off x="7724735" y="3413001"/>
              <a:ext cx="651875" cy="384838"/>
            </a:xfrm>
            <a:custGeom>
              <a:avLst/>
              <a:gdLst/>
              <a:ahLst/>
              <a:cxnLst/>
              <a:rect l="l" t="t" r="r" b="b"/>
              <a:pathLst>
                <a:path w="10943" h="6460" extrusionOk="0">
                  <a:moveTo>
                    <a:pt x="6723" y="1"/>
                  </a:moveTo>
                  <a:cubicBezTo>
                    <a:pt x="5853" y="1"/>
                    <a:pt x="4918" y="95"/>
                    <a:pt x="4062" y="377"/>
                  </a:cubicBezTo>
                  <a:lnTo>
                    <a:pt x="6204" y="630"/>
                  </a:lnTo>
                  <a:cubicBezTo>
                    <a:pt x="6204" y="630"/>
                    <a:pt x="2253" y="2671"/>
                    <a:pt x="0" y="5783"/>
                  </a:cubicBezTo>
                  <a:cubicBezTo>
                    <a:pt x="0" y="5783"/>
                    <a:pt x="5224" y="5601"/>
                    <a:pt x="7598" y="4773"/>
                  </a:cubicBezTo>
                  <a:lnTo>
                    <a:pt x="7598" y="4773"/>
                  </a:lnTo>
                  <a:lnTo>
                    <a:pt x="6426" y="6460"/>
                  </a:lnTo>
                  <a:cubicBezTo>
                    <a:pt x="6426" y="6460"/>
                    <a:pt x="9660" y="4389"/>
                    <a:pt x="10943" y="2085"/>
                  </a:cubicBezTo>
                  <a:lnTo>
                    <a:pt x="10013" y="397"/>
                  </a:lnTo>
                  <a:cubicBezTo>
                    <a:pt x="10013" y="397"/>
                    <a:pt x="8504" y="1"/>
                    <a:pt x="6723" y="1"/>
                  </a:cubicBezTo>
                  <a:close/>
                </a:path>
              </a:pathLst>
            </a:custGeom>
            <a:solidFill>
              <a:srgbClr val="B440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0407;p76">
              <a:extLst>
                <a:ext uri="{FF2B5EF4-FFF2-40B4-BE49-F238E27FC236}">
                  <a16:creationId xmlns:a16="http://schemas.microsoft.com/office/drawing/2014/main" id="{F41AC17E-B738-61BB-D60A-CE84BABE0BD8}"/>
                </a:ext>
              </a:extLst>
            </p:cNvPr>
            <p:cNvSpPr/>
            <p:nvPr/>
          </p:nvSpPr>
          <p:spPr>
            <a:xfrm flipH="1">
              <a:off x="6052536" y="2522335"/>
              <a:ext cx="493657" cy="585717"/>
            </a:xfrm>
            <a:custGeom>
              <a:avLst/>
              <a:gdLst/>
              <a:ahLst/>
              <a:cxnLst/>
              <a:rect l="l" t="t" r="r" b="b"/>
              <a:pathLst>
                <a:path w="8287" h="9832" extrusionOk="0">
                  <a:moveTo>
                    <a:pt x="496" y="0"/>
                  </a:moveTo>
                  <a:cubicBezTo>
                    <a:pt x="489" y="0"/>
                    <a:pt x="486" y="0"/>
                    <a:pt x="486" y="0"/>
                  </a:cubicBezTo>
                  <a:lnTo>
                    <a:pt x="435" y="3385"/>
                  </a:lnTo>
                  <a:cubicBezTo>
                    <a:pt x="435" y="3385"/>
                    <a:pt x="573" y="3379"/>
                    <a:pt x="786" y="3379"/>
                  </a:cubicBezTo>
                  <a:cubicBezTo>
                    <a:pt x="1425" y="3379"/>
                    <a:pt x="2742" y="3431"/>
                    <a:pt x="3052" y="3840"/>
                  </a:cubicBezTo>
                  <a:cubicBezTo>
                    <a:pt x="3790" y="4840"/>
                    <a:pt x="1" y="9579"/>
                    <a:pt x="1" y="9579"/>
                  </a:cubicBezTo>
                  <a:lnTo>
                    <a:pt x="1496" y="9832"/>
                  </a:lnTo>
                  <a:cubicBezTo>
                    <a:pt x="1496" y="9832"/>
                    <a:pt x="8286" y="3426"/>
                    <a:pt x="6336" y="1405"/>
                  </a:cubicBezTo>
                  <a:cubicBezTo>
                    <a:pt x="5000" y="19"/>
                    <a:pt x="730" y="0"/>
                    <a:pt x="496" y="0"/>
                  </a:cubicBezTo>
                  <a:close/>
                </a:path>
              </a:pathLst>
            </a:custGeom>
            <a:solidFill>
              <a:srgbClr val="E8C4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0408;p76">
              <a:extLst>
                <a:ext uri="{FF2B5EF4-FFF2-40B4-BE49-F238E27FC236}">
                  <a16:creationId xmlns:a16="http://schemas.microsoft.com/office/drawing/2014/main" id="{8A45A115-0DE3-6B24-CC49-D4E87E034F21}"/>
                </a:ext>
              </a:extLst>
            </p:cNvPr>
            <p:cNvSpPr/>
            <p:nvPr/>
          </p:nvSpPr>
          <p:spPr>
            <a:xfrm flipH="1">
              <a:off x="6343313" y="2388714"/>
              <a:ext cx="623579" cy="388413"/>
            </a:xfrm>
            <a:custGeom>
              <a:avLst/>
              <a:gdLst/>
              <a:ahLst/>
              <a:cxnLst/>
              <a:rect l="l" t="t" r="r" b="b"/>
              <a:pathLst>
                <a:path w="10468" h="6520" extrusionOk="0">
                  <a:moveTo>
                    <a:pt x="1311" y="0"/>
                  </a:moveTo>
                  <a:cubicBezTo>
                    <a:pt x="1306" y="0"/>
                    <a:pt x="1303" y="0"/>
                    <a:pt x="1303" y="0"/>
                  </a:cubicBezTo>
                  <a:cubicBezTo>
                    <a:pt x="1303" y="0"/>
                    <a:pt x="0" y="3274"/>
                    <a:pt x="1637" y="5042"/>
                  </a:cubicBezTo>
                  <a:cubicBezTo>
                    <a:pt x="2706" y="6196"/>
                    <a:pt x="4372" y="6519"/>
                    <a:pt x="5904" y="6519"/>
                  </a:cubicBezTo>
                  <a:cubicBezTo>
                    <a:pt x="7861" y="6519"/>
                    <a:pt x="9599" y="5992"/>
                    <a:pt x="9599" y="5992"/>
                  </a:cubicBezTo>
                  <a:cubicBezTo>
                    <a:pt x="9599" y="5992"/>
                    <a:pt x="10468" y="3688"/>
                    <a:pt x="10246" y="2243"/>
                  </a:cubicBezTo>
                  <a:cubicBezTo>
                    <a:pt x="10246" y="2243"/>
                    <a:pt x="6679" y="1677"/>
                    <a:pt x="6143" y="829"/>
                  </a:cubicBezTo>
                  <a:cubicBezTo>
                    <a:pt x="5630" y="10"/>
                    <a:pt x="1504" y="0"/>
                    <a:pt x="1311" y="0"/>
                  </a:cubicBezTo>
                  <a:close/>
                </a:path>
              </a:pathLst>
            </a:custGeom>
            <a:solidFill>
              <a:srgbClr val="2323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0409;p76">
              <a:extLst>
                <a:ext uri="{FF2B5EF4-FFF2-40B4-BE49-F238E27FC236}">
                  <a16:creationId xmlns:a16="http://schemas.microsoft.com/office/drawing/2014/main" id="{A12F9FDB-CFC9-C4D9-70A5-C249DA994139}"/>
                </a:ext>
              </a:extLst>
            </p:cNvPr>
            <p:cNvSpPr/>
            <p:nvPr/>
          </p:nvSpPr>
          <p:spPr>
            <a:xfrm flipH="1">
              <a:off x="6370936" y="2973119"/>
              <a:ext cx="146959" cy="142736"/>
            </a:xfrm>
            <a:custGeom>
              <a:avLst/>
              <a:gdLst/>
              <a:ahLst/>
              <a:cxnLst/>
              <a:rect l="l" t="t" r="r" b="b"/>
              <a:pathLst>
                <a:path w="2467" h="2396" extrusionOk="0">
                  <a:moveTo>
                    <a:pt x="800" y="1"/>
                  </a:moveTo>
                  <a:cubicBezTo>
                    <a:pt x="599" y="1"/>
                    <a:pt x="1" y="981"/>
                    <a:pt x="1" y="981"/>
                  </a:cubicBezTo>
                  <a:lnTo>
                    <a:pt x="698" y="2396"/>
                  </a:lnTo>
                  <a:lnTo>
                    <a:pt x="1698" y="1961"/>
                  </a:lnTo>
                  <a:cubicBezTo>
                    <a:pt x="1698" y="1961"/>
                    <a:pt x="2466" y="1143"/>
                    <a:pt x="2405" y="991"/>
                  </a:cubicBezTo>
                  <a:cubicBezTo>
                    <a:pt x="2345" y="840"/>
                    <a:pt x="991" y="21"/>
                    <a:pt x="809" y="1"/>
                  </a:cubicBezTo>
                  <a:cubicBezTo>
                    <a:pt x="806" y="1"/>
                    <a:pt x="803" y="1"/>
                    <a:pt x="80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0410;p76">
              <a:extLst>
                <a:ext uri="{FF2B5EF4-FFF2-40B4-BE49-F238E27FC236}">
                  <a16:creationId xmlns:a16="http://schemas.microsoft.com/office/drawing/2014/main" id="{8985537A-39A5-E69C-97FC-6E46FBDFCB34}"/>
                </a:ext>
              </a:extLst>
            </p:cNvPr>
            <p:cNvSpPr/>
            <p:nvPr/>
          </p:nvSpPr>
          <p:spPr>
            <a:xfrm flipH="1">
              <a:off x="6323403" y="3008505"/>
              <a:ext cx="287783" cy="301199"/>
            </a:xfrm>
            <a:custGeom>
              <a:avLst/>
              <a:gdLst/>
              <a:ahLst/>
              <a:cxnLst/>
              <a:rect l="l" t="t" r="r" b="b"/>
              <a:pathLst>
                <a:path w="4831" h="5056" extrusionOk="0">
                  <a:moveTo>
                    <a:pt x="1633" y="1"/>
                  </a:moveTo>
                  <a:cubicBezTo>
                    <a:pt x="1545" y="1"/>
                    <a:pt x="1463" y="59"/>
                    <a:pt x="1435" y="155"/>
                  </a:cubicBezTo>
                  <a:cubicBezTo>
                    <a:pt x="1324" y="539"/>
                    <a:pt x="1132" y="893"/>
                    <a:pt x="870" y="1196"/>
                  </a:cubicBezTo>
                  <a:cubicBezTo>
                    <a:pt x="395" y="1681"/>
                    <a:pt x="1" y="2519"/>
                    <a:pt x="1" y="2519"/>
                  </a:cubicBezTo>
                  <a:cubicBezTo>
                    <a:pt x="930" y="4237"/>
                    <a:pt x="4446" y="5055"/>
                    <a:pt x="4446" y="5055"/>
                  </a:cubicBezTo>
                  <a:cubicBezTo>
                    <a:pt x="4446" y="5055"/>
                    <a:pt x="4830" y="4560"/>
                    <a:pt x="4800" y="4116"/>
                  </a:cubicBezTo>
                  <a:cubicBezTo>
                    <a:pt x="4760" y="3681"/>
                    <a:pt x="3224" y="2600"/>
                    <a:pt x="3214" y="2115"/>
                  </a:cubicBezTo>
                  <a:cubicBezTo>
                    <a:pt x="3193" y="1832"/>
                    <a:pt x="3406" y="1539"/>
                    <a:pt x="3567" y="1347"/>
                  </a:cubicBezTo>
                  <a:cubicBezTo>
                    <a:pt x="3689" y="1206"/>
                    <a:pt x="3598" y="994"/>
                    <a:pt x="3416" y="983"/>
                  </a:cubicBezTo>
                  <a:cubicBezTo>
                    <a:pt x="3411" y="983"/>
                    <a:pt x="3406" y="983"/>
                    <a:pt x="3401" y="983"/>
                  </a:cubicBezTo>
                  <a:cubicBezTo>
                    <a:pt x="3044" y="983"/>
                    <a:pt x="2749" y="1347"/>
                    <a:pt x="2749" y="1347"/>
                  </a:cubicBezTo>
                  <a:cubicBezTo>
                    <a:pt x="2698" y="761"/>
                    <a:pt x="2112" y="276"/>
                    <a:pt x="1759" y="44"/>
                  </a:cubicBezTo>
                  <a:cubicBezTo>
                    <a:pt x="1719" y="14"/>
                    <a:pt x="1676" y="1"/>
                    <a:pt x="1633" y="1"/>
                  </a:cubicBezTo>
                  <a:close/>
                </a:path>
              </a:pathLst>
            </a:custGeom>
            <a:solidFill>
              <a:srgbClr val="512F1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411;p76">
              <a:extLst>
                <a:ext uri="{FF2B5EF4-FFF2-40B4-BE49-F238E27FC236}">
                  <a16:creationId xmlns:a16="http://schemas.microsoft.com/office/drawing/2014/main" id="{EEAFFAA8-5298-FFB3-BC17-C4999F12DE7D}"/>
                </a:ext>
              </a:extLst>
            </p:cNvPr>
            <p:cNvSpPr/>
            <p:nvPr/>
          </p:nvSpPr>
          <p:spPr>
            <a:xfrm flipH="1">
              <a:off x="5840710" y="2007689"/>
              <a:ext cx="839699" cy="433807"/>
            </a:xfrm>
            <a:custGeom>
              <a:avLst/>
              <a:gdLst/>
              <a:ahLst/>
              <a:cxnLst/>
              <a:rect l="l" t="t" r="r" b="b"/>
              <a:pathLst>
                <a:path w="14096" h="7282" extrusionOk="0">
                  <a:moveTo>
                    <a:pt x="1650" y="0"/>
                  </a:moveTo>
                  <a:cubicBezTo>
                    <a:pt x="1405" y="0"/>
                    <a:pt x="1157" y="62"/>
                    <a:pt x="930" y="192"/>
                  </a:cubicBezTo>
                  <a:cubicBezTo>
                    <a:pt x="243" y="596"/>
                    <a:pt x="1" y="1465"/>
                    <a:pt x="385" y="2162"/>
                  </a:cubicBezTo>
                  <a:lnTo>
                    <a:pt x="395" y="2183"/>
                  </a:lnTo>
                  <a:lnTo>
                    <a:pt x="425" y="2233"/>
                  </a:lnTo>
                  <a:lnTo>
                    <a:pt x="496" y="2365"/>
                  </a:lnTo>
                  <a:cubicBezTo>
                    <a:pt x="566" y="2466"/>
                    <a:pt x="647" y="2607"/>
                    <a:pt x="779" y="2779"/>
                  </a:cubicBezTo>
                  <a:cubicBezTo>
                    <a:pt x="1112" y="3254"/>
                    <a:pt x="1466" y="3708"/>
                    <a:pt x="1860" y="4133"/>
                  </a:cubicBezTo>
                  <a:cubicBezTo>
                    <a:pt x="2102" y="4395"/>
                    <a:pt x="2375" y="4678"/>
                    <a:pt x="2688" y="4951"/>
                  </a:cubicBezTo>
                  <a:cubicBezTo>
                    <a:pt x="3012" y="5244"/>
                    <a:pt x="3355" y="5517"/>
                    <a:pt x="3719" y="5770"/>
                  </a:cubicBezTo>
                  <a:cubicBezTo>
                    <a:pt x="4123" y="6042"/>
                    <a:pt x="4537" y="6275"/>
                    <a:pt x="4972" y="6477"/>
                  </a:cubicBezTo>
                  <a:lnTo>
                    <a:pt x="5144" y="6548"/>
                  </a:lnTo>
                  <a:lnTo>
                    <a:pt x="5235" y="6588"/>
                  </a:lnTo>
                  <a:lnTo>
                    <a:pt x="5275" y="6608"/>
                  </a:lnTo>
                  <a:lnTo>
                    <a:pt x="5305" y="6618"/>
                  </a:lnTo>
                  <a:lnTo>
                    <a:pt x="5336" y="6618"/>
                  </a:lnTo>
                  <a:lnTo>
                    <a:pt x="5487" y="6679"/>
                  </a:lnTo>
                  <a:lnTo>
                    <a:pt x="5558" y="6699"/>
                  </a:lnTo>
                  <a:lnTo>
                    <a:pt x="5649" y="6730"/>
                  </a:lnTo>
                  <a:cubicBezTo>
                    <a:pt x="5911" y="6820"/>
                    <a:pt x="6134" y="6881"/>
                    <a:pt x="6366" y="6932"/>
                  </a:cubicBezTo>
                  <a:cubicBezTo>
                    <a:pt x="7245" y="7124"/>
                    <a:pt x="8134" y="7235"/>
                    <a:pt x="9024" y="7255"/>
                  </a:cubicBezTo>
                  <a:cubicBezTo>
                    <a:pt x="9413" y="7274"/>
                    <a:pt x="9788" y="7282"/>
                    <a:pt x="10143" y="7282"/>
                  </a:cubicBezTo>
                  <a:cubicBezTo>
                    <a:pt x="10552" y="7282"/>
                    <a:pt x="10935" y="7271"/>
                    <a:pt x="11287" y="7255"/>
                  </a:cubicBezTo>
                  <a:cubicBezTo>
                    <a:pt x="11944" y="7235"/>
                    <a:pt x="12489" y="7194"/>
                    <a:pt x="12873" y="7154"/>
                  </a:cubicBezTo>
                  <a:cubicBezTo>
                    <a:pt x="13065" y="7134"/>
                    <a:pt x="13207" y="7124"/>
                    <a:pt x="13318" y="7114"/>
                  </a:cubicBezTo>
                  <a:lnTo>
                    <a:pt x="13479" y="7093"/>
                  </a:lnTo>
                  <a:cubicBezTo>
                    <a:pt x="14096" y="7033"/>
                    <a:pt x="14055" y="6113"/>
                    <a:pt x="13429" y="6103"/>
                  </a:cubicBezTo>
                  <a:lnTo>
                    <a:pt x="13267" y="6103"/>
                  </a:lnTo>
                  <a:cubicBezTo>
                    <a:pt x="13176" y="6103"/>
                    <a:pt x="13025" y="6093"/>
                    <a:pt x="12843" y="6083"/>
                  </a:cubicBezTo>
                  <a:cubicBezTo>
                    <a:pt x="12479" y="6063"/>
                    <a:pt x="11944" y="6032"/>
                    <a:pt x="11317" y="5972"/>
                  </a:cubicBezTo>
                  <a:cubicBezTo>
                    <a:pt x="10691" y="5911"/>
                    <a:pt x="9963" y="5820"/>
                    <a:pt x="9205" y="5679"/>
                  </a:cubicBezTo>
                  <a:cubicBezTo>
                    <a:pt x="8427" y="5547"/>
                    <a:pt x="7670" y="5335"/>
                    <a:pt x="6932" y="5072"/>
                  </a:cubicBezTo>
                  <a:cubicBezTo>
                    <a:pt x="6740" y="5002"/>
                    <a:pt x="6568" y="4921"/>
                    <a:pt x="6427" y="4850"/>
                  </a:cubicBezTo>
                  <a:lnTo>
                    <a:pt x="6366" y="4820"/>
                  </a:lnTo>
                  <a:lnTo>
                    <a:pt x="6295" y="4790"/>
                  </a:lnTo>
                  <a:lnTo>
                    <a:pt x="6154" y="4709"/>
                  </a:lnTo>
                  <a:lnTo>
                    <a:pt x="5942" y="4587"/>
                  </a:lnTo>
                  <a:cubicBezTo>
                    <a:pt x="5649" y="4395"/>
                    <a:pt x="5376" y="4183"/>
                    <a:pt x="5123" y="3951"/>
                  </a:cubicBezTo>
                  <a:cubicBezTo>
                    <a:pt x="4871" y="3719"/>
                    <a:pt x="4648" y="3476"/>
                    <a:pt x="4436" y="3223"/>
                  </a:cubicBezTo>
                  <a:cubicBezTo>
                    <a:pt x="4224" y="2971"/>
                    <a:pt x="4042" y="2728"/>
                    <a:pt x="3881" y="2486"/>
                  </a:cubicBezTo>
                  <a:cubicBezTo>
                    <a:pt x="3618" y="2112"/>
                    <a:pt x="3385" y="1718"/>
                    <a:pt x="3173" y="1304"/>
                  </a:cubicBezTo>
                  <a:cubicBezTo>
                    <a:pt x="3103" y="1162"/>
                    <a:pt x="3052" y="1041"/>
                    <a:pt x="3022" y="970"/>
                  </a:cubicBezTo>
                  <a:lnTo>
                    <a:pt x="2981" y="889"/>
                  </a:lnTo>
                  <a:lnTo>
                    <a:pt x="2981" y="879"/>
                  </a:lnTo>
                  <a:lnTo>
                    <a:pt x="2981" y="869"/>
                  </a:lnTo>
                  <a:cubicBezTo>
                    <a:pt x="2961" y="819"/>
                    <a:pt x="2941" y="758"/>
                    <a:pt x="2911" y="707"/>
                  </a:cubicBezTo>
                  <a:cubicBezTo>
                    <a:pt x="2633" y="254"/>
                    <a:pt x="2147" y="0"/>
                    <a:pt x="1650" y="0"/>
                  </a:cubicBezTo>
                  <a:close/>
                </a:path>
              </a:pathLst>
            </a:custGeom>
            <a:solidFill>
              <a:srgbClr val="E0B5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412;p76">
              <a:extLst>
                <a:ext uri="{FF2B5EF4-FFF2-40B4-BE49-F238E27FC236}">
                  <a16:creationId xmlns:a16="http://schemas.microsoft.com/office/drawing/2014/main" id="{9FFACE61-CF00-99EF-284D-890F07FFE4E2}"/>
                </a:ext>
              </a:extLst>
            </p:cNvPr>
            <p:cNvSpPr/>
            <p:nvPr/>
          </p:nvSpPr>
          <p:spPr>
            <a:xfrm flipH="1">
              <a:off x="6391434" y="2049390"/>
              <a:ext cx="279324" cy="328542"/>
            </a:xfrm>
            <a:custGeom>
              <a:avLst/>
              <a:gdLst/>
              <a:ahLst/>
              <a:cxnLst/>
              <a:rect l="l" t="t" r="r" b="b"/>
              <a:pathLst>
                <a:path w="4689" h="5515" extrusionOk="0">
                  <a:moveTo>
                    <a:pt x="2222" y="0"/>
                  </a:moveTo>
                  <a:cubicBezTo>
                    <a:pt x="1808" y="0"/>
                    <a:pt x="1459" y="176"/>
                    <a:pt x="1243" y="341"/>
                  </a:cubicBezTo>
                  <a:cubicBezTo>
                    <a:pt x="0" y="1291"/>
                    <a:pt x="344" y="3109"/>
                    <a:pt x="920" y="3857"/>
                  </a:cubicBezTo>
                  <a:cubicBezTo>
                    <a:pt x="1496" y="4595"/>
                    <a:pt x="1354" y="5514"/>
                    <a:pt x="1354" y="5514"/>
                  </a:cubicBezTo>
                  <a:cubicBezTo>
                    <a:pt x="2223" y="5332"/>
                    <a:pt x="4689" y="2837"/>
                    <a:pt x="4689" y="2837"/>
                  </a:cubicBezTo>
                  <a:cubicBezTo>
                    <a:pt x="3933" y="577"/>
                    <a:pt x="2972" y="0"/>
                    <a:pt x="2222" y="0"/>
                  </a:cubicBezTo>
                  <a:close/>
                </a:path>
              </a:pathLst>
            </a:custGeom>
            <a:solidFill>
              <a:srgbClr val="03C0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413;p76">
              <a:extLst>
                <a:ext uri="{FF2B5EF4-FFF2-40B4-BE49-F238E27FC236}">
                  <a16:creationId xmlns:a16="http://schemas.microsoft.com/office/drawing/2014/main" id="{3E0C3275-F6A8-4F94-39AD-C6BD60F4EA5A}"/>
                </a:ext>
              </a:extLst>
            </p:cNvPr>
            <p:cNvSpPr/>
            <p:nvPr/>
          </p:nvSpPr>
          <p:spPr>
            <a:xfrm flipH="1">
              <a:off x="6390245" y="2031757"/>
              <a:ext cx="331626" cy="381741"/>
            </a:xfrm>
            <a:custGeom>
              <a:avLst/>
              <a:gdLst/>
              <a:ahLst/>
              <a:cxnLst/>
              <a:rect l="l" t="t" r="r" b="b"/>
              <a:pathLst>
                <a:path w="5567" h="6408" extrusionOk="0">
                  <a:moveTo>
                    <a:pt x="3182" y="0"/>
                  </a:moveTo>
                  <a:cubicBezTo>
                    <a:pt x="3182" y="0"/>
                    <a:pt x="1" y="6408"/>
                    <a:pt x="1205" y="6408"/>
                  </a:cubicBezTo>
                  <a:cubicBezTo>
                    <a:pt x="1406" y="6408"/>
                    <a:pt x="1730" y="6229"/>
                    <a:pt x="2212" y="5810"/>
                  </a:cubicBezTo>
                  <a:cubicBezTo>
                    <a:pt x="5567" y="2880"/>
                    <a:pt x="4021" y="182"/>
                    <a:pt x="3182" y="0"/>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0414;p76">
              <a:extLst>
                <a:ext uri="{FF2B5EF4-FFF2-40B4-BE49-F238E27FC236}">
                  <a16:creationId xmlns:a16="http://schemas.microsoft.com/office/drawing/2014/main" id="{B0ACAEF6-9D93-2460-82C1-45D595156C52}"/>
                </a:ext>
              </a:extLst>
            </p:cNvPr>
            <p:cNvSpPr/>
            <p:nvPr/>
          </p:nvSpPr>
          <p:spPr>
            <a:xfrm flipH="1">
              <a:off x="5764848" y="2331942"/>
              <a:ext cx="142074" cy="62849"/>
            </a:xfrm>
            <a:custGeom>
              <a:avLst/>
              <a:gdLst/>
              <a:ahLst/>
              <a:cxnLst/>
              <a:rect l="l" t="t" r="r" b="b"/>
              <a:pathLst>
                <a:path w="2385" h="1055" extrusionOk="0">
                  <a:moveTo>
                    <a:pt x="2219" y="0"/>
                  </a:moveTo>
                  <a:cubicBezTo>
                    <a:pt x="2069" y="0"/>
                    <a:pt x="1739" y="368"/>
                    <a:pt x="1102" y="368"/>
                  </a:cubicBezTo>
                  <a:cubicBezTo>
                    <a:pt x="1088" y="368"/>
                    <a:pt x="1075" y="367"/>
                    <a:pt x="1061" y="367"/>
                  </a:cubicBezTo>
                  <a:cubicBezTo>
                    <a:pt x="1053" y="367"/>
                    <a:pt x="1045" y="367"/>
                    <a:pt x="1038" y="367"/>
                  </a:cubicBezTo>
                  <a:cubicBezTo>
                    <a:pt x="218" y="367"/>
                    <a:pt x="0" y="882"/>
                    <a:pt x="0" y="882"/>
                  </a:cubicBezTo>
                  <a:lnTo>
                    <a:pt x="142" y="913"/>
                  </a:lnTo>
                  <a:cubicBezTo>
                    <a:pt x="438" y="1015"/>
                    <a:pt x="650" y="1054"/>
                    <a:pt x="807" y="1054"/>
                  </a:cubicBezTo>
                  <a:cubicBezTo>
                    <a:pt x="1283" y="1054"/>
                    <a:pt x="1250" y="698"/>
                    <a:pt x="1486" y="690"/>
                  </a:cubicBezTo>
                  <a:cubicBezTo>
                    <a:pt x="1809" y="680"/>
                    <a:pt x="2385" y="418"/>
                    <a:pt x="2304" y="94"/>
                  </a:cubicBezTo>
                  <a:cubicBezTo>
                    <a:pt x="2287" y="27"/>
                    <a:pt x="2260" y="0"/>
                    <a:pt x="2219" y="0"/>
                  </a:cubicBezTo>
                  <a:close/>
                </a:path>
              </a:pathLst>
            </a:custGeom>
            <a:solidFill>
              <a:srgbClr val="E0B5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0415;p76">
              <a:extLst>
                <a:ext uri="{FF2B5EF4-FFF2-40B4-BE49-F238E27FC236}">
                  <a16:creationId xmlns:a16="http://schemas.microsoft.com/office/drawing/2014/main" id="{43D1E750-9A6E-D83D-6FF4-1EADD40A8457}"/>
                </a:ext>
              </a:extLst>
            </p:cNvPr>
            <p:cNvSpPr/>
            <p:nvPr/>
          </p:nvSpPr>
          <p:spPr>
            <a:xfrm flipH="1">
              <a:off x="7373192" y="3243458"/>
              <a:ext cx="468339" cy="372447"/>
            </a:xfrm>
            <a:custGeom>
              <a:avLst/>
              <a:gdLst/>
              <a:ahLst/>
              <a:cxnLst/>
              <a:rect l="l" t="t" r="r" b="b"/>
              <a:pathLst>
                <a:path w="7862" h="6252" extrusionOk="0">
                  <a:moveTo>
                    <a:pt x="4335" y="0"/>
                  </a:moveTo>
                  <a:cubicBezTo>
                    <a:pt x="2931" y="576"/>
                    <a:pt x="1597" y="1293"/>
                    <a:pt x="334" y="2132"/>
                  </a:cubicBezTo>
                  <a:cubicBezTo>
                    <a:pt x="152" y="2253"/>
                    <a:pt x="41" y="2455"/>
                    <a:pt x="31" y="2668"/>
                  </a:cubicBezTo>
                  <a:cubicBezTo>
                    <a:pt x="1" y="3243"/>
                    <a:pt x="61" y="4426"/>
                    <a:pt x="900" y="5386"/>
                  </a:cubicBezTo>
                  <a:cubicBezTo>
                    <a:pt x="1183" y="5699"/>
                    <a:pt x="1526" y="5961"/>
                    <a:pt x="1900" y="6164"/>
                  </a:cubicBezTo>
                  <a:cubicBezTo>
                    <a:pt x="1998" y="6222"/>
                    <a:pt x="2108" y="6251"/>
                    <a:pt x="2219" y="6251"/>
                  </a:cubicBezTo>
                  <a:cubicBezTo>
                    <a:pt x="2282" y="6251"/>
                    <a:pt x="2344" y="6242"/>
                    <a:pt x="2405" y="6224"/>
                  </a:cubicBezTo>
                  <a:cubicBezTo>
                    <a:pt x="3345" y="5972"/>
                    <a:pt x="6609" y="5062"/>
                    <a:pt x="7498" y="4274"/>
                  </a:cubicBezTo>
                  <a:cubicBezTo>
                    <a:pt x="7862" y="3951"/>
                    <a:pt x="7579" y="3324"/>
                    <a:pt x="7043" y="2647"/>
                  </a:cubicBezTo>
                  <a:cubicBezTo>
                    <a:pt x="6093" y="1404"/>
                    <a:pt x="4335" y="0"/>
                    <a:pt x="4335" y="0"/>
                  </a:cubicBezTo>
                  <a:close/>
                </a:path>
              </a:pathLst>
            </a:custGeom>
            <a:solidFill>
              <a:srgbClr val="A7A9A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0416;p76">
              <a:extLst>
                <a:ext uri="{FF2B5EF4-FFF2-40B4-BE49-F238E27FC236}">
                  <a16:creationId xmlns:a16="http://schemas.microsoft.com/office/drawing/2014/main" id="{D36F21BA-90C0-A83B-5C28-5D7CAE585784}"/>
                </a:ext>
              </a:extLst>
            </p:cNvPr>
            <p:cNvSpPr/>
            <p:nvPr/>
          </p:nvSpPr>
          <p:spPr>
            <a:xfrm flipH="1">
              <a:off x="5203168" y="2240498"/>
              <a:ext cx="2437902" cy="1279260"/>
            </a:xfrm>
            <a:custGeom>
              <a:avLst/>
              <a:gdLst/>
              <a:ahLst/>
              <a:cxnLst/>
              <a:rect l="l" t="t" r="r" b="b"/>
              <a:pathLst>
                <a:path w="40925" h="21474" extrusionOk="0">
                  <a:moveTo>
                    <a:pt x="40565" y="0"/>
                  </a:moveTo>
                  <a:cubicBezTo>
                    <a:pt x="40553" y="0"/>
                    <a:pt x="40541" y="1"/>
                    <a:pt x="40528" y="2"/>
                  </a:cubicBezTo>
                  <a:lnTo>
                    <a:pt x="33657" y="781"/>
                  </a:lnTo>
                  <a:cubicBezTo>
                    <a:pt x="21199" y="6388"/>
                    <a:pt x="3547" y="15512"/>
                    <a:pt x="980" y="16846"/>
                  </a:cubicBezTo>
                  <a:lnTo>
                    <a:pt x="667" y="17008"/>
                  </a:lnTo>
                  <a:cubicBezTo>
                    <a:pt x="667" y="17008"/>
                    <a:pt x="0" y="18463"/>
                    <a:pt x="667" y="19817"/>
                  </a:cubicBezTo>
                  <a:cubicBezTo>
                    <a:pt x="819" y="20140"/>
                    <a:pt x="1021" y="20423"/>
                    <a:pt x="1274" y="20676"/>
                  </a:cubicBezTo>
                  <a:cubicBezTo>
                    <a:pt x="1748" y="21130"/>
                    <a:pt x="2355" y="21413"/>
                    <a:pt x="3011" y="21474"/>
                  </a:cubicBezTo>
                  <a:cubicBezTo>
                    <a:pt x="3365" y="21373"/>
                    <a:pt x="3739" y="21252"/>
                    <a:pt x="4133" y="21120"/>
                  </a:cubicBezTo>
                  <a:cubicBezTo>
                    <a:pt x="13782" y="17816"/>
                    <a:pt x="36375" y="5711"/>
                    <a:pt x="36375" y="5711"/>
                  </a:cubicBezTo>
                  <a:lnTo>
                    <a:pt x="40781" y="447"/>
                  </a:lnTo>
                  <a:cubicBezTo>
                    <a:pt x="40925" y="265"/>
                    <a:pt x="40795" y="0"/>
                    <a:pt x="40565" y="0"/>
                  </a:cubicBezTo>
                  <a:close/>
                </a:path>
              </a:pathLst>
            </a:custGeom>
            <a:solidFill>
              <a:srgbClr val="F2B65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0417;p76">
              <a:extLst>
                <a:ext uri="{FF2B5EF4-FFF2-40B4-BE49-F238E27FC236}">
                  <a16:creationId xmlns:a16="http://schemas.microsoft.com/office/drawing/2014/main" id="{150614C4-9D40-7C76-5C80-280E7B0F2844}"/>
                </a:ext>
              </a:extLst>
            </p:cNvPr>
            <p:cNvSpPr/>
            <p:nvPr/>
          </p:nvSpPr>
          <p:spPr>
            <a:xfrm flipH="1">
              <a:off x="5202915" y="2239962"/>
              <a:ext cx="446418" cy="340814"/>
            </a:xfrm>
            <a:custGeom>
              <a:avLst/>
              <a:gdLst/>
              <a:ahLst/>
              <a:cxnLst/>
              <a:rect l="l" t="t" r="r" b="b"/>
              <a:pathLst>
                <a:path w="7494" h="5721" extrusionOk="0">
                  <a:moveTo>
                    <a:pt x="7120" y="0"/>
                  </a:moveTo>
                  <a:cubicBezTo>
                    <a:pt x="7111" y="0"/>
                    <a:pt x="7103" y="1"/>
                    <a:pt x="7094" y="1"/>
                  </a:cubicBezTo>
                  <a:lnTo>
                    <a:pt x="5376" y="203"/>
                  </a:lnTo>
                  <a:lnTo>
                    <a:pt x="223" y="790"/>
                  </a:lnTo>
                  <a:cubicBezTo>
                    <a:pt x="72" y="1214"/>
                    <a:pt x="1" y="1658"/>
                    <a:pt x="11" y="2103"/>
                  </a:cubicBezTo>
                  <a:cubicBezTo>
                    <a:pt x="51" y="2740"/>
                    <a:pt x="567" y="2881"/>
                    <a:pt x="819" y="3174"/>
                  </a:cubicBezTo>
                  <a:cubicBezTo>
                    <a:pt x="1072" y="3467"/>
                    <a:pt x="264" y="4063"/>
                    <a:pt x="819" y="4488"/>
                  </a:cubicBezTo>
                  <a:cubicBezTo>
                    <a:pt x="1375" y="4912"/>
                    <a:pt x="1587" y="4700"/>
                    <a:pt x="1931" y="4872"/>
                  </a:cubicBezTo>
                  <a:cubicBezTo>
                    <a:pt x="2274" y="5033"/>
                    <a:pt x="1395" y="5670"/>
                    <a:pt x="2941" y="5720"/>
                  </a:cubicBezTo>
                  <a:lnTo>
                    <a:pt x="6377" y="1608"/>
                  </a:lnTo>
                  <a:lnTo>
                    <a:pt x="7347" y="456"/>
                  </a:lnTo>
                  <a:cubicBezTo>
                    <a:pt x="7493" y="271"/>
                    <a:pt x="7357" y="0"/>
                    <a:pt x="7120" y="0"/>
                  </a:cubicBezTo>
                  <a:close/>
                </a:path>
              </a:pathLst>
            </a:custGeom>
            <a:solidFill>
              <a:srgbClr val="F4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0418;p76">
              <a:extLst>
                <a:ext uri="{FF2B5EF4-FFF2-40B4-BE49-F238E27FC236}">
                  <a16:creationId xmlns:a16="http://schemas.microsoft.com/office/drawing/2014/main" id="{8522641B-D526-8CED-5A1E-48AC4859A37A}"/>
                </a:ext>
              </a:extLst>
            </p:cNvPr>
            <p:cNvSpPr/>
            <p:nvPr/>
          </p:nvSpPr>
          <p:spPr>
            <a:xfrm flipH="1">
              <a:off x="5202903" y="2239962"/>
              <a:ext cx="129207" cy="95793"/>
            </a:xfrm>
            <a:custGeom>
              <a:avLst/>
              <a:gdLst/>
              <a:ahLst/>
              <a:cxnLst/>
              <a:rect l="l" t="t" r="r" b="b"/>
              <a:pathLst>
                <a:path w="2169" h="1608" extrusionOk="0">
                  <a:moveTo>
                    <a:pt x="1804" y="0"/>
                  </a:moveTo>
                  <a:cubicBezTo>
                    <a:pt x="1796" y="0"/>
                    <a:pt x="1787" y="1"/>
                    <a:pt x="1779" y="1"/>
                  </a:cubicBezTo>
                  <a:lnTo>
                    <a:pt x="51" y="203"/>
                  </a:lnTo>
                  <a:cubicBezTo>
                    <a:pt x="1" y="517"/>
                    <a:pt x="61" y="830"/>
                    <a:pt x="223" y="1103"/>
                  </a:cubicBezTo>
                  <a:cubicBezTo>
                    <a:pt x="385" y="1355"/>
                    <a:pt x="718" y="1507"/>
                    <a:pt x="1052" y="1608"/>
                  </a:cubicBezTo>
                  <a:lnTo>
                    <a:pt x="2022" y="456"/>
                  </a:lnTo>
                  <a:cubicBezTo>
                    <a:pt x="2168" y="271"/>
                    <a:pt x="2032" y="0"/>
                    <a:pt x="1804" y="0"/>
                  </a:cubicBezTo>
                  <a:close/>
                </a:path>
              </a:pathLst>
            </a:custGeom>
            <a:solidFill>
              <a:srgbClr val="4040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0419;p76">
              <a:extLst>
                <a:ext uri="{FF2B5EF4-FFF2-40B4-BE49-F238E27FC236}">
                  <a16:creationId xmlns:a16="http://schemas.microsoft.com/office/drawing/2014/main" id="{1BE7C91D-B0E8-8F18-9C76-62017EB5B449}"/>
                </a:ext>
              </a:extLst>
            </p:cNvPr>
            <p:cNvSpPr/>
            <p:nvPr/>
          </p:nvSpPr>
          <p:spPr>
            <a:xfrm flipH="1">
              <a:off x="7153480" y="2155131"/>
              <a:ext cx="229345" cy="71725"/>
            </a:xfrm>
            <a:custGeom>
              <a:avLst/>
              <a:gdLst/>
              <a:ahLst/>
              <a:cxnLst/>
              <a:rect l="l" t="t" r="r" b="b"/>
              <a:pathLst>
                <a:path w="3850" h="1204" extrusionOk="0">
                  <a:moveTo>
                    <a:pt x="1875" y="1"/>
                  </a:moveTo>
                  <a:cubicBezTo>
                    <a:pt x="1242" y="1"/>
                    <a:pt x="561" y="150"/>
                    <a:pt x="0" y="627"/>
                  </a:cubicBezTo>
                  <a:cubicBezTo>
                    <a:pt x="0" y="627"/>
                    <a:pt x="6" y="892"/>
                    <a:pt x="353" y="892"/>
                  </a:cubicBezTo>
                  <a:cubicBezTo>
                    <a:pt x="455" y="892"/>
                    <a:pt x="587" y="869"/>
                    <a:pt x="758" y="809"/>
                  </a:cubicBezTo>
                  <a:cubicBezTo>
                    <a:pt x="880" y="768"/>
                    <a:pt x="1012" y="750"/>
                    <a:pt x="1149" y="750"/>
                  </a:cubicBezTo>
                  <a:cubicBezTo>
                    <a:pt x="1845" y="750"/>
                    <a:pt x="2637" y="1203"/>
                    <a:pt x="2637" y="1203"/>
                  </a:cubicBezTo>
                  <a:lnTo>
                    <a:pt x="3850" y="415"/>
                  </a:lnTo>
                  <a:cubicBezTo>
                    <a:pt x="3850" y="415"/>
                    <a:pt x="2930" y="1"/>
                    <a:pt x="1875" y="1"/>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0420;p76">
              <a:extLst>
                <a:ext uri="{FF2B5EF4-FFF2-40B4-BE49-F238E27FC236}">
                  <a16:creationId xmlns:a16="http://schemas.microsoft.com/office/drawing/2014/main" id="{DFF7D016-B634-00E4-A945-B0F1076A59DF}"/>
                </a:ext>
              </a:extLst>
            </p:cNvPr>
            <p:cNvSpPr/>
            <p:nvPr/>
          </p:nvSpPr>
          <p:spPr>
            <a:xfrm flipH="1">
              <a:off x="7232952" y="2179675"/>
              <a:ext cx="281230" cy="249073"/>
            </a:xfrm>
            <a:custGeom>
              <a:avLst/>
              <a:gdLst/>
              <a:ahLst/>
              <a:cxnLst/>
              <a:rect l="l" t="t" r="r" b="b"/>
              <a:pathLst>
                <a:path w="4721" h="4181" extrusionOk="0">
                  <a:moveTo>
                    <a:pt x="3828" y="0"/>
                  </a:moveTo>
                  <a:cubicBezTo>
                    <a:pt x="3129" y="0"/>
                    <a:pt x="2135" y="320"/>
                    <a:pt x="1286" y="1802"/>
                  </a:cubicBezTo>
                  <a:cubicBezTo>
                    <a:pt x="0" y="4019"/>
                    <a:pt x="2162" y="4181"/>
                    <a:pt x="2821" y="4181"/>
                  </a:cubicBezTo>
                  <a:cubicBezTo>
                    <a:pt x="2934" y="4181"/>
                    <a:pt x="3003" y="4176"/>
                    <a:pt x="3003" y="4176"/>
                  </a:cubicBezTo>
                  <a:lnTo>
                    <a:pt x="4721" y="185"/>
                  </a:lnTo>
                  <a:cubicBezTo>
                    <a:pt x="4721" y="185"/>
                    <a:pt x="4359" y="0"/>
                    <a:pt x="3828" y="0"/>
                  </a:cubicBezTo>
                  <a:close/>
                </a:path>
              </a:pathLst>
            </a:custGeom>
            <a:solidFill>
              <a:srgbClr val="A317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0421;p76">
              <a:extLst>
                <a:ext uri="{FF2B5EF4-FFF2-40B4-BE49-F238E27FC236}">
                  <a16:creationId xmlns:a16="http://schemas.microsoft.com/office/drawing/2014/main" id="{E5BCC036-0025-4250-62B4-DCED86CF4D7C}"/>
                </a:ext>
              </a:extLst>
            </p:cNvPr>
            <p:cNvSpPr/>
            <p:nvPr/>
          </p:nvSpPr>
          <p:spPr>
            <a:xfrm flipH="1">
              <a:off x="6693005" y="1916901"/>
              <a:ext cx="716329" cy="670608"/>
            </a:xfrm>
            <a:custGeom>
              <a:avLst/>
              <a:gdLst/>
              <a:ahLst/>
              <a:cxnLst/>
              <a:rect l="l" t="t" r="r" b="b"/>
              <a:pathLst>
                <a:path w="12025" h="11257" extrusionOk="0">
                  <a:moveTo>
                    <a:pt x="7666" y="1"/>
                  </a:moveTo>
                  <a:cubicBezTo>
                    <a:pt x="5609" y="1"/>
                    <a:pt x="1083" y="5358"/>
                    <a:pt x="506" y="7950"/>
                  </a:cubicBezTo>
                  <a:cubicBezTo>
                    <a:pt x="0" y="10234"/>
                    <a:pt x="3012" y="11244"/>
                    <a:pt x="4749" y="11254"/>
                  </a:cubicBezTo>
                  <a:cubicBezTo>
                    <a:pt x="4781" y="11256"/>
                    <a:pt x="4814" y="11256"/>
                    <a:pt x="4846" y="11256"/>
                  </a:cubicBezTo>
                  <a:cubicBezTo>
                    <a:pt x="5069" y="11256"/>
                    <a:pt x="5297" y="11227"/>
                    <a:pt x="5517" y="11174"/>
                  </a:cubicBezTo>
                  <a:cubicBezTo>
                    <a:pt x="6851" y="10780"/>
                    <a:pt x="12024" y="3242"/>
                    <a:pt x="11933" y="2676"/>
                  </a:cubicBezTo>
                  <a:cubicBezTo>
                    <a:pt x="11893" y="2363"/>
                    <a:pt x="11762" y="2060"/>
                    <a:pt x="11549" y="1807"/>
                  </a:cubicBezTo>
                  <a:cubicBezTo>
                    <a:pt x="11448" y="1686"/>
                    <a:pt x="11327" y="1585"/>
                    <a:pt x="11196" y="1494"/>
                  </a:cubicBezTo>
                  <a:cubicBezTo>
                    <a:pt x="10206" y="766"/>
                    <a:pt x="9064" y="261"/>
                    <a:pt x="7861" y="19"/>
                  </a:cubicBezTo>
                  <a:cubicBezTo>
                    <a:pt x="7799" y="7"/>
                    <a:pt x="7734" y="1"/>
                    <a:pt x="7666" y="1"/>
                  </a:cubicBezTo>
                  <a:close/>
                </a:path>
              </a:pathLst>
            </a:custGeom>
            <a:solidFill>
              <a:srgbClr val="C83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0422;p76">
              <a:extLst>
                <a:ext uri="{FF2B5EF4-FFF2-40B4-BE49-F238E27FC236}">
                  <a16:creationId xmlns:a16="http://schemas.microsoft.com/office/drawing/2014/main" id="{5A4FFB49-8567-2661-A137-04E4FD52716D}"/>
                </a:ext>
              </a:extLst>
            </p:cNvPr>
            <p:cNvSpPr/>
            <p:nvPr/>
          </p:nvSpPr>
          <p:spPr>
            <a:xfrm flipH="1">
              <a:off x="6692998" y="2020021"/>
              <a:ext cx="533330" cy="567488"/>
            </a:xfrm>
            <a:custGeom>
              <a:avLst/>
              <a:gdLst/>
              <a:ahLst/>
              <a:cxnLst/>
              <a:rect l="l" t="t" r="r" b="b"/>
              <a:pathLst>
                <a:path w="8953" h="9526" extrusionOk="0">
                  <a:moveTo>
                    <a:pt x="7817" y="0"/>
                  </a:moveTo>
                  <a:cubicBezTo>
                    <a:pt x="7288" y="0"/>
                    <a:pt x="6761" y="145"/>
                    <a:pt x="6305" y="430"/>
                  </a:cubicBezTo>
                  <a:cubicBezTo>
                    <a:pt x="5012" y="1238"/>
                    <a:pt x="0" y="8351"/>
                    <a:pt x="334" y="9028"/>
                  </a:cubicBezTo>
                  <a:cubicBezTo>
                    <a:pt x="455" y="9271"/>
                    <a:pt x="990" y="9443"/>
                    <a:pt x="1677" y="9523"/>
                  </a:cubicBezTo>
                  <a:cubicBezTo>
                    <a:pt x="1709" y="9525"/>
                    <a:pt x="1742" y="9525"/>
                    <a:pt x="1774" y="9525"/>
                  </a:cubicBezTo>
                  <a:cubicBezTo>
                    <a:pt x="1997" y="9525"/>
                    <a:pt x="2225" y="9496"/>
                    <a:pt x="2445" y="9443"/>
                  </a:cubicBezTo>
                  <a:cubicBezTo>
                    <a:pt x="3779" y="9049"/>
                    <a:pt x="8952" y="1511"/>
                    <a:pt x="8861" y="945"/>
                  </a:cubicBezTo>
                  <a:cubicBezTo>
                    <a:pt x="8821" y="632"/>
                    <a:pt x="8690" y="329"/>
                    <a:pt x="8477" y="76"/>
                  </a:cubicBezTo>
                  <a:cubicBezTo>
                    <a:pt x="8260" y="26"/>
                    <a:pt x="8039" y="0"/>
                    <a:pt x="7817" y="0"/>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0423;p76">
              <a:extLst>
                <a:ext uri="{FF2B5EF4-FFF2-40B4-BE49-F238E27FC236}">
                  <a16:creationId xmlns:a16="http://schemas.microsoft.com/office/drawing/2014/main" id="{428D6ADF-37C3-201F-CA6D-0F72D9009DBF}"/>
                </a:ext>
              </a:extLst>
            </p:cNvPr>
            <p:cNvSpPr/>
            <p:nvPr/>
          </p:nvSpPr>
          <p:spPr>
            <a:xfrm flipH="1">
              <a:off x="7092659" y="2198261"/>
              <a:ext cx="281170" cy="301556"/>
            </a:xfrm>
            <a:custGeom>
              <a:avLst/>
              <a:gdLst/>
              <a:ahLst/>
              <a:cxnLst/>
              <a:rect l="l" t="t" r="r" b="b"/>
              <a:pathLst>
                <a:path w="4720" h="5062" extrusionOk="0">
                  <a:moveTo>
                    <a:pt x="2344" y="1"/>
                  </a:moveTo>
                  <a:cubicBezTo>
                    <a:pt x="2307" y="1"/>
                    <a:pt x="2273" y="5"/>
                    <a:pt x="2244" y="14"/>
                  </a:cubicBezTo>
                  <a:cubicBezTo>
                    <a:pt x="1708" y="196"/>
                    <a:pt x="506" y="2550"/>
                    <a:pt x="253" y="3551"/>
                  </a:cubicBezTo>
                  <a:cubicBezTo>
                    <a:pt x="1" y="4561"/>
                    <a:pt x="910" y="4430"/>
                    <a:pt x="2021" y="5006"/>
                  </a:cubicBezTo>
                  <a:cubicBezTo>
                    <a:pt x="2093" y="5044"/>
                    <a:pt x="2167" y="5061"/>
                    <a:pt x="2242" y="5061"/>
                  </a:cubicBezTo>
                  <a:cubicBezTo>
                    <a:pt x="3331" y="5061"/>
                    <a:pt x="4719" y="1338"/>
                    <a:pt x="4719" y="1338"/>
                  </a:cubicBezTo>
                  <a:cubicBezTo>
                    <a:pt x="4719" y="1338"/>
                    <a:pt x="2993" y="1"/>
                    <a:pt x="2344" y="1"/>
                  </a:cubicBezTo>
                  <a:close/>
                </a:path>
              </a:pathLst>
            </a:custGeom>
            <a:solidFill>
              <a:srgbClr val="A317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0424;p76">
              <a:extLst>
                <a:ext uri="{FF2B5EF4-FFF2-40B4-BE49-F238E27FC236}">
                  <a16:creationId xmlns:a16="http://schemas.microsoft.com/office/drawing/2014/main" id="{B85CCFF9-CD2B-94FE-9858-1CC5305CAB17}"/>
                </a:ext>
              </a:extLst>
            </p:cNvPr>
            <p:cNvSpPr/>
            <p:nvPr/>
          </p:nvSpPr>
          <p:spPr>
            <a:xfrm flipH="1">
              <a:off x="7092657" y="2190636"/>
              <a:ext cx="235421" cy="129689"/>
            </a:xfrm>
            <a:custGeom>
              <a:avLst/>
              <a:gdLst/>
              <a:ahLst/>
              <a:cxnLst/>
              <a:rect l="l" t="t" r="r" b="b"/>
              <a:pathLst>
                <a:path w="3952" h="2177" extrusionOk="0">
                  <a:moveTo>
                    <a:pt x="1597" y="1"/>
                  </a:moveTo>
                  <a:cubicBezTo>
                    <a:pt x="1597" y="1"/>
                    <a:pt x="1" y="102"/>
                    <a:pt x="1" y="829"/>
                  </a:cubicBezTo>
                  <a:cubicBezTo>
                    <a:pt x="1" y="1133"/>
                    <a:pt x="768" y="1607"/>
                    <a:pt x="2021" y="2062"/>
                  </a:cubicBezTo>
                  <a:cubicBezTo>
                    <a:pt x="2244" y="2143"/>
                    <a:pt x="2449" y="2176"/>
                    <a:pt x="2635" y="2176"/>
                  </a:cubicBezTo>
                  <a:cubicBezTo>
                    <a:pt x="3494" y="2176"/>
                    <a:pt x="3951" y="1466"/>
                    <a:pt x="3951" y="1466"/>
                  </a:cubicBezTo>
                  <a:cubicBezTo>
                    <a:pt x="3092" y="425"/>
                    <a:pt x="1597" y="1"/>
                    <a:pt x="1597" y="1"/>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0425;p76">
              <a:extLst>
                <a:ext uri="{FF2B5EF4-FFF2-40B4-BE49-F238E27FC236}">
                  <a16:creationId xmlns:a16="http://schemas.microsoft.com/office/drawing/2014/main" id="{D951A6B9-2E53-2CC0-C6F0-086C2A68C7F5}"/>
                </a:ext>
              </a:extLst>
            </p:cNvPr>
            <p:cNvSpPr/>
            <p:nvPr/>
          </p:nvSpPr>
          <p:spPr>
            <a:xfrm flipH="1">
              <a:off x="7065606" y="2122009"/>
              <a:ext cx="79466" cy="44024"/>
            </a:xfrm>
            <a:custGeom>
              <a:avLst/>
              <a:gdLst/>
              <a:ahLst/>
              <a:cxnLst/>
              <a:rect l="l" t="t" r="r" b="b"/>
              <a:pathLst>
                <a:path w="1334" h="739" extrusionOk="0">
                  <a:moveTo>
                    <a:pt x="0" y="1"/>
                  </a:moveTo>
                  <a:lnTo>
                    <a:pt x="142" y="739"/>
                  </a:lnTo>
                  <a:lnTo>
                    <a:pt x="1334" y="557"/>
                  </a:lnTo>
                  <a:cubicBezTo>
                    <a:pt x="990" y="112"/>
                    <a:pt x="142" y="1"/>
                    <a:pt x="142" y="1"/>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0426;p76">
              <a:extLst>
                <a:ext uri="{FF2B5EF4-FFF2-40B4-BE49-F238E27FC236}">
                  <a16:creationId xmlns:a16="http://schemas.microsoft.com/office/drawing/2014/main" id="{D952EB51-3C5C-844A-864B-78771F80FB51}"/>
                </a:ext>
              </a:extLst>
            </p:cNvPr>
            <p:cNvSpPr/>
            <p:nvPr/>
          </p:nvSpPr>
          <p:spPr>
            <a:xfrm flipH="1">
              <a:off x="6813981" y="1949011"/>
              <a:ext cx="298029" cy="195338"/>
            </a:xfrm>
            <a:custGeom>
              <a:avLst/>
              <a:gdLst/>
              <a:ahLst/>
              <a:cxnLst/>
              <a:rect l="l" t="t" r="r" b="b"/>
              <a:pathLst>
                <a:path w="5003" h="3279" extrusionOk="0">
                  <a:moveTo>
                    <a:pt x="4873" y="161"/>
                  </a:moveTo>
                  <a:cubicBezTo>
                    <a:pt x="4917" y="181"/>
                    <a:pt x="4960" y="203"/>
                    <a:pt x="5002" y="227"/>
                  </a:cubicBezTo>
                  <a:cubicBezTo>
                    <a:pt x="5002" y="227"/>
                    <a:pt x="4959" y="196"/>
                    <a:pt x="4873" y="161"/>
                  </a:cubicBezTo>
                  <a:close/>
                  <a:moveTo>
                    <a:pt x="4139" y="1"/>
                  </a:moveTo>
                  <a:cubicBezTo>
                    <a:pt x="2144" y="1"/>
                    <a:pt x="1" y="3188"/>
                    <a:pt x="1" y="3188"/>
                  </a:cubicBezTo>
                  <a:lnTo>
                    <a:pt x="324" y="3279"/>
                  </a:lnTo>
                  <a:cubicBezTo>
                    <a:pt x="2295" y="562"/>
                    <a:pt x="3663" y="76"/>
                    <a:pt x="4390" y="76"/>
                  </a:cubicBezTo>
                  <a:cubicBezTo>
                    <a:pt x="4610" y="76"/>
                    <a:pt x="4772" y="120"/>
                    <a:pt x="4873" y="161"/>
                  </a:cubicBezTo>
                  <a:lnTo>
                    <a:pt x="4873" y="161"/>
                  </a:lnTo>
                  <a:cubicBezTo>
                    <a:pt x="4634" y="50"/>
                    <a:pt x="4388" y="1"/>
                    <a:pt x="4139" y="1"/>
                  </a:cubicBezTo>
                  <a:close/>
                </a:path>
              </a:pathLst>
            </a:custGeom>
            <a:solidFill>
              <a:srgbClr val="8E091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0427;p76">
              <a:extLst>
                <a:ext uri="{FF2B5EF4-FFF2-40B4-BE49-F238E27FC236}">
                  <a16:creationId xmlns:a16="http://schemas.microsoft.com/office/drawing/2014/main" id="{43C5A4A3-5812-7AAB-429F-34829C08E8EB}"/>
                </a:ext>
              </a:extLst>
            </p:cNvPr>
            <p:cNvSpPr/>
            <p:nvPr/>
          </p:nvSpPr>
          <p:spPr>
            <a:xfrm flipH="1">
              <a:off x="6222317" y="2570052"/>
              <a:ext cx="491810" cy="581964"/>
            </a:xfrm>
            <a:custGeom>
              <a:avLst/>
              <a:gdLst/>
              <a:ahLst/>
              <a:cxnLst/>
              <a:rect l="l" t="t" r="r" b="b"/>
              <a:pathLst>
                <a:path w="8256" h="9769" extrusionOk="0">
                  <a:moveTo>
                    <a:pt x="2983" y="1"/>
                  </a:moveTo>
                  <a:cubicBezTo>
                    <a:pt x="1447" y="1"/>
                    <a:pt x="1" y="260"/>
                    <a:pt x="1" y="260"/>
                  </a:cubicBezTo>
                  <a:lnTo>
                    <a:pt x="516" y="3595"/>
                  </a:lnTo>
                  <a:cubicBezTo>
                    <a:pt x="516" y="3595"/>
                    <a:pt x="1477" y="3383"/>
                    <a:pt x="2264" y="3383"/>
                  </a:cubicBezTo>
                  <a:cubicBezTo>
                    <a:pt x="2658" y="3383"/>
                    <a:pt x="3008" y="3436"/>
                    <a:pt x="3173" y="3595"/>
                  </a:cubicBezTo>
                  <a:cubicBezTo>
                    <a:pt x="4073" y="4453"/>
                    <a:pt x="1143" y="9768"/>
                    <a:pt x="1143" y="9768"/>
                  </a:cubicBezTo>
                  <a:lnTo>
                    <a:pt x="2658" y="9768"/>
                  </a:lnTo>
                  <a:cubicBezTo>
                    <a:pt x="2658" y="9768"/>
                    <a:pt x="8256" y="2301"/>
                    <a:pt x="6003" y="644"/>
                  </a:cubicBezTo>
                  <a:cubicBezTo>
                    <a:pt x="5317" y="144"/>
                    <a:pt x="4125" y="1"/>
                    <a:pt x="2983" y="1"/>
                  </a:cubicBezTo>
                  <a:close/>
                </a:path>
              </a:pathLst>
            </a:custGeom>
            <a:solidFill>
              <a:srgbClr val="E8C4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0428;p76">
              <a:extLst>
                <a:ext uri="{FF2B5EF4-FFF2-40B4-BE49-F238E27FC236}">
                  <a16:creationId xmlns:a16="http://schemas.microsoft.com/office/drawing/2014/main" id="{99404400-A31F-E678-746F-2417CD23B8CD}"/>
                </a:ext>
              </a:extLst>
            </p:cNvPr>
            <p:cNvSpPr/>
            <p:nvPr/>
          </p:nvSpPr>
          <p:spPr>
            <a:xfrm flipH="1">
              <a:off x="6528106" y="2496778"/>
              <a:ext cx="618813" cy="364345"/>
            </a:xfrm>
            <a:custGeom>
              <a:avLst/>
              <a:gdLst/>
              <a:ahLst/>
              <a:cxnLst/>
              <a:rect l="l" t="t" r="r" b="b"/>
              <a:pathLst>
                <a:path w="10388" h="6116" extrusionOk="0">
                  <a:moveTo>
                    <a:pt x="4069" y="0"/>
                  </a:moveTo>
                  <a:cubicBezTo>
                    <a:pt x="2614" y="0"/>
                    <a:pt x="728" y="328"/>
                    <a:pt x="728" y="328"/>
                  </a:cubicBezTo>
                  <a:cubicBezTo>
                    <a:pt x="728" y="328"/>
                    <a:pt x="1" y="3784"/>
                    <a:pt x="1911" y="5249"/>
                  </a:cubicBezTo>
                  <a:cubicBezTo>
                    <a:pt x="2751" y="5890"/>
                    <a:pt x="3793" y="6115"/>
                    <a:pt x="4844" y="6115"/>
                  </a:cubicBezTo>
                  <a:cubicBezTo>
                    <a:pt x="7356" y="6115"/>
                    <a:pt x="9923" y="4825"/>
                    <a:pt x="9923" y="4825"/>
                  </a:cubicBezTo>
                  <a:cubicBezTo>
                    <a:pt x="9923" y="4825"/>
                    <a:pt x="10388" y="2410"/>
                    <a:pt x="9923" y="1025"/>
                  </a:cubicBezTo>
                  <a:cubicBezTo>
                    <a:pt x="9923" y="1025"/>
                    <a:pt x="9888" y="1026"/>
                    <a:pt x="9824" y="1026"/>
                  </a:cubicBezTo>
                  <a:cubicBezTo>
                    <a:pt x="9239" y="1026"/>
                    <a:pt x="6249" y="993"/>
                    <a:pt x="5639" y="328"/>
                  </a:cubicBezTo>
                  <a:cubicBezTo>
                    <a:pt x="5417" y="82"/>
                    <a:pt x="4797" y="0"/>
                    <a:pt x="4069" y="0"/>
                  </a:cubicBezTo>
                  <a:close/>
                </a:path>
              </a:pathLst>
            </a:custGeom>
            <a:solidFill>
              <a:srgbClr val="32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0429;p76">
              <a:extLst>
                <a:ext uri="{FF2B5EF4-FFF2-40B4-BE49-F238E27FC236}">
                  <a16:creationId xmlns:a16="http://schemas.microsoft.com/office/drawing/2014/main" id="{F0040A1D-45A9-A8C4-41A9-31D25ED3E844}"/>
                </a:ext>
              </a:extLst>
            </p:cNvPr>
            <p:cNvSpPr/>
            <p:nvPr/>
          </p:nvSpPr>
          <p:spPr>
            <a:xfrm flipH="1">
              <a:off x="6482336" y="3021313"/>
              <a:ext cx="146304" cy="142140"/>
            </a:xfrm>
            <a:custGeom>
              <a:avLst/>
              <a:gdLst/>
              <a:ahLst/>
              <a:cxnLst/>
              <a:rect l="l" t="t" r="r" b="b"/>
              <a:pathLst>
                <a:path w="2456" h="2386" extrusionOk="0">
                  <a:moveTo>
                    <a:pt x="637" y="0"/>
                  </a:moveTo>
                  <a:cubicBezTo>
                    <a:pt x="634" y="0"/>
                    <a:pt x="630" y="0"/>
                    <a:pt x="627" y="1"/>
                  </a:cubicBezTo>
                  <a:cubicBezTo>
                    <a:pt x="435" y="11"/>
                    <a:pt x="1" y="1102"/>
                    <a:pt x="1" y="1102"/>
                  </a:cubicBezTo>
                  <a:lnTo>
                    <a:pt x="920" y="2385"/>
                  </a:lnTo>
                  <a:lnTo>
                    <a:pt x="1839" y="1789"/>
                  </a:lnTo>
                  <a:cubicBezTo>
                    <a:pt x="1839" y="1789"/>
                    <a:pt x="2456" y="849"/>
                    <a:pt x="2375" y="708"/>
                  </a:cubicBezTo>
                  <a:cubicBezTo>
                    <a:pt x="2286" y="569"/>
                    <a:pt x="858" y="0"/>
                    <a:pt x="6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0430;p76">
              <a:extLst>
                <a:ext uri="{FF2B5EF4-FFF2-40B4-BE49-F238E27FC236}">
                  <a16:creationId xmlns:a16="http://schemas.microsoft.com/office/drawing/2014/main" id="{7227A7EE-3EE3-D19E-8381-3A89D776F011}"/>
                </a:ext>
              </a:extLst>
            </p:cNvPr>
            <p:cNvSpPr/>
            <p:nvPr/>
          </p:nvSpPr>
          <p:spPr>
            <a:xfrm flipH="1">
              <a:off x="6394414" y="3063490"/>
              <a:ext cx="304641" cy="268493"/>
            </a:xfrm>
            <a:custGeom>
              <a:avLst/>
              <a:gdLst/>
              <a:ahLst/>
              <a:cxnLst/>
              <a:rect l="l" t="t" r="r" b="b"/>
              <a:pathLst>
                <a:path w="5114" h="4507" extrusionOk="0">
                  <a:moveTo>
                    <a:pt x="1228" y="1"/>
                  </a:moveTo>
                  <a:cubicBezTo>
                    <a:pt x="1123" y="1"/>
                    <a:pt x="1027" y="81"/>
                    <a:pt x="1011" y="192"/>
                  </a:cubicBezTo>
                  <a:cubicBezTo>
                    <a:pt x="970" y="586"/>
                    <a:pt x="849" y="970"/>
                    <a:pt x="637" y="1313"/>
                  </a:cubicBezTo>
                  <a:cubicBezTo>
                    <a:pt x="243" y="1869"/>
                    <a:pt x="0" y="2758"/>
                    <a:pt x="0" y="2758"/>
                  </a:cubicBezTo>
                  <a:cubicBezTo>
                    <a:pt x="1203" y="4294"/>
                    <a:pt x="4810" y="4506"/>
                    <a:pt x="4810" y="4506"/>
                  </a:cubicBezTo>
                  <a:cubicBezTo>
                    <a:pt x="4810" y="4506"/>
                    <a:pt x="5113" y="3951"/>
                    <a:pt x="4992" y="3526"/>
                  </a:cubicBezTo>
                  <a:cubicBezTo>
                    <a:pt x="4881" y="3102"/>
                    <a:pt x="3193" y="2294"/>
                    <a:pt x="3092" y="1819"/>
                  </a:cubicBezTo>
                  <a:cubicBezTo>
                    <a:pt x="3032" y="1536"/>
                    <a:pt x="3193" y="1212"/>
                    <a:pt x="3315" y="1000"/>
                  </a:cubicBezTo>
                  <a:cubicBezTo>
                    <a:pt x="3401" y="846"/>
                    <a:pt x="3296" y="665"/>
                    <a:pt x="3129" y="665"/>
                  </a:cubicBezTo>
                  <a:cubicBezTo>
                    <a:pt x="3120" y="665"/>
                    <a:pt x="3111" y="666"/>
                    <a:pt x="3102" y="667"/>
                  </a:cubicBezTo>
                  <a:cubicBezTo>
                    <a:pt x="2749" y="727"/>
                    <a:pt x="2506" y="1142"/>
                    <a:pt x="2506" y="1142"/>
                  </a:cubicBezTo>
                  <a:cubicBezTo>
                    <a:pt x="2365" y="576"/>
                    <a:pt x="1698" y="202"/>
                    <a:pt x="1314" y="20"/>
                  </a:cubicBezTo>
                  <a:cubicBezTo>
                    <a:pt x="1286" y="7"/>
                    <a:pt x="1256" y="1"/>
                    <a:pt x="1228" y="1"/>
                  </a:cubicBezTo>
                  <a:close/>
                </a:path>
              </a:pathLst>
            </a:custGeom>
            <a:solidFill>
              <a:srgbClr val="754C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0431;p76">
              <a:extLst>
                <a:ext uri="{FF2B5EF4-FFF2-40B4-BE49-F238E27FC236}">
                  <a16:creationId xmlns:a16="http://schemas.microsoft.com/office/drawing/2014/main" id="{DFA37782-69C5-700C-2175-36D8B625AC9A}"/>
                </a:ext>
              </a:extLst>
            </p:cNvPr>
            <p:cNvSpPr/>
            <p:nvPr/>
          </p:nvSpPr>
          <p:spPr>
            <a:xfrm flipH="1">
              <a:off x="6461862" y="2005843"/>
              <a:ext cx="641688" cy="566475"/>
            </a:xfrm>
            <a:custGeom>
              <a:avLst/>
              <a:gdLst/>
              <a:ahLst/>
              <a:cxnLst/>
              <a:rect l="l" t="t" r="r" b="b"/>
              <a:pathLst>
                <a:path w="10772" h="9509" extrusionOk="0">
                  <a:moveTo>
                    <a:pt x="8963" y="1"/>
                  </a:moveTo>
                  <a:cubicBezTo>
                    <a:pt x="1011" y="1436"/>
                    <a:pt x="0" y="8569"/>
                    <a:pt x="0" y="8569"/>
                  </a:cubicBezTo>
                  <a:cubicBezTo>
                    <a:pt x="1047" y="9305"/>
                    <a:pt x="2562" y="9508"/>
                    <a:pt x="3917" y="9508"/>
                  </a:cubicBezTo>
                  <a:cubicBezTo>
                    <a:pt x="5597" y="9508"/>
                    <a:pt x="7033" y="9196"/>
                    <a:pt x="7033" y="9196"/>
                  </a:cubicBezTo>
                  <a:cubicBezTo>
                    <a:pt x="7265" y="7650"/>
                    <a:pt x="9306" y="6316"/>
                    <a:pt x="10044" y="3689"/>
                  </a:cubicBezTo>
                  <a:cubicBezTo>
                    <a:pt x="10771" y="1052"/>
                    <a:pt x="8963" y="1"/>
                    <a:pt x="8963" y="1"/>
                  </a:cubicBezTo>
                  <a:close/>
                </a:path>
              </a:pathLst>
            </a:custGeom>
            <a:solidFill>
              <a:srgbClr val="98D9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0432;p76">
              <a:extLst>
                <a:ext uri="{FF2B5EF4-FFF2-40B4-BE49-F238E27FC236}">
                  <a16:creationId xmlns:a16="http://schemas.microsoft.com/office/drawing/2014/main" id="{95858EF0-ED8D-0623-B887-3E87864FAB31}"/>
                </a:ext>
              </a:extLst>
            </p:cNvPr>
            <p:cNvSpPr/>
            <p:nvPr/>
          </p:nvSpPr>
          <p:spPr>
            <a:xfrm flipH="1">
              <a:off x="5953934" y="2471222"/>
              <a:ext cx="235301" cy="218512"/>
            </a:xfrm>
            <a:custGeom>
              <a:avLst/>
              <a:gdLst/>
              <a:ahLst/>
              <a:cxnLst/>
              <a:rect l="l" t="t" r="r" b="b"/>
              <a:pathLst>
                <a:path w="3950" h="3668" extrusionOk="0">
                  <a:moveTo>
                    <a:pt x="2017" y="0"/>
                  </a:moveTo>
                  <a:cubicBezTo>
                    <a:pt x="1167" y="0"/>
                    <a:pt x="344" y="555"/>
                    <a:pt x="344" y="555"/>
                  </a:cubicBezTo>
                  <a:cubicBezTo>
                    <a:pt x="1" y="2313"/>
                    <a:pt x="1708" y="2404"/>
                    <a:pt x="1708" y="2404"/>
                  </a:cubicBezTo>
                  <a:cubicBezTo>
                    <a:pt x="1708" y="2546"/>
                    <a:pt x="1304" y="3142"/>
                    <a:pt x="1597" y="3202"/>
                  </a:cubicBezTo>
                  <a:cubicBezTo>
                    <a:pt x="1607" y="3205"/>
                    <a:pt x="1617" y="3206"/>
                    <a:pt x="1627" y="3206"/>
                  </a:cubicBezTo>
                  <a:cubicBezTo>
                    <a:pt x="1907" y="3206"/>
                    <a:pt x="2274" y="2434"/>
                    <a:pt x="2274" y="2434"/>
                  </a:cubicBezTo>
                  <a:cubicBezTo>
                    <a:pt x="2450" y="2830"/>
                    <a:pt x="2480" y="3668"/>
                    <a:pt x="2605" y="3668"/>
                  </a:cubicBezTo>
                  <a:cubicBezTo>
                    <a:pt x="2623" y="3668"/>
                    <a:pt x="2644" y="3649"/>
                    <a:pt x="2668" y="3607"/>
                  </a:cubicBezTo>
                  <a:cubicBezTo>
                    <a:pt x="3032" y="2990"/>
                    <a:pt x="2668" y="2152"/>
                    <a:pt x="2668" y="2152"/>
                  </a:cubicBezTo>
                  <a:lnTo>
                    <a:pt x="2668" y="2152"/>
                  </a:lnTo>
                  <a:cubicBezTo>
                    <a:pt x="3029" y="2294"/>
                    <a:pt x="3244" y="3220"/>
                    <a:pt x="3370" y="3220"/>
                  </a:cubicBezTo>
                  <a:cubicBezTo>
                    <a:pt x="3395" y="3220"/>
                    <a:pt x="3417" y="3182"/>
                    <a:pt x="3436" y="3091"/>
                  </a:cubicBezTo>
                  <a:cubicBezTo>
                    <a:pt x="3557" y="2546"/>
                    <a:pt x="3042" y="1869"/>
                    <a:pt x="3042" y="1869"/>
                  </a:cubicBezTo>
                  <a:cubicBezTo>
                    <a:pt x="3042" y="1869"/>
                    <a:pt x="3049" y="1850"/>
                    <a:pt x="3079" y="1850"/>
                  </a:cubicBezTo>
                  <a:cubicBezTo>
                    <a:pt x="3136" y="1850"/>
                    <a:pt x="3276" y="1919"/>
                    <a:pt x="3608" y="2323"/>
                  </a:cubicBezTo>
                  <a:cubicBezTo>
                    <a:pt x="3634" y="2352"/>
                    <a:pt x="3670" y="2368"/>
                    <a:pt x="3704" y="2368"/>
                  </a:cubicBezTo>
                  <a:cubicBezTo>
                    <a:pt x="3839" y="2368"/>
                    <a:pt x="3949" y="2123"/>
                    <a:pt x="3385" y="1454"/>
                  </a:cubicBezTo>
                  <a:cubicBezTo>
                    <a:pt x="3012" y="1020"/>
                    <a:pt x="1759" y="555"/>
                    <a:pt x="1759" y="555"/>
                  </a:cubicBezTo>
                  <a:cubicBezTo>
                    <a:pt x="1759" y="555"/>
                    <a:pt x="2900" y="232"/>
                    <a:pt x="2668" y="131"/>
                  </a:cubicBezTo>
                  <a:cubicBezTo>
                    <a:pt x="2458" y="37"/>
                    <a:pt x="2237" y="0"/>
                    <a:pt x="2017" y="0"/>
                  </a:cubicBezTo>
                  <a:close/>
                </a:path>
              </a:pathLst>
            </a:custGeom>
            <a:solidFill>
              <a:srgbClr val="F4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0433;p76">
              <a:extLst>
                <a:ext uri="{FF2B5EF4-FFF2-40B4-BE49-F238E27FC236}">
                  <a16:creationId xmlns:a16="http://schemas.microsoft.com/office/drawing/2014/main" id="{AE009F19-4FF5-CDE8-ABC5-CE40701A4C97}"/>
                </a:ext>
              </a:extLst>
            </p:cNvPr>
            <p:cNvSpPr/>
            <p:nvPr/>
          </p:nvSpPr>
          <p:spPr>
            <a:xfrm flipH="1">
              <a:off x="6488361" y="2028301"/>
              <a:ext cx="348544" cy="170854"/>
            </a:xfrm>
            <a:custGeom>
              <a:avLst/>
              <a:gdLst/>
              <a:ahLst/>
              <a:cxnLst/>
              <a:rect l="l" t="t" r="r" b="b"/>
              <a:pathLst>
                <a:path w="5851" h="2868" extrusionOk="0">
                  <a:moveTo>
                    <a:pt x="2743" y="1"/>
                  </a:moveTo>
                  <a:cubicBezTo>
                    <a:pt x="880" y="1"/>
                    <a:pt x="1" y="897"/>
                    <a:pt x="1" y="897"/>
                  </a:cubicBezTo>
                  <a:cubicBezTo>
                    <a:pt x="1" y="897"/>
                    <a:pt x="1162" y="483"/>
                    <a:pt x="2381" y="483"/>
                  </a:cubicBezTo>
                  <a:cubicBezTo>
                    <a:pt x="3673" y="483"/>
                    <a:pt x="5029" y="948"/>
                    <a:pt x="5133" y="2867"/>
                  </a:cubicBezTo>
                  <a:cubicBezTo>
                    <a:pt x="5133" y="2867"/>
                    <a:pt x="5851" y="311"/>
                    <a:pt x="3416" y="38"/>
                  </a:cubicBezTo>
                  <a:cubicBezTo>
                    <a:pt x="3179" y="12"/>
                    <a:pt x="2954" y="1"/>
                    <a:pt x="2743" y="1"/>
                  </a:cubicBezTo>
                  <a:close/>
                </a:path>
              </a:pathLst>
            </a:custGeom>
            <a:solidFill>
              <a:srgbClr val="BE1E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0434;p76">
              <a:extLst>
                <a:ext uri="{FF2B5EF4-FFF2-40B4-BE49-F238E27FC236}">
                  <a16:creationId xmlns:a16="http://schemas.microsoft.com/office/drawing/2014/main" id="{11DA2C25-024C-B14E-79DA-6BF3A978513E}"/>
                </a:ext>
              </a:extLst>
            </p:cNvPr>
            <p:cNvSpPr/>
            <p:nvPr/>
          </p:nvSpPr>
          <p:spPr>
            <a:xfrm flipH="1">
              <a:off x="6681559" y="2289347"/>
              <a:ext cx="484006" cy="220537"/>
            </a:xfrm>
            <a:custGeom>
              <a:avLst/>
              <a:gdLst/>
              <a:ahLst/>
              <a:cxnLst/>
              <a:rect l="l" t="t" r="r" b="b"/>
              <a:pathLst>
                <a:path w="8125" h="3702" extrusionOk="0">
                  <a:moveTo>
                    <a:pt x="7993" y="1"/>
                  </a:moveTo>
                  <a:cubicBezTo>
                    <a:pt x="7993" y="1"/>
                    <a:pt x="5529" y="2103"/>
                    <a:pt x="3581" y="2103"/>
                  </a:cubicBezTo>
                  <a:cubicBezTo>
                    <a:pt x="3577" y="2103"/>
                    <a:pt x="3572" y="2103"/>
                    <a:pt x="3567" y="2103"/>
                  </a:cubicBezTo>
                  <a:lnTo>
                    <a:pt x="1011" y="2103"/>
                  </a:lnTo>
                  <a:lnTo>
                    <a:pt x="1" y="3669"/>
                  </a:lnTo>
                  <a:cubicBezTo>
                    <a:pt x="136" y="3691"/>
                    <a:pt x="293" y="3702"/>
                    <a:pt x="470" y="3702"/>
                  </a:cubicBezTo>
                  <a:cubicBezTo>
                    <a:pt x="2401" y="3702"/>
                    <a:pt x="6578" y="2403"/>
                    <a:pt x="8124" y="274"/>
                  </a:cubicBezTo>
                  <a:lnTo>
                    <a:pt x="7993" y="1"/>
                  </a:lnTo>
                  <a:close/>
                </a:path>
              </a:pathLst>
            </a:custGeom>
            <a:solidFill>
              <a:srgbClr val="BE1E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0435;p76">
              <a:extLst>
                <a:ext uri="{FF2B5EF4-FFF2-40B4-BE49-F238E27FC236}">
                  <a16:creationId xmlns:a16="http://schemas.microsoft.com/office/drawing/2014/main" id="{4E8738C2-1C0B-D54C-CE5E-CB17396386CD}"/>
                </a:ext>
              </a:extLst>
            </p:cNvPr>
            <p:cNvSpPr/>
            <p:nvPr/>
          </p:nvSpPr>
          <p:spPr>
            <a:xfrm flipH="1">
              <a:off x="6258998" y="1990235"/>
              <a:ext cx="88521" cy="99188"/>
            </a:xfrm>
            <a:custGeom>
              <a:avLst/>
              <a:gdLst/>
              <a:ahLst/>
              <a:cxnLst/>
              <a:rect l="l" t="t" r="r" b="b"/>
              <a:pathLst>
                <a:path w="1486" h="1665" extrusionOk="0">
                  <a:moveTo>
                    <a:pt x="0" y="0"/>
                  </a:moveTo>
                  <a:cubicBezTo>
                    <a:pt x="0" y="0"/>
                    <a:pt x="677" y="1665"/>
                    <a:pt x="1047" y="1665"/>
                  </a:cubicBezTo>
                  <a:cubicBezTo>
                    <a:pt x="1104" y="1665"/>
                    <a:pt x="1154" y="1626"/>
                    <a:pt x="1192" y="1536"/>
                  </a:cubicBezTo>
                  <a:cubicBezTo>
                    <a:pt x="1485" y="849"/>
                    <a:pt x="0" y="0"/>
                    <a:pt x="0" y="0"/>
                  </a:cubicBezTo>
                  <a:close/>
                </a:path>
              </a:pathLst>
            </a:custGeom>
            <a:solidFill>
              <a:srgbClr val="E573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0436;p76">
              <a:extLst>
                <a:ext uri="{FF2B5EF4-FFF2-40B4-BE49-F238E27FC236}">
                  <a16:creationId xmlns:a16="http://schemas.microsoft.com/office/drawing/2014/main" id="{03112EB0-8BF1-0C95-CDCC-6B1E6A8720BD}"/>
                </a:ext>
              </a:extLst>
            </p:cNvPr>
            <p:cNvSpPr/>
            <p:nvPr/>
          </p:nvSpPr>
          <p:spPr>
            <a:xfrm flipH="1">
              <a:off x="6206041" y="1956338"/>
              <a:ext cx="159409" cy="72440"/>
            </a:xfrm>
            <a:custGeom>
              <a:avLst/>
              <a:gdLst/>
              <a:ahLst/>
              <a:cxnLst/>
              <a:rect l="l" t="t" r="r" b="b"/>
              <a:pathLst>
                <a:path w="2676" h="1216" extrusionOk="0">
                  <a:moveTo>
                    <a:pt x="877" y="1"/>
                  </a:moveTo>
                  <a:cubicBezTo>
                    <a:pt x="370" y="1"/>
                    <a:pt x="1" y="123"/>
                    <a:pt x="150" y="367"/>
                  </a:cubicBezTo>
                  <a:cubicBezTo>
                    <a:pt x="655" y="1216"/>
                    <a:pt x="2514" y="1216"/>
                    <a:pt x="2514" y="1216"/>
                  </a:cubicBezTo>
                  <a:lnTo>
                    <a:pt x="2676" y="569"/>
                  </a:lnTo>
                  <a:cubicBezTo>
                    <a:pt x="2346" y="189"/>
                    <a:pt x="1505" y="1"/>
                    <a:pt x="8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0437;p76">
              <a:extLst>
                <a:ext uri="{FF2B5EF4-FFF2-40B4-BE49-F238E27FC236}">
                  <a16:creationId xmlns:a16="http://schemas.microsoft.com/office/drawing/2014/main" id="{B0BEC90A-51FD-06D0-15AF-65B8E49D9262}"/>
                </a:ext>
              </a:extLst>
            </p:cNvPr>
            <p:cNvSpPr/>
            <p:nvPr/>
          </p:nvSpPr>
          <p:spPr>
            <a:xfrm flipH="1">
              <a:off x="6144636" y="1630477"/>
              <a:ext cx="543755" cy="508749"/>
            </a:xfrm>
            <a:custGeom>
              <a:avLst/>
              <a:gdLst/>
              <a:ahLst/>
              <a:cxnLst/>
              <a:rect l="l" t="t" r="r" b="b"/>
              <a:pathLst>
                <a:path w="9128" h="8540" extrusionOk="0">
                  <a:moveTo>
                    <a:pt x="4697" y="1"/>
                  </a:moveTo>
                  <a:cubicBezTo>
                    <a:pt x="1728" y="1"/>
                    <a:pt x="0" y="1906"/>
                    <a:pt x="892" y="4665"/>
                  </a:cubicBezTo>
                  <a:cubicBezTo>
                    <a:pt x="923" y="4766"/>
                    <a:pt x="963" y="4877"/>
                    <a:pt x="1004" y="4978"/>
                  </a:cubicBezTo>
                  <a:cubicBezTo>
                    <a:pt x="2110" y="8014"/>
                    <a:pt x="4401" y="8540"/>
                    <a:pt x="5660" y="8540"/>
                  </a:cubicBezTo>
                  <a:cubicBezTo>
                    <a:pt x="5872" y="8540"/>
                    <a:pt x="6054" y="8525"/>
                    <a:pt x="6197" y="8505"/>
                  </a:cubicBezTo>
                  <a:cubicBezTo>
                    <a:pt x="6773" y="8444"/>
                    <a:pt x="7258" y="8050"/>
                    <a:pt x="7440" y="7504"/>
                  </a:cubicBezTo>
                  <a:cubicBezTo>
                    <a:pt x="6096" y="7484"/>
                    <a:pt x="6106" y="5605"/>
                    <a:pt x="6106" y="5605"/>
                  </a:cubicBezTo>
                  <a:lnTo>
                    <a:pt x="6106" y="5605"/>
                  </a:lnTo>
                  <a:cubicBezTo>
                    <a:pt x="6948" y="6162"/>
                    <a:pt x="7681" y="6253"/>
                    <a:pt x="8071" y="6253"/>
                  </a:cubicBezTo>
                  <a:cubicBezTo>
                    <a:pt x="8261" y="6253"/>
                    <a:pt x="8369" y="6231"/>
                    <a:pt x="8369" y="6231"/>
                  </a:cubicBezTo>
                  <a:cubicBezTo>
                    <a:pt x="8319" y="6120"/>
                    <a:pt x="8319" y="6009"/>
                    <a:pt x="8369" y="5898"/>
                  </a:cubicBezTo>
                  <a:cubicBezTo>
                    <a:pt x="8592" y="5514"/>
                    <a:pt x="9127" y="4887"/>
                    <a:pt x="8935" y="4827"/>
                  </a:cubicBezTo>
                  <a:cubicBezTo>
                    <a:pt x="8814" y="4817"/>
                    <a:pt x="8703" y="4786"/>
                    <a:pt x="8592" y="4746"/>
                  </a:cubicBezTo>
                  <a:cubicBezTo>
                    <a:pt x="8440" y="4635"/>
                    <a:pt x="8359" y="4453"/>
                    <a:pt x="8359" y="4261"/>
                  </a:cubicBezTo>
                  <a:cubicBezTo>
                    <a:pt x="8541" y="3311"/>
                    <a:pt x="8804" y="441"/>
                    <a:pt x="5611" y="58"/>
                  </a:cubicBezTo>
                  <a:cubicBezTo>
                    <a:pt x="5295" y="19"/>
                    <a:pt x="4990" y="1"/>
                    <a:pt x="4697" y="1"/>
                  </a:cubicBezTo>
                  <a:close/>
                </a:path>
              </a:pathLst>
            </a:custGeom>
            <a:solidFill>
              <a:srgbClr val="F4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0438;p76">
              <a:extLst>
                <a:ext uri="{FF2B5EF4-FFF2-40B4-BE49-F238E27FC236}">
                  <a16:creationId xmlns:a16="http://schemas.microsoft.com/office/drawing/2014/main" id="{225C6FB8-AFD4-4D7A-3C51-29C45FA04B19}"/>
                </a:ext>
              </a:extLst>
            </p:cNvPr>
            <p:cNvSpPr/>
            <p:nvPr/>
          </p:nvSpPr>
          <p:spPr>
            <a:xfrm flipH="1">
              <a:off x="6215687" y="1838385"/>
              <a:ext cx="42771" cy="74346"/>
            </a:xfrm>
            <a:custGeom>
              <a:avLst/>
              <a:gdLst/>
              <a:ahLst/>
              <a:cxnLst/>
              <a:rect l="l" t="t" r="r" b="b"/>
              <a:pathLst>
                <a:path w="718" h="1248" extrusionOk="0">
                  <a:moveTo>
                    <a:pt x="456" y="0"/>
                  </a:moveTo>
                  <a:cubicBezTo>
                    <a:pt x="283" y="0"/>
                    <a:pt x="108" y="244"/>
                    <a:pt x="51" y="569"/>
                  </a:cubicBezTo>
                  <a:cubicBezTo>
                    <a:pt x="1" y="912"/>
                    <a:pt x="102" y="1215"/>
                    <a:pt x="283" y="1246"/>
                  </a:cubicBezTo>
                  <a:cubicBezTo>
                    <a:pt x="293" y="1247"/>
                    <a:pt x="302" y="1248"/>
                    <a:pt x="311" y="1248"/>
                  </a:cubicBezTo>
                  <a:cubicBezTo>
                    <a:pt x="370" y="1248"/>
                    <a:pt x="421" y="1220"/>
                    <a:pt x="465" y="1185"/>
                  </a:cubicBezTo>
                  <a:cubicBezTo>
                    <a:pt x="577" y="1034"/>
                    <a:pt x="647" y="862"/>
                    <a:pt x="678" y="680"/>
                  </a:cubicBezTo>
                  <a:cubicBezTo>
                    <a:pt x="718" y="488"/>
                    <a:pt x="698" y="286"/>
                    <a:pt x="627" y="94"/>
                  </a:cubicBezTo>
                  <a:cubicBezTo>
                    <a:pt x="587" y="43"/>
                    <a:pt x="536" y="13"/>
                    <a:pt x="486" y="3"/>
                  </a:cubicBezTo>
                  <a:cubicBezTo>
                    <a:pt x="476" y="1"/>
                    <a:pt x="466" y="0"/>
                    <a:pt x="456" y="0"/>
                  </a:cubicBezTo>
                  <a:close/>
                </a:path>
              </a:pathLst>
            </a:custGeom>
            <a:solidFill>
              <a:srgbClr val="40404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0439;p76">
              <a:extLst>
                <a:ext uri="{FF2B5EF4-FFF2-40B4-BE49-F238E27FC236}">
                  <a16:creationId xmlns:a16="http://schemas.microsoft.com/office/drawing/2014/main" id="{891A281F-A266-4BA5-CA0C-C767ACB9E54C}"/>
                </a:ext>
              </a:extLst>
            </p:cNvPr>
            <p:cNvSpPr/>
            <p:nvPr/>
          </p:nvSpPr>
          <p:spPr>
            <a:xfrm flipH="1">
              <a:off x="6319174" y="1841542"/>
              <a:ext cx="309466" cy="297505"/>
            </a:xfrm>
            <a:custGeom>
              <a:avLst/>
              <a:gdLst/>
              <a:ahLst/>
              <a:cxnLst/>
              <a:rect l="l" t="t" r="r" b="b"/>
              <a:pathLst>
                <a:path w="5195" h="4994" extrusionOk="0">
                  <a:moveTo>
                    <a:pt x="1304" y="0"/>
                  </a:moveTo>
                  <a:lnTo>
                    <a:pt x="1" y="1435"/>
                  </a:lnTo>
                  <a:cubicBezTo>
                    <a:pt x="1112" y="4483"/>
                    <a:pt x="3417" y="4994"/>
                    <a:pt x="4672" y="4994"/>
                  </a:cubicBezTo>
                  <a:cubicBezTo>
                    <a:pt x="4878" y="4994"/>
                    <a:pt x="5055" y="4980"/>
                    <a:pt x="5194" y="4962"/>
                  </a:cubicBezTo>
                  <a:cubicBezTo>
                    <a:pt x="2577" y="4891"/>
                    <a:pt x="2223" y="1607"/>
                    <a:pt x="2223" y="1607"/>
                  </a:cubicBezTo>
                  <a:cubicBezTo>
                    <a:pt x="2223" y="1607"/>
                    <a:pt x="2202" y="1609"/>
                    <a:pt x="2166" y="1609"/>
                  </a:cubicBezTo>
                  <a:cubicBezTo>
                    <a:pt x="1909" y="1609"/>
                    <a:pt x="888" y="1516"/>
                    <a:pt x="1304" y="0"/>
                  </a:cubicBezTo>
                  <a:close/>
                </a:path>
              </a:pathLst>
            </a:custGeom>
            <a:solidFill>
              <a:srgbClr val="E8C4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0440;p76">
              <a:extLst>
                <a:ext uri="{FF2B5EF4-FFF2-40B4-BE49-F238E27FC236}">
                  <a16:creationId xmlns:a16="http://schemas.microsoft.com/office/drawing/2014/main" id="{860BA600-E270-C920-91C8-9F46F77DE21A}"/>
                </a:ext>
              </a:extLst>
            </p:cNvPr>
            <p:cNvSpPr/>
            <p:nvPr/>
          </p:nvSpPr>
          <p:spPr>
            <a:xfrm flipH="1">
              <a:off x="6181753" y="1519375"/>
              <a:ext cx="621970" cy="512443"/>
            </a:xfrm>
            <a:custGeom>
              <a:avLst/>
              <a:gdLst/>
              <a:ahLst/>
              <a:cxnLst/>
              <a:rect l="l" t="t" r="r" b="b"/>
              <a:pathLst>
                <a:path w="10441" h="8602" extrusionOk="0">
                  <a:moveTo>
                    <a:pt x="6662" y="1"/>
                  </a:moveTo>
                  <a:cubicBezTo>
                    <a:pt x="6552" y="1"/>
                    <a:pt x="6471" y="26"/>
                    <a:pt x="6436" y="73"/>
                  </a:cubicBezTo>
                  <a:cubicBezTo>
                    <a:pt x="6264" y="296"/>
                    <a:pt x="6638" y="1013"/>
                    <a:pt x="6638" y="1013"/>
                  </a:cubicBezTo>
                  <a:cubicBezTo>
                    <a:pt x="6025" y="584"/>
                    <a:pt x="5244" y="435"/>
                    <a:pt x="4532" y="435"/>
                  </a:cubicBezTo>
                  <a:cubicBezTo>
                    <a:pt x="3519" y="435"/>
                    <a:pt x="2648" y="737"/>
                    <a:pt x="2606" y="963"/>
                  </a:cubicBezTo>
                  <a:cubicBezTo>
                    <a:pt x="2535" y="1357"/>
                    <a:pt x="3354" y="1569"/>
                    <a:pt x="3354" y="1569"/>
                  </a:cubicBezTo>
                  <a:cubicBezTo>
                    <a:pt x="3333" y="1568"/>
                    <a:pt x="3312" y="1568"/>
                    <a:pt x="3290" y="1568"/>
                  </a:cubicBezTo>
                  <a:cubicBezTo>
                    <a:pt x="1721" y="1568"/>
                    <a:pt x="0" y="2665"/>
                    <a:pt x="60" y="3034"/>
                  </a:cubicBezTo>
                  <a:cubicBezTo>
                    <a:pt x="110" y="3408"/>
                    <a:pt x="1575" y="3499"/>
                    <a:pt x="1575" y="3499"/>
                  </a:cubicBezTo>
                  <a:cubicBezTo>
                    <a:pt x="444" y="4075"/>
                    <a:pt x="40" y="5439"/>
                    <a:pt x="201" y="5651"/>
                  </a:cubicBezTo>
                  <a:cubicBezTo>
                    <a:pt x="220" y="5675"/>
                    <a:pt x="246" y="5686"/>
                    <a:pt x="280" y="5686"/>
                  </a:cubicBezTo>
                  <a:cubicBezTo>
                    <a:pt x="488" y="5686"/>
                    <a:pt x="944" y="5264"/>
                    <a:pt x="1115" y="5100"/>
                  </a:cubicBezTo>
                  <a:lnTo>
                    <a:pt x="1115" y="5100"/>
                  </a:lnTo>
                  <a:cubicBezTo>
                    <a:pt x="869" y="5346"/>
                    <a:pt x="27" y="6238"/>
                    <a:pt x="131" y="6783"/>
                  </a:cubicBezTo>
                  <a:cubicBezTo>
                    <a:pt x="236" y="7300"/>
                    <a:pt x="1214" y="7352"/>
                    <a:pt x="1601" y="7352"/>
                  </a:cubicBezTo>
                  <a:cubicBezTo>
                    <a:pt x="1698" y="7352"/>
                    <a:pt x="1757" y="7348"/>
                    <a:pt x="1757" y="7348"/>
                  </a:cubicBezTo>
                  <a:lnTo>
                    <a:pt x="1757" y="7348"/>
                  </a:lnTo>
                  <a:cubicBezTo>
                    <a:pt x="1757" y="7348"/>
                    <a:pt x="1090" y="7480"/>
                    <a:pt x="1282" y="7864"/>
                  </a:cubicBezTo>
                  <a:cubicBezTo>
                    <a:pt x="1666" y="8601"/>
                    <a:pt x="3475" y="8601"/>
                    <a:pt x="3475" y="8601"/>
                  </a:cubicBezTo>
                  <a:cubicBezTo>
                    <a:pt x="4566" y="8359"/>
                    <a:pt x="4859" y="7318"/>
                    <a:pt x="4859" y="7318"/>
                  </a:cubicBezTo>
                  <a:cubicBezTo>
                    <a:pt x="3354" y="6641"/>
                    <a:pt x="4233" y="5398"/>
                    <a:pt x="4233" y="5398"/>
                  </a:cubicBezTo>
                  <a:lnTo>
                    <a:pt x="4233" y="5398"/>
                  </a:lnTo>
                  <a:cubicBezTo>
                    <a:pt x="4272" y="5595"/>
                    <a:pt x="4704" y="5638"/>
                    <a:pt x="5081" y="5638"/>
                  </a:cubicBezTo>
                  <a:cubicBezTo>
                    <a:pt x="5382" y="5638"/>
                    <a:pt x="5647" y="5611"/>
                    <a:pt x="5647" y="5611"/>
                  </a:cubicBezTo>
                  <a:lnTo>
                    <a:pt x="5647" y="5611"/>
                  </a:lnTo>
                  <a:cubicBezTo>
                    <a:pt x="5647" y="5611"/>
                    <a:pt x="5486" y="6055"/>
                    <a:pt x="5738" y="6156"/>
                  </a:cubicBezTo>
                  <a:cubicBezTo>
                    <a:pt x="5747" y="6160"/>
                    <a:pt x="5757" y="6162"/>
                    <a:pt x="5768" y="6162"/>
                  </a:cubicBezTo>
                  <a:cubicBezTo>
                    <a:pt x="6050" y="6162"/>
                    <a:pt x="6951" y="4802"/>
                    <a:pt x="6951" y="4802"/>
                  </a:cubicBezTo>
                  <a:cubicBezTo>
                    <a:pt x="7678" y="4792"/>
                    <a:pt x="9012" y="3842"/>
                    <a:pt x="9012" y="3842"/>
                  </a:cubicBezTo>
                  <a:lnTo>
                    <a:pt x="9012" y="3842"/>
                  </a:lnTo>
                  <a:cubicBezTo>
                    <a:pt x="9012" y="3842"/>
                    <a:pt x="8911" y="4277"/>
                    <a:pt x="9053" y="4287"/>
                  </a:cubicBezTo>
                  <a:cubicBezTo>
                    <a:pt x="9054" y="4287"/>
                    <a:pt x="9055" y="4287"/>
                    <a:pt x="9056" y="4287"/>
                  </a:cubicBezTo>
                  <a:cubicBezTo>
                    <a:pt x="9207" y="4287"/>
                    <a:pt x="9962" y="3686"/>
                    <a:pt x="9932" y="3054"/>
                  </a:cubicBezTo>
                  <a:lnTo>
                    <a:pt x="9932" y="3054"/>
                  </a:lnTo>
                  <a:cubicBezTo>
                    <a:pt x="9932" y="3054"/>
                    <a:pt x="10213" y="3434"/>
                    <a:pt x="10344" y="3434"/>
                  </a:cubicBezTo>
                  <a:cubicBezTo>
                    <a:pt x="10414" y="3434"/>
                    <a:pt x="10441" y="3323"/>
                    <a:pt x="10356" y="2983"/>
                  </a:cubicBezTo>
                  <a:cubicBezTo>
                    <a:pt x="10033" y="1619"/>
                    <a:pt x="9255" y="1569"/>
                    <a:pt x="9255" y="1569"/>
                  </a:cubicBezTo>
                  <a:cubicBezTo>
                    <a:pt x="9255" y="1569"/>
                    <a:pt x="9527" y="720"/>
                    <a:pt x="9123" y="579"/>
                  </a:cubicBezTo>
                  <a:cubicBezTo>
                    <a:pt x="9091" y="568"/>
                    <a:pt x="9059" y="563"/>
                    <a:pt x="9028" y="563"/>
                  </a:cubicBezTo>
                  <a:cubicBezTo>
                    <a:pt x="8680" y="563"/>
                    <a:pt x="8416" y="1185"/>
                    <a:pt x="8416" y="1185"/>
                  </a:cubicBezTo>
                  <a:cubicBezTo>
                    <a:pt x="7959" y="367"/>
                    <a:pt x="7088" y="1"/>
                    <a:pt x="6662" y="1"/>
                  </a:cubicBezTo>
                  <a:close/>
                </a:path>
              </a:pathLst>
            </a:custGeom>
            <a:solidFill>
              <a:srgbClr val="323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0441;p76">
              <a:extLst>
                <a:ext uri="{FF2B5EF4-FFF2-40B4-BE49-F238E27FC236}">
                  <a16:creationId xmlns:a16="http://schemas.microsoft.com/office/drawing/2014/main" id="{B14E51F3-CADC-CC72-BEA9-548D92AA10A2}"/>
                </a:ext>
              </a:extLst>
            </p:cNvPr>
            <p:cNvSpPr/>
            <p:nvPr/>
          </p:nvSpPr>
          <p:spPr>
            <a:xfrm flipH="1">
              <a:off x="6485907" y="1861975"/>
              <a:ext cx="39197" cy="55462"/>
            </a:xfrm>
            <a:custGeom>
              <a:avLst/>
              <a:gdLst/>
              <a:ahLst/>
              <a:cxnLst/>
              <a:rect l="l" t="t" r="r" b="b"/>
              <a:pathLst>
                <a:path w="658" h="931" extrusionOk="0">
                  <a:moveTo>
                    <a:pt x="0" y="1"/>
                  </a:moveTo>
                  <a:cubicBezTo>
                    <a:pt x="182" y="62"/>
                    <a:pt x="334" y="203"/>
                    <a:pt x="415" y="375"/>
                  </a:cubicBezTo>
                  <a:cubicBezTo>
                    <a:pt x="364" y="587"/>
                    <a:pt x="556" y="931"/>
                    <a:pt x="556" y="931"/>
                  </a:cubicBezTo>
                  <a:cubicBezTo>
                    <a:pt x="526" y="526"/>
                    <a:pt x="657" y="375"/>
                    <a:pt x="657" y="375"/>
                  </a:cubicBezTo>
                  <a:cubicBezTo>
                    <a:pt x="516" y="153"/>
                    <a:pt x="273" y="11"/>
                    <a:pt x="0" y="1"/>
                  </a:cubicBezTo>
                  <a:close/>
                </a:path>
              </a:pathLst>
            </a:custGeom>
            <a:solidFill>
              <a:srgbClr val="E0B5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0442;p76">
              <a:extLst>
                <a:ext uri="{FF2B5EF4-FFF2-40B4-BE49-F238E27FC236}">
                  <a16:creationId xmlns:a16="http://schemas.microsoft.com/office/drawing/2014/main" id="{2FC43877-2839-943F-939C-EB0F9E277260}"/>
                </a:ext>
              </a:extLst>
            </p:cNvPr>
            <p:cNvSpPr/>
            <p:nvPr/>
          </p:nvSpPr>
          <p:spPr>
            <a:xfrm flipH="1">
              <a:off x="6108538" y="2056420"/>
              <a:ext cx="615835" cy="525489"/>
            </a:xfrm>
            <a:custGeom>
              <a:avLst/>
              <a:gdLst/>
              <a:ahLst/>
              <a:cxnLst/>
              <a:rect l="l" t="t" r="r" b="b"/>
              <a:pathLst>
                <a:path w="10338" h="8821" extrusionOk="0">
                  <a:moveTo>
                    <a:pt x="1605" y="1"/>
                  </a:moveTo>
                  <a:cubicBezTo>
                    <a:pt x="929" y="1"/>
                    <a:pt x="324" y="474"/>
                    <a:pt x="183" y="1163"/>
                  </a:cubicBezTo>
                  <a:lnTo>
                    <a:pt x="183" y="1183"/>
                  </a:lnTo>
                  <a:lnTo>
                    <a:pt x="173" y="1243"/>
                  </a:lnTo>
                  <a:cubicBezTo>
                    <a:pt x="163" y="1264"/>
                    <a:pt x="163" y="1314"/>
                    <a:pt x="142" y="1365"/>
                  </a:cubicBezTo>
                  <a:cubicBezTo>
                    <a:pt x="132" y="1476"/>
                    <a:pt x="102" y="1638"/>
                    <a:pt x="82" y="1829"/>
                  </a:cubicBezTo>
                  <a:cubicBezTo>
                    <a:pt x="21" y="2375"/>
                    <a:pt x="1" y="2931"/>
                    <a:pt x="21" y="3487"/>
                  </a:cubicBezTo>
                  <a:cubicBezTo>
                    <a:pt x="41" y="3860"/>
                    <a:pt x="82" y="4244"/>
                    <a:pt x="163" y="4618"/>
                  </a:cubicBezTo>
                  <a:cubicBezTo>
                    <a:pt x="243" y="5073"/>
                    <a:pt x="385" y="5517"/>
                    <a:pt x="577" y="5932"/>
                  </a:cubicBezTo>
                  <a:cubicBezTo>
                    <a:pt x="688" y="6174"/>
                    <a:pt x="819" y="6407"/>
                    <a:pt x="961" y="6619"/>
                  </a:cubicBezTo>
                  <a:cubicBezTo>
                    <a:pt x="1123" y="6851"/>
                    <a:pt x="1315" y="7063"/>
                    <a:pt x="1517" y="7266"/>
                  </a:cubicBezTo>
                  <a:cubicBezTo>
                    <a:pt x="1739" y="7457"/>
                    <a:pt x="1971" y="7629"/>
                    <a:pt x="2234" y="7781"/>
                  </a:cubicBezTo>
                  <a:cubicBezTo>
                    <a:pt x="2355" y="7852"/>
                    <a:pt x="2487" y="7912"/>
                    <a:pt x="2618" y="7973"/>
                  </a:cubicBezTo>
                  <a:lnTo>
                    <a:pt x="2719" y="8003"/>
                  </a:lnTo>
                  <a:lnTo>
                    <a:pt x="2749" y="8013"/>
                  </a:lnTo>
                  <a:lnTo>
                    <a:pt x="2770" y="8023"/>
                  </a:lnTo>
                  <a:lnTo>
                    <a:pt x="2810" y="8033"/>
                  </a:lnTo>
                  <a:lnTo>
                    <a:pt x="2951" y="8084"/>
                  </a:lnTo>
                  <a:lnTo>
                    <a:pt x="3103" y="8124"/>
                  </a:lnTo>
                  <a:lnTo>
                    <a:pt x="3265" y="8175"/>
                  </a:lnTo>
                  <a:cubicBezTo>
                    <a:pt x="3376" y="8215"/>
                    <a:pt x="3477" y="8236"/>
                    <a:pt x="3578" y="8266"/>
                  </a:cubicBezTo>
                  <a:cubicBezTo>
                    <a:pt x="3790" y="8316"/>
                    <a:pt x="3992" y="8367"/>
                    <a:pt x="4204" y="8417"/>
                  </a:cubicBezTo>
                  <a:cubicBezTo>
                    <a:pt x="4608" y="8498"/>
                    <a:pt x="5013" y="8559"/>
                    <a:pt x="5397" y="8619"/>
                  </a:cubicBezTo>
                  <a:cubicBezTo>
                    <a:pt x="5781" y="8680"/>
                    <a:pt x="6154" y="8721"/>
                    <a:pt x="6508" y="8751"/>
                  </a:cubicBezTo>
                  <a:cubicBezTo>
                    <a:pt x="6862" y="8781"/>
                    <a:pt x="7195" y="8791"/>
                    <a:pt x="7498" y="8811"/>
                  </a:cubicBezTo>
                  <a:cubicBezTo>
                    <a:pt x="7704" y="8818"/>
                    <a:pt x="7897" y="8820"/>
                    <a:pt x="8076" y="8820"/>
                  </a:cubicBezTo>
                  <a:cubicBezTo>
                    <a:pt x="8436" y="8820"/>
                    <a:pt x="8741" y="8811"/>
                    <a:pt x="8984" y="8811"/>
                  </a:cubicBezTo>
                  <a:cubicBezTo>
                    <a:pt x="9155" y="8801"/>
                    <a:pt x="9297" y="8791"/>
                    <a:pt x="9398" y="8791"/>
                  </a:cubicBezTo>
                  <a:lnTo>
                    <a:pt x="9549" y="8781"/>
                  </a:lnTo>
                  <a:cubicBezTo>
                    <a:pt x="10287" y="8731"/>
                    <a:pt x="10338" y="7680"/>
                    <a:pt x="9610" y="7559"/>
                  </a:cubicBezTo>
                  <a:lnTo>
                    <a:pt x="9590" y="7559"/>
                  </a:lnTo>
                  <a:lnTo>
                    <a:pt x="9458" y="7538"/>
                  </a:lnTo>
                  <a:lnTo>
                    <a:pt x="9085" y="7468"/>
                  </a:lnTo>
                  <a:cubicBezTo>
                    <a:pt x="8751" y="7417"/>
                    <a:pt x="8276" y="7316"/>
                    <a:pt x="7710" y="7195"/>
                  </a:cubicBezTo>
                  <a:cubicBezTo>
                    <a:pt x="7438" y="7124"/>
                    <a:pt x="7134" y="7053"/>
                    <a:pt x="6821" y="6972"/>
                  </a:cubicBezTo>
                  <a:cubicBezTo>
                    <a:pt x="6498" y="6882"/>
                    <a:pt x="6165" y="6791"/>
                    <a:pt x="5831" y="6679"/>
                  </a:cubicBezTo>
                  <a:cubicBezTo>
                    <a:pt x="5498" y="6578"/>
                    <a:pt x="5164" y="6457"/>
                    <a:pt x="4821" y="6326"/>
                  </a:cubicBezTo>
                  <a:cubicBezTo>
                    <a:pt x="4649" y="6265"/>
                    <a:pt x="4487" y="6194"/>
                    <a:pt x="4315" y="6124"/>
                  </a:cubicBezTo>
                  <a:cubicBezTo>
                    <a:pt x="4235" y="6083"/>
                    <a:pt x="4154" y="6053"/>
                    <a:pt x="4073" y="6013"/>
                  </a:cubicBezTo>
                  <a:lnTo>
                    <a:pt x="3962" y="5962"/>
                  </a:lnTo>
                  <a:lnTo>
                    <a:pt x="3841" y="5901"/>
                  </a:lnTo>
                  <a:lnTo>
                    <a:pt x="3709" y="5831"/>
                  </a:lnTo>
                  <a:lnTo>
                    <a:pt x="3669" y="5821"/>
                  </a:lnTo>
                  <a:lnTo>
                    <a:pt x="3628" y="5800"/>
                  </a:lnTo>
                  <a:cubicBezTo>
                    <a:pt x="3588" y="5770"/>
                    <a:pt x="3548" y="5740"/>
                    <a:pt x="3507" y="5709"/>
                  </a:cubicBezTo>
                  <a:cubicBezTo>
                    <a:pt x="3426" y="5649"/>
                    <a:pt x="3356" y="5578"/>
                    <a:pt x="3295" y="5497"/>
                  </a:cubicBezTo>
                  <a:cubicBezTo>
                    <a:pt x="3164" y="5336"/>
                    <a:pt x="3063" y="5134"/>
                    <a:pt x="3002" y="4931"/>
                  </a:cubicBezTo>
                  <a:cubicBezTo>
                    <a:pt x="2921" y="4689"/>
                    <a:pt x="2871" y="4446"/>
                    <a:pt x="2850" y="4194"/>
                  </a:cubicBezTo>
                  <a:cubicBezTo>
                    <a:pt x="2830" y="3941"/>
                    <a:pt x="2820" y="3689"/>
                    <a:pt x="2820" y="3436"/>
                  </a:cubicBezTo>
                  <a:cubicBezTo>
                    <a:pt x="2840" y="3032"/>
                    <a:pt x="2881" y="2628"/>
                    <a:pt x="2951" y="2234"/>
                  </a:cubicBezTo>
                  <a:cubicBezTo>
                    <a:pt x="2972" y="2092"/>
                    <a:pt x="2992" y="1981"/>
                    <a:pt x="3012" y="1910"/>
                  </a:cubicBezTo>
                  <a:cubicBezTo>
                    <a:pt x="3022" y="1880"/>
                    <a:pt x="3032" y="1850"/>
                    <a:pt x="3032" y="1829"/>
                  </a:cubicBezTo>
                  <a:lnTo>
                    <a:pt x="3032" y="1819"/>
                  </a:lnTo>
                  <a:cubicBezTo>
                    <a:pt x="3032" y="1799"/>
                    <a:pt x="3042" y="1769"/>
                    <a:pt x="3032" y="1739"/>
                  </a:cubicBezTo>
                  <a:cubicBezTo>
                    <a:pt x="3194" y="950"/>
                    <a:pt x="2689" y="193"/>
                    <a:pt x="1901" y="31"/>
                  </a:cubicBezTo>
                  <a:cubicBezTo>
                    <a:pt x="1801" y="11"/>
                    <a:pt x="1703" y="1"/>
                    <a:pt x="1605" y="1"/>
                  </a:cubicBezTo>
                  <a:close/>
                </a:path>
              </a:pathLst>
            </a:custGeom>
            <a:solidFill>
              <a:srgbClr val="F4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0443;p76">
              <a:extLst>
                <a:ext uri="{FF2B5EF4-FFF2-40B4-BE49-F238E27FC236}">
                  <a16:creationId xmlns:a16="http://schemas.microsoft.com/office/drawing/2014/main" id="{235B6BDB-E1A3-F6A8-99C0-106628AB5D6B}"/>
                </a:ext>
              </a:extLst>
            </p:cNvPr>
            <p:cNvSpPr/>
            <p:nvPr/>
          </p:nvSpPr>
          <p:spPr>
            <a:xfrm flipH="1">
              <a:off x="6492232" y="2040633"/>
              <a:ext cx="310955" cy="264740"/>
            </a:xfrm>
            <a:custGeom>
              <a:avLst/>
              <a:gdLst/>
              <a:ahLst/>
              <a:cxnLst/>
              <a:rect l="l" t="t" r="r" b="b"/>
              <a:pathLst>
                <a:path w="5220" h="4444" extrusionOk="0">
                  <a:moveTo>
                    <a:pt x="2894" y="1"/>
                  </a:moveTo>
                  <a:cubicBezTo>
                    <a:pt x="2865" y="1"/>
                    <a:pt x="2836" y="1"/>
                    <a:pt x="2809" y="3"/>
                  </a:cubicBezTo>
                  <a:cubicBezTo>
                    <a:pt x="1253" y="94"/>
                    <a:pt x="506" y="1791"/>
                    <a:pt x="576" y="2731"/>
                  </a:cubicBezTo>
                  <a:cubicBezTo>
                    <a:pt x="637" y="3671"/>
                    <a:pt x="0" y="4348"/>
                    <a:pt x="0" y="4348"/>
                  </a:cubicBezTo>
                  <a:cubicBezTo>
                    <a:pt x="164" y="4416"/>
                    <a:pt x="433" y="4444"/>
                    <a:pt x="758" y="4444"/>
                  </a:cubicBezTo>
                  <a:cubicBezTo>
                    <a:pt x="2059" y="4444"/>
                    <a:pt x="4264" y="4004"/>
                    <a:pt x="4264" y="4004"/>
                  </a:cubicBezTo>
                  <a:cubicBezTo>
                    <a:pt x="5219" y="573"/>
                    <a:pt x="3693" y="1"/>
                    <a:pt x="2894" y="1"/>
                  </a:cubicBezTo>
                  <a:close/>
                </a:path>
              </a:pathLst>
            </a:custGeom>
            <a:solidFill>
              <a:srgbClr val="03C0C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53052504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124653" y="841431"/>
            <a:ext cx="5042125" cy="5036855"/>
            <a:chOff x="5425622" y="292790"/>
            <a:chExt cx="5834378" cy="5828280"/>
          </a:xfrm>
        </p:grpSpPr>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073412"/>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3</a:t>
              </a:r>
              <a:endParaRPr kumimoji="0" lang="vi-VN" sz="5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1988998"/>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4</a:t>
              </a:r>
              <a:endParaRPr kumimoji="0" lang="vi-VN" sz="5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070487"/>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2</a:t>
              </a:r>
              <a:endParaRPr kumimoji="0" lang="vi-VN" sz="5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1993602"/>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1</a:t>
              </a:r>
              <a:endParaRPr kumimoji="0" lang="vi-VN" sz="5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328791"/>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5</a:t>
              </a:r>
              <a:endParaRPr kumimoji="0" lang="vi-VN" sz="5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297122"/>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6</a:t>
              </a:r>
              <a:endParaRPr kumimoji="0" lang="vi-VN" sz="5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304362"/>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7</a:t>
              </a:r>
              <a:endParaRPr kumimoji="0" lang="vi-VN" sz="54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360301"/>
              <a:ext cx="2025648" cy="10684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8</a:t>
              </a:r>
              <a:endParaRPr kumimoji="0" lang="vi-VN" sz="5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5" name="quay dung"/>
          <p:cNvSpPr/>
          <p:nvPr/>
        </p:nvSpPr>
        <p:spPr>
          <a:xfrm>
            <a:off x="9493194" y="5334568"/>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QUAY</a:t>
            </a:r>
            <a:endParaRPr kumimoji="0" lang="vi-VN" sz="2400" b="1"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 action="ppaction://noaction"/>
          </p:cNvPr>
          <p:cNvSpPr/>
          <p:nvPr/>
        </p:nvSpPr>
        <p:spPr>
          <a:xfrm>
            <a:off x="401716" y="987034"/>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1</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 action="ppaction://noaction"/>
          </p:cNvPr>
          <p:cNvSpPr/>
          <p:nvPr/>
        </p:nvSpPr>
        <p:spPr>
          <a:xfrm>
            <a:off x="1899633" y="987034"/>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2</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 action="ppaction://noaction"/>
          </p:cNvPr>
          <p:cNvSpPr/>
          <p:nvPr/>
        </p:nvSpPr>
        <p:spPr>
          <a:xfrm>
            <a:off x="3397549" y="987034"/>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3</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 action="ppaction://noaction"/>
          </p:cNvPr>
          <p:cNvSpPr/>
          <p:nvPr/>
        </p:nvSpPr>
        <p:spPr>
          <a:xfrm>
            <a:off x="402474" y="2533107"/>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4</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 action="ppaction://noaction"/>
          </p:cNvPr>
          <p:cNvSpPr/>
          <p:nvPr/>
        </p:nvSpPr>
        <p:spPr>
          <a:xfrm>
            <a:off x="1900391" y="2533107"/>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5</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 action="ppaction://noaction"/>
          </p:cNvPr>
          <p:cNvSpPr/>
          <p:nvPr/>
        </p:nvSpPr>
        <p:spPr>
          <a:xfrm>
            <a:off x="3398307" y="2533107"/>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6</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 action="ppaction://noaction"/>
          </p:cNvPr>
          <p:cNvSpPr/>
          <p:nvPr/>
        </p:nvSpPr>
        <p:spPr>
          <a:xfrm>
            <a:off x="403232" y="4079180"/>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7</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 action="ppaction://noaction"/>
          </p:cNvPr>
          <p:cNvSpPr/>
          <p:nvPr/>
        </p:nvSpPr>
        <p:spPr>
          <a:xfrm>
            <a:off x="1901149" y="4079180"/>
            <a:ext cx="1250055" cy="1232752"/>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rPr>
              <a:t>8</a:t>
            </a:r>
            <a:endParaRPr kumimoji="0" lang="vi-VN" sz="6600" b="1"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23875"/>
            <a:ext cx="10709404" cy="830997"/>
          </a:xfrm>
          <a:prstGeom prst="rect">
            <a:avLst/>
          </a:prstGeom>
          <a:solidFill>
            <a:srgbClr val="FFFF00"/>
          </a:solid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w="6600">
                  <a:solidFill>
                    <a:srgbClr val="ED7D31"/>
                  </a:solidFill>
                  <a:prstDash val="solid"/>
                </a:ln>
                <a:solidFill>
                  <a:srgbClr val="FF0000"/>
                </a:solidFill>
                <a:effectLst>
                  <a:outerShdw dist="38100" dir="2700000" algn="tl" rotWithShape="0">
                    <a:srgbClr val="ED7D31"/>
                  </a:outerShdw>
                </a:effectLst>
                <a:uLnTx/>
                <a:uFillTx/>
                <a:latin typeface="Tahoma" panose="020B0604030504040204" pitchFamily="34" charset="0"/>
                <a:ea typeface="Tahoma" panose="020B0604030504040204" pitchFamily="34" charset="0"/>
                <a:cs typeface="Tahoma" panose="020B0604030504040204" pitchFamily="34" charset="0"/>
              </a:rPr>
              <a:t>VÒNG QUAY MAY </a:t>
            </a:r>
            <a:r>
              <a:rPr kumimoji="0" lang="en-US" sz="4800" b="1" i="0" u="none" strike="noStrike" kern="1200" cap="none" spc="0" normalizeH="0" baseline="0" noProof="0" dirty="0">
                <a:ln w="6600">
                  <a:solidFill>
                    <a:srgbClr val="ED7D31"/>
                  </a:solidFill>
                  <a:prstDash val="solid"/>
                </a:ln>
                <a:solidFill>
                  <a:srgbClr val="FF0000"/>
                </a:solidFill>
                <a:effectLst>
                  <a:outerShdw dist="38100" dir="2700000" algn="tl" rotWithShape="0">
                    <a:srgbClr val="ED7D31"/>
                  </a:outerShdw>
                </a:effectLst>
                <a:uLnTx/>
                <a:uFillTx/>
                <a:latin typeface="Tahoma" panose="020B0604030504040204" pitchFamily="34" charset="0"/>
                <a:ea typeface="Tahoma" panose="020B0604030504040204" pitchFamily="34" charset="0"/>
                <a:cs typeface="Tahoma" panose="020B0604030504040204" pitchFamily="34" charset="0"/>
              </a:rPr>
              <a:t>MẮN</a:t>
            </a:r>
          </a:p>
        </p:txBody>
      </p:sp>
      <p:pic>
        <p:nvPicPr>
          <p:cNvPr id="44" name="Picture 4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44864" y="2760268"/>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714152" y="-693733"/>
            <a:ext cx="609600" cy="609600"/>
          </a:xfrm>
          <a:prstGeom prst="rect">
            <a:avLst/>
          </a:prstGeom>
        </p:spPr>
      </p:pic>
      <p:sp>
        <p:nvSpPr>
          <p:cNvPr id="31" name="Isosceles Triangle 30"/>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2" name="Isosceles Triangle 31"/>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3" name="Isosceles Triangle 32"/>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34" name="Isosceles Triangle 33"/>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2" name="Isosceles Triangle 41"/>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3" name="Isosceles Triangle 42"/>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8" name="Isosceles Triangle 47"/>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49" name="Isosceles Triangle 48"/>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0" name="Isosceles Triangle 49"/>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1" name="Isosceles Triangle 50"/>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2" name="Isosceles Triangle 51"/>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3" name="Isosceles Triangle 52"/>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4" name="Isosceles Triangle 53"/>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5" name="Isosceles Triangle 54"/>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6" name="Isosceles Triangle 55"/>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7" name="Isosceles Triangle 56"/>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8" name="Isosceles Triangle 57"/>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59" name="Isosceles Triangle 58"/>
          <p:cNvSpPr/>
          <p:nvPr/>
        </p:nvSpPr>
        <p:spPr>
          <a:xfrm rot="16200000">
            <a:off x="10139207" y="2693569"/>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60" name="Isosceles Triangle 59"/>
          <p:cNvSpPr/>
          <p:nvPr/>
        </p:nvSpPr>
        <p:spPr>
          <a:xfrm rot="16200000">
            <a:off x="10132109" y="2513405"/>
            <a:ext cx="1040486" cy="1600742"/>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61" name="Isosceles Triangle 60"/>
          <p:cNvSpPr/>
          <p:nvPr/>
        </p:nvSpPr>
        <p:spPr>
          <a:xfrm rot="16200000">
            <a:off x="10356021" y="2208158"/>
            <a:ext cx="1111303" cy="2259284"/>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4" name="Heart 23">
            <a:hlinkClick r:id="" action="ppaction://noaction"/>
          </p:cNvPr>
          <p:cNvSpPr/>
          <p:nvPr/>
        </p:nvSpPr>
        <p:spPr>
          <a:xfrm rot="5400000">
            <a:off x="10713401" y="2659526"/>
            <a:ext cx="1314415" cy="1341411"/>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299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8"/>
                                        </p:tgtEl>
                                      </p:cBhvr>
                                    </p:animEffect>
                                    <p:set>
                                      <p:cBhvr>
                                        <p:cTn id="7" dur="1" fill="hold">
                                          <p:stCondLst>
                                            <p:cond delay="499"/>
                                          </p:stCondLst>
                                        </p:cTn>
                                        <p:tgtEl>
                                          <p:spTgt spid="48"/>
                                        </p:tgtEl>
                                        <p:attrNameLst>
                                          <p:attrName>style.visibility</p:attrName>
                                        </p:attrNameLst>
                                      </p:cBhvr>
                                      <p:to>
                                        <p:strVal val="hidden"/>
                                      </p:to>
                                    </p:set>
                                  </p:childTnLst>
                                </p:cTn>
                              </p:par>
                              <p:par>
                                <p:cTn id="8" presetID="3" presetClass="mediacall" presetSubtype="0" fill="hold" nodeType="withEffect">
                                  <p:stCondLst>
                                    <p:cond delay="0"/>
                                  </p:stCondLst>
                                  <p:childTnLst>
                                    <p:cmd type="call" cmd="stop">
                                      <p:cBhvr>
                                        <p:cTn id="9" dur="1" fill="hold"/>
                                        <p:tgtEl>
                                          <p:spTgt spid="3"/>
                                        </p:tgtEl>
                                      </p:cBhvr>
                                    </p:cmd>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grpId="0" nodeType="clickEffect">
                                  <p:stCondLst>
                                    <p:cond delay="0"/>
                                  </p:stCondLst>
                                  <p:childTnLst>
                                    <p:animEffect transition="out" filter="fade">
                                      <p:cBhvr>
                                        <p:cTn id="13" dur="500"/>
                                        <p:tgtEl>
                                          <p:spTgt spid="49"/>
                                        </p:tgtEl>
                                      </p:cBhvr>
                                    </p:animEffect>
                                    <p:set>
                                      <p:cBhvr>
                                        <p:cTn id="14" dur="1" fill="hold">
                                          <p:stCondLst>
                                            <p:cond delay="499"/>
                                          </p:stCondLst>
                                        </p:cTn>
                                        <p:tgtEl>
                                          <p:spTgt spid="49"/>
                                        </p:tgtEl>
                                        <p:attrNameLst>
                                          <p:attrName>style.visibility</p:attrName>
                                        </p:attrNameLst>
                                      </p:cBhvr>
                                      <p:to>
                                        <p:strVal val="hidden"/>
                                      </p:to>
                                    </p:set>
                                  </p:childTnLst>
                                </p:cTn>
                              </p:par>
                              <p:par>
                                <p:cTn id="15" presetID="3" presetClass="mediacall" presetSubtype="0" fill="hold" nodeType="withEffect">
                                  <p:stCondLst>
                                    <p:cond delay="0"/>
                                  </p:stCondLst>
                                  <p:childTnLst>
                                    <p:cmd type="call" cmd="stop">
                                      <p:cBhvr>
                                        <p:cTn id="16" dur="1" fill="hold"/>
                                        <p:tgtEl>
                                          <p:spTgt spid="3"/>
                                        </p:tgtEl>
                                      </p:cBhvr>
                                    </p:cmd>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grpId="0" nodeType="clickEffect">
                                  <p:stCondLst>
                                    <p:cond delay="0"/>
                                  </p:stCondLst>
                                  <p:childTnLst>
                                    <p:animEffect transition="out" filter="fade">
                                      <p:cBhvr>
                                        <p:cTn id="20" dur="500"/>
                                        <p:tgtEl>
                                          <p:spTgt spid="50"/>
                                        </p:tgtEl>
                                      </p:cBhvr>
                                    </p:animEffect>
                                    <p:set>
                                      <p:cBhvr>
                                        <p:cTn id="21" dur="1" fill="hold">
                                          <p:stCondLst>
                                            <p:cond delay="499"/>
                                          </p:stCondLst>
                                        </p:cTn>
                                        <p:tgtEl>
                                          <p:spTgt spid="50"/>
                                        </p:tgtEl>
                                        <p:attrNameLst>
                                          <p:attrName>style.visibility</p:attrName>
                                        </p:attrNameLst>
                                      </p:cBhvr>
                                      <p:to>
                                        <p:strVal val="hidden"/>
                                      </p:to>
                                    </p:set>
                                  </p:childTnLst>
                                </p:cTn>
                              </p:par>
                              <p:par>
                                <p:cTn id="22" presetID="3" presetClass="mediacall" presetSubtype="0" fill="hold" nodeType="withEffect">
                                  <p:stCondLst>
                                    <p:cond delay="0"/>
                                  </p:stCondLst>
                                  <p:childTnLst>
                                    <p:cmd type="call" cmd="stop">
                                      <p:cBhvr>
                                        <p:cTn id="23" dur="1" fill="hold"/>
                                        <p:tgtEl>
                                          <p:spTgt spid="3"/>
                                        </p:tgtEl>
                                      </p:cBhvr>
                                    </p:cmd>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51"/>
                                        </p:tgtEl>
                                      </p:cBhvr>
                                    </p:animEffect>
                                    <p:set>
                                      <p:cBhvr>
                                        <p:cTn id="28" dur="1" fill="hold">
                                          <p:stCondLst>
                                            <p:cond delay="499"/>
                                          </p:stCondLst>
                                        </p:cTn>
                                        <p:tgtEl>
                                          <p:spTgt spid="51"/>
                                        </p:tgtEl>
                                        <p:attrNameLst>
                                          <p:attrName>style.visibility</p:attrName>
                                        </p:attrNameLst>
                                      </p:cBhvr>
                                      <p:to>
                                        <p:strVal val="hidden"/>
                                      </p:to>
                                    </p:set>
                                  </p:childTnLst>
                                </p:cTn>
                              </p:par>
                              <p:par>
                                <p:cTn id="29" presetID="3" presetClass="mediacall" presetSubtype="0" fill="hold" nodeType="withEffect">
                                  <p:stCondLst>
                                    <p:cond delay="0"/>
                                  </p:stCondLst>
                                  <p:childTnLst>
                                    <p:cmd type="call" cmd="stop">
                                      <p:cBhvr>
                                        <p:cTn id="30" dur="1" fill="hold"/>
                                        <p:tgtEl>
                                          <p:spTgt spid="3"/>
                                        </p:tgtEl>
                                      </p:cBhvr>
                                    </p:cmd>
                                  </p:childTnLst>
                                </p:cTn>
                              </p:par>
                            </p:childTnLst>
                          </p:cTn>
                        </p:par>
                      </p:childTnLst>
                    </p:cTn>
                  </p:par>
                  <p:par>
                    <p:cTn id="31" fill="hold">
                      <p:stCondLst>
                        <p:cond delay="indefinite"/>
                      </p:stCondLst>
                      <p:childTnLst>
                        <p:par>
                          <p:cTn id="32" fill="hold">
                            <p:stCondLst>
                              <p:cond delay="0"/>
                            </p:stCondLst>
                            <p:childTnLst>
                              <p:par>
                                <p:cTn id="33" presetID="10" presetClass="exit" presetSubtype="0" fill="hold" grpId="0" nodeType="clickEffect">
                                  <p:stCondLst>
                                    <p:cond delay="0"/>
                                  </p:stCondLst>
                                  <p:childTnLst>
                                    <p:animEffect transition="out" filter="fade">
                                      <p:cBhvr>
                                        <p:cTn id="34" dur="500"/>
                                        <p:tgtEl>
                                          <p:spTgt spid="52"/>
                                        </p:tgtEl>
                                      </p:cBhvr>
                                    </p:animEffect>
                                    <p:set>
                                      <p:cBhvr>
                                        <p:cTn id="35" dur="1" fill="hold">
                                          <p:stCondLst>
                                            <p:cond delay="499"/>
                                          </p:stCondLst>
                                        </p:cTn>
                                        <p:tgtEl>
                                          <p:spTgt spid="52"/>
                                        </p:tgtEl>
                                        <p:attrNameLst>
                                          <p:attrName>style.visibility</p:attrName>
                                        </p:attrNameLst>
                                      </p:cBhvr>
                                      <p:to>
                                        <p:strVal val="hidden"/>
                                      </p:to>
                                    </p:set>
                                  </p:childTnLst>
                                </p:cTn>
                              </p:par>
                              <p:par>
                                <p:cTn id="36" presetID="3" presetClass="mediacall" presetSubtype="0" fill="hold" nodeType="withEffect">
                                  <p:stCondLst>
                                    <p:cond delay="0"/>
                                  </p:stCondLst>
                                  <p:childTnLst>
                                    <p:cmd type="call" cmd="stop">
                                      <p:cBhvr>
                                        <p:cTn id="37" dur="1" fill="hold"/>
                                        <p:tgtEl>
                                          <p:spTgt spid="3"/>
                                        </p:tgtEl>
                                      </p:cBhvr>
                                    </p:cmd>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53"/>
                                        </p:tgtEl>
                                      </p:cBhvr>
                                    </p:animEffect>
                                    <p:set>
                                      <p:cBhvr>
                                        <p:cTn id="42" dur="1" fill="hold">
                                          <p:stCondLst>
                                            <p:cond delay="499"/>
                                          </p:stCondLst>
                                        </p:cTn>
                                        <p:tgtEl>
                                          <p:spTgt spid="53"/>
                                        </p:tgtEl>
                                        <p:attrNameLst>
                                          <p:attrName>style.visibility</p:attrName>
                                        </p:attrNameLst>
                                      </p:cBhvr>
                                      <p:to>
                                        <p:strVal val="hidden"/>
                                      </p:to>
                                    </p:set>
                                  </p:childTnLst>
                                </p:cTn>
                              </p:par>
                              <p:par>
                                <p:cTn id="43" presetID="3" presetClass="mediacall" presetSubtype="0" fill="hold" nodeType="withEffect">
                                  <p:stCondLst>
                                    <p:cond delay="0"/>
                                  </p:stCondLst>
                                  <p:childTnLst>
                                    <p:cmd type="call" cmd="stop">
                                      <p:cBhvr>
                                        <p:cTn id="44" dur="1" fill="hold"/>
                                        <p:tgtEl>
                                          <p:spTgt spid="3"/>
                                        </p:tgtEl>
                                      </p:cBhvr>
                                    </p:cmd>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54"/>
                                        </p:tgtEl>
                                      </p:cBhvr>
                                    </p:animEffect>
                                    <p:set>
                                      <p:cBhvr>
                                        <p:cTn id="49" dur="1" fill="hold">
                                          <p:stCondLst>
                                            <p:cond delay="499"/>
                                          </p:stCondLst>
                                        </p:cTn>
                                        <p:tgtEl>
                                          <p:spTgt spid="54"/>
                                        </p:tgtEl>
                                        <p:attrNameLst>
                                          <p:attrName>style.visibility</p:attrName>
                                        </p:attrNameLst>
                                      </p:cBhvr>
                                      <p:to>
                                        <p:strVal val="hidden"/>
                                      </p:to>
                                    </p:set>
                                  </p:childTnLst>
                                </p:cTn>
                              </p:par>
                              <p:par>
                                <p:cTn id="50" presetID="3" presetClass="mediacall" presetSubtype="0" fill="hold" nodeType="withEffect">
                                  <p:stCondLst>
                                    <p:cond delay="0"/>
                                  </p:stCondLst>
                                  <p:childTnLst>
                                    <p:cmd type="call" cmd="stop">
                                      <p:cBhvr>
                                        <p:cTn id="51" dur="1" fill="hold"/>
                                        <p:tgtEl>
                                          <p:spTgt spid="3"/>
                                        </p:tgtEl>
                                      </p:cBhvr>
                                    </p:cmd>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grpId="0" nodeType="clickEffect">
                                  <p:stCondLst>
                                    <p:cond delay="0"/>
                                  </p:stCondLst>
                                  <p:childTnLst>
                                    <p:animEffect transition="out" filter="fade">
                                      <p:cBhvr>
                                        <p:cTn id="55" dur="500"/>
                                        <p:tgtEl>
                                          <p:spTgt spid="55"/>
                                        </p:tgtEl>
                                      </p:cBhvr>
                                    </p:animEffect>
                                    <p:set>
                                      <p:cBhvr>
                                        <p:cTn id="56" dur="1" fill="hold">
                                          <p:stCondLst>
                                            <p:cond delay="499"/>
                                          </p:stCondLst>
                                        </p:cTn>
                                        <p:tgtEl>
                                          <p:spTgt spid="55"/>
                                        </p:tgtEl>
                                        <p:attrNameLst>
                                          <p:attrName>style.visibility</p:attrName>
                                        </p:attrNameLst>
                                      </p:cBhvr>
                                      <p:to>
                                        <p:strVal val="hidden"/>
                                      </p:to>
                                    </p:set>
                                  </p:childTnLst>
                                </p:cTn>
                              </p:par>
                              <p:par>
                                <p:cTn id="57" presetID="3" presetClass="mediacall" presetSubtype="0" fill="hold" nodeType="withEffect">
                                  <p:stCondLst>
                                    <p:cond delay="0"/>
                                  </p:stCondLst>
                                  <p:childTnLst>
                                    <p:cmd type="call" cmd="stop">
                                      <p:cBhvr>
                                        <p:cTn id="58" dur="1" fill="hold"/>
                                        <p:tgtEl>
                                          <p:spTgt spid="3"/>
                                        </p:tgtEl>
                                      </p:cBhvr>
                                    </p:cmd>
                                  </p:childTnLst>
                                </p:cTn>
                              </p:par>
                            </p:childTnLst>
                          </p:cTn>
                        </p:par>
                      </p:childTnLst>
                    </p:cTn>
                  </p:par>
                  <p:par>
                    <p:cTn id="59" fill="hold">
                      <p:stCondLst>
                        <p:cond delay="indefinite"/>
                      </p:stCondLst>
                      <p:childTnLst>
                        <p:par>
                          <p:cTn id="60" fill="hold">
                            <p:stCondLst>
                              <p:cond delay="0"/>
                            </p:stCondLst>
                            <p:childTnLst>
                              <p:par>
                                <p:cTn id="61" presetID="10" presetClass="exit" presetSubtype="0" fill="hold" grpId="0" nodeType="clickEffect">
                                  <p:stCondLst>
                                    <p:cond delay="0"/>
                                  </p:stCondLst>
                                  <p:childTnLst>
                                    <p:animEffect transition="out" filter="fade">
                                      <p:cBhvr>
                                        <p:cTn id="62" dur="500"/>
                                        <p:tgtEl>
                                          <p:spTgt spid="56"/>
                                        </p:tgtEl>
                                      </p:cBhvr>
                                    </p:animEffect>
                                    <p:set>
                                      <p:cBhvr>
                                        <p:cTn id="63" dur="1" fill="hold">
                                          <p:stCondLst>
                                            <p:cond delay="499"/>
                                          </p:stCondLst>
                                        </p:cTn>
                                        <p:tgtEl>
                                          <p:spTgt spid="56"/>
                                        </p:tgtEl>
                                        <p:attrNameLst>
                                          <p:attrName>style.visibility</p:attrName>
                                        </p:attrNameLst>
                                      </p:cBhvr>
                                      <p:to>
                                        <p:strVal val="hidden"/>
                                      </p:to>
                                    </p:set>
                                  </p:childTnLst>
                                </p:cTn>
                              </p:par>
                              <p:par>
                                <p:cTn id="64" presetID="3" presetClass="mediacall" presetSubtype="0" fill="hold" nodeType="withEffect">
                                  <p:stCondLst>
                                    <p:cond delay="0"/>
                                  </p:stCondLst>
                                  <p:childTnLst>
                                    <p:cmd type="call" cmd="stop">
                                      <p:cBhvr>
                                        <p:cTn id="65" dur="1" fill="hold"/>
                                        <p:tgtEl>
                                          <p:spTgt spid="3"/>
                                        </p:tgtEl>
                                      </p:cBhvr>
                                    </p:cmd>
                                  </p:childTnLst>
                                </p:cTn>
                              </p:par>
                            </p:childTnLst>
                          </p:cTn>
                        </p:par>
                      </p:childTnLst>
                    </p:cTn>
                  </p:par>
                  <p:par>
                    <p:cTn id="66" fill="hold">
                      <p:stCondLst>
                        <p:cond delay="indefinite"/>
                      </p:stCondLst>
                      <p:childTnLst>
                        <p:par>
                          <p:cTn id="67" fill="hold">
                            <p:stCondLst>
                              <p:cond delay="0"/>
                            </p:stCondLst>
                            <p:childTnLst>
                              <p:par>
                                <p:cTn id="68" presetID="10" presetClass="exit" presetSubtype="0" fill="hold" grpId="0" nodeType="clickEffect">
                                  <p:stCondLst>
                                    <p:cond delay="0"/>
                                  </p:stCondLst>
                                  <p:childTnLst>
                                    <p:animEffect transition="out" filter="fade">
                                      <p:cBhvr>
                                        <p:cTn id="69" dur="500"/>
                                        <p:tgtEl>
                                          <p:spTgt spid="57"/>
                                        </p:tgtEl>
                                      </p:cBhvr>
                                    </p:animEffect>
                                    <p:set>
                                      <p:cBhvr>
                                        <p:cTn id="70" dur="1" fill="hold">
                                          <p:stCondLst>
                                            <p:cond delay="499"/>
                                          </p:stCondLst>
                                        </p:cTn>
                                        <p:tgtEl>
                                          <p:spTgt spid="57"/>
                                        </p:tgtEl>
                                        <p:attrNameLst>
                                          <p:attrName>style.visibility</p:attrName>
                                        </p:attrNameLst>
                                      </p:cBhvr>
                                      <p:to>
                                        <p:strVal val="hidden"/>
                                      </p:to>
                                    </p:set>
                                  </p:childTnLst>
                                </p:cTn>
                              </p:par>
                              <p:par>
                                <p:cTn id="71" presetID="3" presetClass="mediacall" presetSubtype="0" fill="hold" nodeType="withEffect">
                                  <p:stCondLst>
                                    <p:cond delay="0"/>
                                  </p:stCondLst>
                                  <p:childTnLst>
                                    <p:cmd type="call" cmd="stop">
                                      <p:cBhvr>
                                        <p:cTn id="72" dur="1" fill="hold"/>
                                        <p:tgtEl>
                                          <p:spTgt spid="3"/>
                                        </p:tgtEl>
                                      </p:cBhvr>
                                    </p:cmd>
                                  </p:childTnLst>
                                </p:cTn>
                              </p:par>
                            </p:childTnLst>
                          </p:cTn>
                        </p:par>
                      </p:childTnLst>
                    </p:cTn>
                  </p:par>
                  <p:par>
                    <p:cTn id="73" fill="hold">
                      <p:stCondLst>
                        <p:cond delay="indefinite"/>
                      </p:stCondLst>
                      <p:childTnLst>
                        <p:par>
                          <p:cTn id="74" fill="hold">
                            <p:stCondLst>
                              <p:cond delay="0"/>
                            </p:stCondLst>
                            <p:childTnLst>
                              <p:par>
                                <p:cTn id="75" presetID="10" presetClass="exit" presetSubtype="0" fill="hold" grpId="0" nodeType="clickEffect">
                                  <p:stCondLst>
                                    <p:cond delay="0"/>
                                  </p:stCondLst>
                                  <p:childTnLst>
                                    <p:animEffect transition="out" filter="fade">
                                      <p:cBhvr>
                                        <p:cTn id="76" dur="500"/>
                                        <p:tgtEl>
                                          <p:spTgt spid="58"/>
                                        </p:tgtEl>
                                      </p:cBhvr>
                                    </p:animEffect>
                                    <p:set>
                                      <p:cBhvr>
                                        <p:cTn id="77" dur="1" fill="hold">
                                          <p:stCondLst>
                                            <p:cond delay="499"/>
                                          </p:stCondLst>
                                        </p:cTn>
                                        <p:tgtEl>
                                          <p:spTgt spid="58"/>
                                        </p:tgtEl>
                                        <p:attrNameLst>
                                          <p:attrName>style.visibility</p:attrName>
                                        </p:attrNameLst>
                                      </p:cBhvr>
                                      <p:to>
                                        <p:strVal val="hidden"/>
                                      </p:to>
                                    </p:set>
                                  </p:childTnLst>
                                </p:cTn>
                              </p:par>
                              <p:par>
                                <p:cTn id="78" presetID="3" presetClass="mediacall" presetSubtype="0" fill="hold" nodeType="withEffect">
                                  <p:stCondLst>
                                    <p:cond delay="0"/>
                                  </p:stCondLst>
                                  <p:childTnLst>
                                    <p:cmd type="call" cmd="stop">
                                      <p:cBhvr>
                                        <p:cTn id="79" dur="1" fill="hold"/>
                                        <p:tgtEl>
                                          <p:spTgt spid="3"/>
                                        </p:tgtEl>
                                      </p:cBhvr>
                                    </p:cmd>
                                  </p:childTnLst>
                                </p:cTn>
                              </p:par>
                            </p:childTnLst>
                          </p:cTn>
                        </p:par>
                      </p:childTnLst>
                    </p:cTn>
                  </p:par>
                  <p:par>
                    <p:cTn id="80" fill="hold">
                      <p:stCondLst>
                        <p:cond delay="indefinite"/>
                      </p:stCondLst>
                      <p:childTnLst>
                        <p:par>
                          <p:cTn id="81" fill="hold">
                            <p:stCondLst>
                              <p:cond delay="0"/>
                            </p:stCondLst>
                            <p:childTnLst>
                              <p:par>
                                <p:cTn id="82" presetID="10" presetClass="exit" presetSubtype="0" fill="hold" grpId="0" nodeType="clickEffect">
                                  <p:stCondLst>
                                    <p:cond delay="0"/>
                                  </p:stCondLst>
                                  <p:childTnLst>
                                    <p:animEffect transition="out" filter="fade">
                                      <p:cBhvr>
                                        <p:cTn id="83" dur="500"/>
                                        <p:tgtEl>
                                          <p:spTgt spid="59"/>
                                        </p:tgtEl>
                                      </p:cBhvr>
                                    </p:animEffect>
                                    <p:set>
                                      <p:cBhvr>
                                        <p:cTn id="84" dur="1" fill="hold">
                                          <p:stCondLst>
                                            <p:cond delay="499"/>
                                          </p:stCondLst>
                                        </p:cTn>
                                        <p:tgtEl>
                                          <p:spTgt spid="59"/>
                                        </p:tgtEl>
                                        <p:attrNameLst>
                                          <p:attrName>style.visibility</p:attrName>
                                        </p:attrNameLst>
                                      </p:cBhvr>
                                      <p:to>
                                        <p:strVal val="hidden"/>
                                      </p:to>
                                    </p:set>
                                  </p:childTnLst>
                                </p:cTn>
                              </p:par>
                              <p:par>
                                <p:cTn id="85" presetID="3" presetClass="mediacall" presetSubtype="0" fill="hold" nodeType="withEffect">
                                  <p:stCondLst>
                                    <p:cond delay="0"/>
                                  </p:stCondLst>
                                  <p:childTnLst>
                                    <p:cmd type="call" cmd="stop">
                                      <p:cBhvr>
                                        <p:cTn id="86" dur="1" fill="hold"/>
                                        <p:tgtEl>
                                          <p:spTgt spid="3"/>
                                        </p:tgtEl>
                                      </p:cBhvr>
                                    </p:cmd>
                                  </p:childTnLst>
                                </p:cTn>
                              </p:par>
                            </p:childTnLst>
                          </p:cTn>
                        </p:par>
                      </p:childTnLst>
                    </p:cTn>
                  </p:par>
                  <p:par>
                    <p:cTn id="87" fill="hold">
                      <p:stCondLst>
                        <p:cond delay="indefinite"/>
                      </p:stCondLst>
                      <p:childTnLst>
                        <p:par>
                          <p:cTn id="88" fill="hold">
                            <p:stCondLst>
                              <p:cond delay="0"/>
                            </p:stCondLst>
                            <p:childTnLst>
                              <p:par>
                                <p:cTn id="89" presetID="10" presetClass="exit" presetSubtype="0" fill="hold" grpId="0" nodeType="clickEffect">
                                  <p:stCondLst>
                                    <p:cond delay="0"/>
                                  </p:stCondLst>
                                  <p:childTnLst>
                                    <p:animEffect transition="out" filter="fade">
                                      <p:cBhvr>
                                        <p:cTn id="90" dur="500"/>
                                        <p:tgtEl>
                                          <p:spTgt spid="60"/>
                                        </p:tgtEl>
                                      </p:cBhvr>
                                    </p:animEffect>
                                    <p:set>
                                      <p:cBhvr>
                                        <p:cTn id="91" dur="1" fill="hold">
                                          <p:stCondLst>
                                            <p:cond delay="499"/>
                                          </p:stCondLst>
                                        </p:cTn>
                                        <p:tgtEl>
                                          <p:spTgt spid="60"/>
                                        </p:tgtEl>
                                        <p:attrNameLst>
                                          <p:attrName>style.visibility</p:attrName>
                                        </p:attrNameLst>
                                      </p:cBhvr>
                                      <p:to>
                                        <p:strVal val="hidden"/>
                                      </p:to>
                                    </p:set>
                                  </p:childTnLst>
                                </p:cTn>
                              </p:par>
                              <p:par>
                                <p:cTn id="92" presetID="3" presetClass="mediacall" presetSubtype="0" fill="hold" nodeType="withEffect">
                                  <p:stCondLst>
                                    <p:cond delay="0"/>
                                  </p:stCondLst>
                                  <p:childTnLst>
                                    <p:cmd type="call" cmd="stop">
                                      <p:cBhvr>
                                        <p:cTn id="93" dur="1" fill="hold"/>
                                        <p:tgtEl>
                                          <p:spTgt spid="3"/>
                                        </p:tgtEl>
                                      </p:cBhvr>
                                    </p:cmd>
                                  </p:childTnLst>
                                </p:cTn>
                              </p:par>
                            </p:childTnLst>
                          </p:cTn>
                        </p:par>
                      </p:childTnLst>
                    </p:cTn>
                  </p:par>
                  <p:par>
                    <p:cTn id="94" fill="hold">
                      <p:stCondLst>
                        <p:cond delay="indefinite"/>
                      </p:stCondLst>
                      <p:childTnLst>
                        <p:par>
                          <p:cTn id="95" fill="hold">
                            <p:stCondLst>
                              <p:cond delay="0"/>
                            </p:stCondLst>
                            <p:childTnLst>
                              <p:par>
                                <p:cTn id="96" presetID="10" presetClass="exit" presetSubtype="0" fill="hold" grpId="0" nodeType="clickEffect">
                                  <p:stCondLst>
                                    <p:cond delay="0"/>
                                  </p:stCondLst>
                                  <p:childTnLst>
                                    <p:animEffect transition="out" filter="fade">
                                      <p:cBhvr>
                                        <p:cTn id="97" dur="500"/>
                                        <p:tgtEl>
                                          <p:spTgt spid="61"/>
                                        </p:tgtEl>
                                      </p:cBhvr>
                                    </p:animEffect>
                                    <p:set>
                                      <p:cBhvr>
                                        <p:cTn id="98" dur="1" fill="hold">
                                          <p:stCondLst>
                                            <p:cond delay="499"/>
                                          </p:stCondLst>
                                        </p:cTn>
                                        <p:tgtEl>
                                          <p:spTgt spid="61"/>
                                        </p:tgtEl>
                                        <p:attrNameLst>
                                          <p:attrName>style.visibility</p:attrName>
                                        </p:attrNameLst>
                                      </p:cBhvr>
                                      <p:to>
                                        <p:strVal val="hidden"/>
                                      </p:to>
                                    </p:set>
                                  </p:childTnLst>
                                </p:cTn>
                              </p:par>
                              <p:par>
                                <p:cTn id="99" presetID="3" presetClass="mediacall" presetSubtype="0" fill="hold" nodeType="withEffect">
                                  <p:stCondLst>
                                    <p:cond delay="0"/>
                                  </p:stCondLst>
                                  <p:childTnLst>
                                    <p:cmd type="call" cmd="stop">
                                      <p:cBhvr>
                                        <p:cTn id="10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1" restart="whenNotActive" fill="hold" evtFilter="cancelBubble" nodeType="interactiveSeq">
                <p:stCondLst>
                  <p:cond evt="onClick" delay="0">
                    <p:tgtEl>
                      <p:spTgt spid="25"/>
                    </p:tgtEl>
                  </p:cond>
                </p:stCondLst>
                <p:endSync evt="end" delay="0">
                  <p:rtn val="all"/>
                </p:endSync>
                <p:childTnLst>
                  <p:par>
                    <p:cTn id="102" fill="hold">
                      <p:stCondLst>
                        <p:cond delay="0"/>
                      </p:stCondLst>
                      <p:childTnLst>
                        <p:par>
                          <p:cTn id="103" fill="hold">
                            <p:stCondLst>
                              <p:cond delay="0"/>
                            </p:stCondLst>
                            <p:childTnLst>
                              <p:par>
                                <p:cTn id="104" presetID="8" presetClass="emph" presetSubtype="0" repeatCount="indefinite" fill="hold" nodeType="clickEffect">
                                  <p:stCondLst>
                                    <p:cond delay="0"/>
                                  </p:stCondLst>
                                  <p:endCondLst>
                                    <p:cond evt="onNext" delay="0">
                                      <p:tgtEl>
                                        <p:sldTgt/>
                                      </p:tgtEl>
                                    </p:cond>
                                  </p:endCondLst>
                                  <p:childTnLst>
                                    <p:animRot by="21600000">
                                      <p:cBhvr>
                                        <p:cTn id="105" dur="500" fill="hold"/>
                                        <p:tgtEl>
                                          <p:spTgt spid="22"/>
                                        </p:tgtEl>
                                        <p:attrNameLst>
                                          <p:attrName>r</p:attrName>
                                        </p:attrNameLst>
                                      </p:cBhvr>
                                    </p:animRot>
                                  </p:childTnLst>
                                </p:cTn>
                              </p:par>
                              <p:par>
                                <p:cTn id="106" presetID="1" presetClass="mediacall" presetSubtype="0" fill="hold" nodeType="withEffect">
                                  <p:stCondLst>
                                    <p:cond delay="0"/>
                                  </p:stCondLst>
                                  <p:childTnLst>
                                    <p:cmd type="call" cmd="playFrom(0.0)">
                                      <p:cBhvr>
                                        <p:cTn id="107" dur="30406" fill="hold"/>
                                        <p:tgtEl>
                                          <p:spTgt spid="3"/>
                                        </p:tgtEl>
                                      </p:cBhvr>
                                    </p:cmd>
                                  </p:childTnLst>
                                </p:cTn>
                              </p:par>
                            </p:childTnLst>
                          </p:cTn>
                        </p:par>
                      </p:childTnLst>
                    </p:cTn>
                  </p:par>
                </p:childTnLst>
              </p:cTn>
              <p:nextCondLst>
                <p:cond evt="onClick" delay="0">
                  <p:tgtEl>
                    <p:spTgt spid="25"/>
                  </p:tgtEl>
                </p:cond>
              </p:nextCondLst>
            </p:seq>
            <p:seq concurrent="1" nextAc="seek">
              <p:cTn id="108" restart="whenNotActive" fill="hold" evtFilter="cancelBubble" nodeType="interactiveSeq">
                <p:stCondLst>
                  <p:cond evt="onClick" delay="0">
                    <p:tgtEl>
                      <p:spTgt spid="26"/>
                    </p:tgtEl>
                  </p:cond>
                </p:stCondLst>
                <p:endSync evt="end" delay="0">
                  <p:rtn val="all"/>
                </p:endSync>
                <p:childTnLst>
                  <p:par>
                    <p:cTn id="109" fill="hold">
                      <p:stCondLst>
                        <p:cond delay="0"/>
                      </p:stCondLst>
                      <p:childTnLst>
                        <p:par>
                          <p:cTn id="110" fill="hold">
                            <p:stCondLst>
                              <p:cond delay="0"/>
                            </p:stCondLst>
                            <p:childTnLst>
                              <p:par>
                                <p:cTn id="111" presetID="1" presetClass="emph" presetSubtype="2" fill="hold" nodeType="clickEffect">
                                  <p:stCondLst>
                                    <p:cond delay="0"/>
                                  </p:stCondLst>
                                  <p:childTnLst>
                                    <p:animClr clrSpc="rgb" dir="cw">
                                      <p:cBhvr>
                                        <p:cTn id="112" dur="500" fill="hold"/>
                                        <p:tgtEl>
                                          <p:spTgt spid="26"/>
                                        </p:tgtEl>
                                        <p:attrNameLst>
                                          <p:attrName>fillcolor</p:attrName>
                                        </p:attrNameLst>
                                      </p:cBhvr>
                                      <p:to>
                                        <a:srgbClr val="000000"/>
                                      </p:to>
                                    </p:animClr>
                                    <p:set>
                                      <p:cBhvr>
                                        <p:cTn id="113" dur="500" fill="hold"/>
                                        <p:tgtEl>
                                          <p:spTgt spid="26"/>
                                        </p:tgtEl>
                                        <p:attrNameLst>
                                          <p:attrName>fill.type</p:attrName>
                                        </p:attrNameLst>
                                      </p:cBhvr>
                                      <p:to>
                                        <p:strVal val="solid"/>
                                      </p:to>
                                    </p:set>
                                    <p:set>
                                      <p:cBhvr>
                                        <p:cTn id="11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15" restart="whenNotActive" fill="hold" evtFilter="cancelBubble" nodeType="interactiveSeq">
                <p:stCondLst>
                  <p:cond evt="onClick" delay="0">
                    <p:tgtEl>
                      <p:spTgt spid="27"/>
                    </p:tgtEl>
                  </p:cond>
                </p:stCondLst>
                <p:endSync evt="end" delay="0">
                  <p:rtn val="all"/>
                </p:endSync>
                <p:childTnLst>
                  <p:par>
                    <p:cTn id="116" fill="hold">
                      <p:stCondLst>
                        <p:cond delay="0"/>
                      </p:stCondLst>
                      <p:childTnLst>
                        <p:par>
                          <p:cTn id="117" fill="hold">
                            <p:stCondLst>
                              <p:cond delay="0"/>
                            </p:stCondLst>
                            <p:childTnLst>
                              <p:par>
                                <p:cTn id="118" presetID="1" presetClass="emph" presetSubtype="2" fill="hold" nodeType="clickEffect">
                                  <p:stCondLst>
                                    <p:cond delay="0"/>
                                  </p:stCondLst>
                                  <p:childTnLst>
                                    <p:animClr clrSpc="rgb" dir="cw">
                                      <p:cBhvr>
                                        <p:cTn id="119" dur="500" fill="hold"/>
                                        <p:tgtEl>
                                          <p:spTgt spid="27"/>
                                        </p:tgtEl>
                                        <p:attrNameLst>
                                          <p:attrName>fillcolor</p:attrName>
                                        </p:attrNameLst>
                                      </p:cBhvr>
                                      <p:to>
                                        <a:srgbClr val="000000"/>
                                      </p:to>
                                    </p:animClr>
                                    <p:set>
                                      <p:cBhvr>
                                        <p:cTn id="120" dur="500" fill="hold"/>
                                        <p:tgtEl>
                                          <p:spTgt spid="27"/>
                                        </p:tgtEl>
                                        <p:attrNameLst>
                                          <p:attrName>fill.type</p:attrName>
                                        </p:attrNameLst>
                                      </p:cBhvr>
                                      <p:to>
                                        <p:strVal val="solid"/>
                                      </p:to>
                                    </p:set>
                                    <p:set>
                                      <p:cBhvr>
                                        <p:cTn id="12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audio>
              <p:cMediaNode vol="80000">
                <p:cTn id="122" fill="hold" display="0">
                  <p:stCondLst>
                    <p:cond delay="indefinite"/>
                  </p:stCondLst>
                  <p:endCondLst>
                    <p:cond evt="onStopAudio" delay="0">
                      <p:tgtEl>
                        <p:sldTgt/>
                      </p:tgtEl>
                    </p:cond>
                  </p:endCondLst>
                </p:cTn>
                <p:tgtEl>
                  <p:spTgt spid="3"/>
                </p:tgtEl>
              </p:cMediaNode>
            </p:audio>
          </p:childTnLst>
        </p:cTn>
      </p:par>
    </p:tnLst>
    <p:bldLst>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0F5DDF-1129-C669-A7E0-A6147525703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05BEBA6-BA5C-14FD-4119-28781E4B5C50}"/>
              </a:ext>
            </a:extLst>
          </p:cNvPr>
          <p:cNvSpPr/>
          <p:nvPr/>
        </p:nvSpPr>
        <p:spPr>
          <a:xfrm>
            <a:off x="3125818" y="0"/>
            <a:ext cx="5466229" cy="726141"/>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solidFill>
                  <a:srgbClr val="FF0000"/>
                </a:solidFill>
                <a:latin typeface="Times New Roman" panose="02020603050405020304" pitchFamily="18" charset="0"/>
                <a:cs typeface="Times New Roman" panose="02020603050405020304" pitchFamily="18" charset="0"/>
              </a:rPr>
              <a:t>HOẠT </a:t>
            </a:r>
            <a:r>
              <a:rPr lang="en-US" sz="3200" b="1">
                <a:solidFill>
                  <a:srgbClr val="FF0000"/>
                </a:solidFill>
                <a:latin typeface="Times New Roman" panose="02020603050405020304" pitchFamily="18" charset="0"/>
                <a:cs typeface="Times New Roman" panose="02020603050405020304" pitchFamily="18" charset="0"/>
              </a:rPr>
              <a:t>ĐỘNG KHỞI ĐỘNG</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2D95C46-D412-4A56-1EF3-31D152EE0D40}"/>
              </a:ext>
            </a:extLst>
          </p:cNvPr>
          <p:cNvSpPr txBox="1"/>
          <p:nvPr/>
        </p:nvSpPr>
        <p:spPr>
          <a:xfrm>
            <a:off x="46567" y="674400"/>
            <a:ext cx="12098866" cy="3785652"/>
          </a:xfrm>
          <a:prstGeom prst="rect">
            <a:avLst/>
          </a:prstGeom>
          <a:noFill/>
        </p:spPr>
        <p:txBody>
          <a:bodyPr wrap="square">
            <a:spAutoFit/>
          </a:bodyPr>
          <a:lstStyle/>
          <a:p>
            <a:pPr marR="36195" algn="just"/>
            <a:r>
              <a:rPr lang="en-US" sz="4000" b="1">
                <a:solidFill>
                  <a:srgbClr val="FF0000"/>
                </a:solidFill>
                <a:highlight>
                  <a:srgbClr val="FFFF00"/>
                </a:highlight>
                <a:latin typeface="Times New Roman" panose="02020603050405020304" pitchFamily="18" charset="0"/>
                <a:ea typeface="Times New Roman" panose="02020603050405020304" pitchFamily="18" charset="0"/>
              </a:rPr>
              <a:t>Ví dụ 1</a:t>
            </a:r>
            <a:r>
              <a:rPr lang="en-US" sz="4000">
                <a:latin typeface="Times New Roman" panose="02020603050405020304" pitchFamily="18" charset="0"/>
                <a:ea typeface="Times New Roman" panose="02020603050405020304" pitchFamily="18" charset="0"/>
              </a:rPr>
              <a:t>. </a:t>
            </a:r>
            <a:r>
              <a:rPr lang="en-US" sz="4000">
                <a:latin typeface="Times New Roman" panose="02020603050405020304" pitchFamily="18" charset="0"/>
                <a:ea typeface="Times New Roman" panose="02020603050405020304" pitchFamily="18" charset="0"/>
                <a:cs typeface="Times New Roman" panose="02020603050405020304" pitchFamily="18" charset="0"/>
              </a:rPr>
              <a:t>Cho </a:t>
            </a:r>
            <a:r>
              <a:rPr lang="en-SG" sz="4000">
                <a:latin typeface="Times New Roman" panose="02020603050405020304" pitchFamily="18" charset="0"/>
                <a:ea typeface="Times New Roman" panose="02020603050405020304" pitchFamily="18" charset="0"/>
                <a:cs typeface="Times New Roman" panose="02020603050405020304" pitchFamily="18" charset="0"/>
              </a:rPr>
              <a:t>v</a:t>
            </a:r>
            <a:r>
              <a:rPr lang="en-SG" sz="4000">
                <a:latin typeface="Times New Roman" panose="02020603050405020304" pitchFamily="18" charset="0"/>
                <a:cs typeface="Times New Roman" panose="02020603050405020304" pitchFamily="18" charset="0"/>
              </a:rPr>
              <a:t>òng quay được chia thành 8 phần bằng nhau, đánh số từ 1 đến 8. </a:t>
            </a:r>
            <a:r>
              <a:rPr lang="en-US" sz="4000">
                <a:effectLst/>
                <a:latin typeface="Times New Roman" panose="02020603050405020304" pitchFamily="18" charset="0"/>
                <a:ea typeface="Times New Roman" panose="02020603050405020304" pitchFamily="18" charset="0"/>
              </a:rPr>
              <a:t>Khi quay vòng </a:t>
            </a:r>
            <a:r>
              <a:rPr lang="en-US" sz="4000" b="1">
                <a:effectLst/>
                <a:latin typeface="Times New Roman" panose="02020603050405020304" pitchFamily="18" charset="0"/>
                <a:ea typeface="Times New Roman" panose="02020603050405020304" pitchFamily="18" charset="0"/>
              </a:rPr>
              <a:t>quay một lần </a:t>
            </a:r>
          </a:p>
          <a:p>
            <a:pPr marL="742950" marR="36195" lvl="0" indent="-742950" algn="just">
              <a:buAutoNum type="alphaLcParenR"/>
            </a:pPr>
            <a:r>
              <a:rPr lang="en-US" sz="4000">
                <a:effectLst/>
                <a:latin typeface="Times New Roman" panose="02020603050405020304" pitchFamily="18" charset="0"/>
                <a:ea typeface="Times New Roman" panose="02020603050405020304" pitchFamily="18" charset="0"/>
              </a:rPr>
              <a:t>Hãy xác định không gian mẫu của phép thử? Tìm s</a:t>
            </a:r>
            <a:r>
              <a:rPr lang="en-US" sz="4000" b="1">
                <a:effectLst/>
                <a:latin typeface="Times New Roman" panose="02020603050405020304" pitchFamily="18" charset="0"/>
                <a:ea typeface="Times New Roman" panose="02020603050405020304" pitchFamily="18" charset="0"/>
              </a:rPr>
              <a:t>ố kết quả có thể xảy ra của phép thử </a:t>
            </a:r>
          </a:p>
          <a:p>
            <a:pPr marR="36195" lvl="0" algn="just"/>
            <a:r>
              <a:rPr lang="en-US" sz="4000" b="1">
                <a:latin typeface="Times New Roman" panose="02020603050405020304" pitchFamily="18" charset="0"/>
                <a:ea typeface="Times New Roman" panose="02020603050405020304" pitchFamily="18" charset="0"/>
              </a:rPr>
              <a:t>b)</a:t>
            </a:r>
            <a:r>
              <a:rPr lang="en-US" sz="4000">
                <a:latin typeface="Times New Roman" panose="02020603050405020304" pitchFamily="18" charset="0"/>
                <a:ea typeface="Times New Roman" panose="02020603050405020304" pitchFamily="18" charset="0"/>
              </a:rPr>
              <a:t> </a:t>
            </a:r>
            <a:r>
              <a:rPr lang="en-US" sz="4000">
                <a:effectLst/>
                <a:latin typeface="Times New Roman" panose="02020603050405020304" pitchFamily="18" charset="0"/>
                <a:ea typeface="Times New Roman" panose="02020603050405020304" pitchFamily="18" charset="0"/>
              </a:rPr>
              <a:t>Nếu dự đoán vòng quay dừng ở số 3 thì biến cố A là gì? Tìm s</a:t>
            </a:r>
            <a:r>
              <a:rPr lang="en-SG" sz="4000" b="1">
                <a:effectLst/>
                <a:latin typeface="Times New Roman" panose="02020603050405020304" pitchFamily="18" charset="0"/>
                <a:ea typeface="Times New Roman" panose="02020603050405020304" pitchFamily="18" charset="0"/>
              </a:rPr>
              <a:t>ố kết quả thuận lợi cho biến cố A </a:t>
            </a:r>
            <a:r>
              <a:rPr lang="en-SG" sz="4000">
                <a:effectLst/>
                <a:latin typeface="Times New Roman" panose="02020603050405020304" pitchFamily="18" charset="0"/>
                <a:ea typeface="Times New Roman" panose="02020603050405020304" pitchFamily="18" charset="0"/>
              </a:rPr>
              <a:t>là bao nhiêu?</a:t>
            </a:r>
          </a:p>
        </p:txBody>
      </p:sp>
      <p:pic>
        <p:nvPicPr>
          <p:cNvPr id="4" name="Picture 3">
            <a:extLst>
              <a:ext uri="{FF2B5EF4-FFF2-40B4-BE49-F238E27FC236}">
                <a16:creationId xmlns:a16="http://schemas.microsoft.com/office/drawing/2014/main" id="{F36B403E-D617-A06F-2BA9-AF1898EEE35F}"/>
              </a:ext>
            </a:extLst>
          </p:cNvPr>
          <p:cNvPicPr>
            <a:picLocks noChangeAspect="1"/>
          </p:cNvPicPr>
          <p:nvPr/>
        </p:nvPicPr>
        <p:blipFill>
          <a:blip r:embed="rId3"/>
          <a:stretch>
            <a:fillRect/>
          </a:stretch>
        </p:blipFill>
        <p:spPr>
          <a:xfrm>
            <a:off x="8856134" y="4404668"/>
            <a:ext cx="3242732" cy="2453331"/>
          </a:xfrm>
          <a:prstGeom prst="rect">
            <a:avLst/>
          </a:prstGeom>
        </p:spPr>
      </p:pic>
      <p:pic>
        <p:nvPicPr>
          <p:cNvPr id="7" name="Picture 6">
            <a:extLst>
              <a:ext uri="{FF2B5EF4-FFF2-40B4-BE49-F238E27FC236}">
                <a16:creationId xmlns:a16="http://schemas.microsoft.com/office/drawing/2014/main" id="{B982FAE6-8008-E018-10EA-057DBA3FBC8B}"/>
              </a:ext>
            </a:extLst>
          </p:cNvPr>
          <p:cNvPicPr>
            <a:picLocks noChangeAspect="1"/>
          </p:cNvPicPr>
          <p:nvPr/>
        </p:nvPicPr>
        <p:blipFill>
          <a:blip r:embed="rId4"/>
          <a:stretch>
            <a:fillRect/>
          </a:stretch>
        </p:blipFill>
        <p:spPr>
          <a:xfrm>
            <a:off x="253998" y="4398793"/>
            <a:ext cx="2438402" cy="2459207"/>
          </a:xfrm>
          <a:prstGeom prst="rect">
            <a:avLst/>
          </a:prstGeom>
        </p:spPr>
      </p:pic>
    </p:spTree>
    <p:extLst>
      <p:ext uri="{BB962C8B-B14F-4D97-AF65-F5344CB8AC3E}">
        <p14:creationId xmlns:p14="http://schemas.microsoft.com/office/powerpoint/2010/main" val="12765171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9D3A6F-B5E9-5DAB-2C6B-FD6231DE023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145DFC-B0BE-ADC0-8C1A-F043305338B1}"/>
              </a:ext>
            </a:extLst>
          </p:cNvPr>
          <p:cNvSpPr/>
          <p:nvPr/>
        </p:nvSpPr>
        <p:spPr>
          <a:xfrm>
            <a:off x="3125818" y="0"/>
            <a:ext cx="5466229" cy="726141"/>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solidFill>
                  <a:srgbClr val="FF0000"/>
                </a:solidFill>
                <a:latin typeface="Times New Roman" panose="02020603050405020304" pitchFamily="18" charset="0"/>
                <a:cs typeface="Times New Roman" panose="02020603050405020304" pitchFamily="18" charset="0"/>
              </a:rPr>
              <a:t>HOẠT </a:t>
            </a:r>
            <a:r>
              <a:rPr lang="en-US" sz="3200" b="1">
                <a:solidFill>
                  <a:srgbClr val="FF0000"/>
                </a:solidFill>
                <a:latin typeface="Times New Roman" panose="02020603050405020304" pitchFamily="18" charset="0"/>
                <a:cs typeface="Times New Roman" panose="02020603050405020304" pitchFamily="18" charset="0"/>
              </a:rPr>
              <a:t>ĐỘNG KHỞI ĐỘNG</a:t>
            </a:r>
            <a:endParaRPr lang="en-US" sz="3200" b="1"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9500ABEF-CC14-8759-D397-69F6D4E4503F}"/>
                  </a:ext>
                </a:extLst>
              </p:cNvPr>
              <p:cNvSpPr txBox="1"/>
              <p:nvPr/>
            </p:nvSpPr>
            <p:spPr>
              <a:xfrm>
                <a:off x="186267" y="363070"/>
                <a:ext cx="12005733" cy="6247864"/>
              </a:xfrm>
              <a:prstGeom prst="rect">
                <a:avLst/>
              </a:prstGeom>
              <a:noFill/>
            </p:spPr>
            <p:txBody>
              <a:bodyPr wrap="square">
                <a:spAutoFit/>
              </a:bodyPr>
              <a:lstStyle/>
              <a:p>
                <a:pPr marR="36195" lvl="0" algn="just"/>
                <a:r>
                  <a:rPr lang="en-US" sz="4000" b="1">
                    <a:solidFill>
                      <a:srgbClr val="FF0000"/>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Ví dụ 1</a:t>
                </a:r>
                <a:r>
                  <a:rPr lang="en-US" sz="4000">
                    <a:latin typeface="Times New Roman" panose="02020603050405020304" pitchFamily="18" charset="0"/>
                    <a:ea typeface="Times New Roman" panose="02020603050405020304" pitchFamily="18" charset="0"/>
                    <a:cs typeface="Times New Roman" panose="02020603050405020304" pitchFamily="18" charset="0"/>
                  </a:rPr>
                  <a:t>. </a:t>
                </a:r>
              </a:p>
              <a:p>
                <a:pPr marL="742950" indent="-742950">
                  <a:buAutoNum type="alphaLcParenR"/>
                </a:pPr>
                <a:r>
                  <a:rPr lang="en-SG" sz="4000">
                    <a:latin typeface="Times New Roman" panose="02020603050405020304" pitchFamily="18" charset="0"/>
                    <a:cs typeface="Times New Roman" panose="02020603050405020304" pitchFamily="18" charset="0"/>
                  </a:rPr>
                  <a:t>Không gian mẫu:  </a:t>
                </a:r>
              </a:p>
              <a:p>
                <a:pPr algn="ctr"/>
                <a:r>
                  <a:rPr lang="en-SG" sz="4000" b="1">
                    <a:solidFill>
                      <a:srgbClr val="FF0000"/>
                    </a:solidFill>
                    <a:latin typeface="Times New Roman" panose="02020603050405020304" pitchFamily="18" charset="0"/>
                    <a:cs typeface="Times New Roman" panose="02020603050405020304" pitchFamily="18" charset="0"/>
                  </a:rPr>
                  <a:t>Ω = {1; 2; 3; 4; 5; 6; 7; 8}</a:t>
                </a:r>
              </a:p>
              <a:p>
                <a:r>
                  <a:rPr lang="en-SG" sz="4000">
                    <a:latin typeface="Times New Roman" panose="02020603050405020304" pitchFamily="18" charset="0"/>
                    <a:cs typeface="Times New Roman" panose="02020603050405020304" pitchFamily="18" charset="0"/>
                  </a:rPr>
                  <a:t>  </a:t>
                </a:r>
                <a:r>
                  <a:rPr lang="en-US" sz="4000" b="1">
                    <a:latin typeface="Times New Roman" panose="02020603050405020304" pitchFamily="18" charset="0"/>
                    <a:ea typeface="Times New Roman" panose="02020603050405020304" pitchFamily="18" charset="0"/>
                    <a:cs typeface="Times New Roman" panose="02020603050405020304" pitchFamily="18" charset="0"/>
                  </a:rPr>
                  <a:t>Số kết quả có thể xảy ra của phép thử</a:t>
                </a:r>
                <a:r>
                  <a:rPr lang="en-SG" sz="4000" b="1">
                    <a:latin typeface="Times New Roman" panose="02020603050405020304" pitchFamily="18" charset="0"/>
                    <a:ea typeface="Times New Roman" panose="02020603050405020304" pitchFamily="18" charset="0"/>
                    <a:cs typeface="Times New Roman" panose="02020603050405020304" pitchFamily="18" charset="0"/>
                  </a:rPr>
                  <a:t>:</a:t>
                </a:r>
              </a:p>
              <a:p>
                <a:pPr algn="ctr"/>
                <a:r>
                  <a:rPr lang="en-SG" sz="40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SG" sz="4000" b="1" i="1" smtClean="0">
                        <a:solidFill>
                          <a:srgbClr val="FF0000"/>
                        </a:solidFill>
                        <a:latin typeface="Cambria Math" panose="02040503050406030204" pitchFamily="18" charset="0"/>
                        <a:cs typeface="Times New Roman" panose="02020603050405020304" pitchFamily="18" charset="0"/>
                      </a:rPr>
                      <m:t>𝒏</m:t>
                    </m:r>
                    <m:r>
                      <a:rPr lang="en-SG" sz="4000" b="1" i="1">
                        <a:solidFill>
                          <a:srgbClr val="FF0000"/>
                        </a:solidFill>
                        <a:latin typeface="Cambria Math" panose="02040503050406030204" pitchFamily="18" charset="0"/>
                        <a:cs typeface="Times New Roman" panose="02020603050405020304" pitchFamily="18" charset="0"/>
                      </a:rPr>
                      <m:t>(</m:t>
                    </m:r>
                    <m:r>
                      <a:rPr lang="en-SG" sz="4000" b="1" i="0">
                        <a:solidFill>
                          <a:srgbClr val="FF0000"/>
                        </a:solidFill>
                        <a:latin typeface="Cambria Math" panose="02040503050406030204" pitchFamily="18" charset="0"/>
                        <a:cs typeface="Times New Roman" panose="02020603050405020304" pitchFamily="18" charset="0"/>
                      </a:rPr>
                      <m:t>𝛀</m:t>
                    </m:r>
                    <m:r>
                      <a:rPr lang="en-SG" sz="4000" b="1" i="1">
                        <a:solidFill>
                          <a:srgbClr val="FF0000"/>
                        </a:solidFill>
                        <a:latin typeface="Cambria Math" panose="02040503050406030204" pitchFamily="18" charset="0"/>
                        <a:cs typeface="Times New Roman" panose="02020603050405020304" pitchFamily="18" charset="0"/>
                      </a:rPr>
                      <m:t>) = </m:t>
                    </m:r>
                    <m:r>
                      <a:rPr lang="en-SG" sz="4000" b="1" i="1">
                        <a:solidFill>
                          <a:srgbClr val="FF0000"/>
                        </a:solidFill>
                        <a:latin typeface="Cambria Math" panose="02040503050406030204" pitchFamily="18" charset="0"/>
                        <a:cs typeface="Times New Roman" panose="02020603050405020304" pitchFamily="18" charset="0"/>
                      </a:rPr>
                      <m:t>𝟖</m:t>
                    </m:r>
                  </m:oMath>
                </a14:m>
                <a:endParaRPr lang="en-SG" sz="40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SG" sz="4000">
                    <a:latin typeface="Times New Roman" panose="02020603050405020304" pitchFamily="18" charset="0"/>
                    <a:cs typeface="Times New Roman" panose="02020603050405020304" pitchFamily="18" charset="0"/>
                  </a:rPr>
                  <a:t>b) Biến cố A: "Vòng quay dừng ở số 3“  </a:t>
                </a:r>
              </a:p>
              <a:p>
                <a:pPr algn="ctr"/>
                <a:r>
                  <a:rPr lang="en-SG" sz="4000" b="1">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r>
                      <a:rPr lang="en-SG" sz="4000" b="1" i="1" smtClean="0">
                        <a:solidFill>
                          <a:srgbClr val="FF0000"/>
                        </a:solidFill>
                        <a:latin typeface="Cambria Math" panose="02040503050406030204" pitchFamily="18" charset="0"/>
                        <a:cs typeface="Times New Roman" panose="02020603050405020304" pitchFamily="18" charset="0"/>
                      </a:rPr>
                      <m:t>𝑨</m:t>
                    </m:r>
                    <m:r>
                      <a:rPr lang="en-SG" sz="4000" b="1" i="1" smtClean="0">
                        <a:solidFill>
                          <a:srgbClr val="FF0000"/>
                        </a:solidFill>
                        <a:latin typeface="Cambria Math" panose="02040503050406030204" pitchFamily="18" charset="0"/>
                        <a:cs typeface="Times New Roman" panose="02020603050405020304" pitchFamily="18" charset="0"/>
                      </a:rPr>
                      <m:t> = </m:t>
                    </m:r>
                    <m:d>
                      <m:dPr>
                        <m:begChr m:val="{"/>
                        <m:endChr m:val="}"/>
                        <m:ctrlPr>
                          <a:rPr lang="en-SG" sz="4000" b="1" i="1" smtClean="0">
                            <a:solidFill>
                              <a:srgbClr val="FF0000"/>
                            </a:solidFill>
                            <a:latin typeface="Cambria Math" panose="02040503050406030204" pitchFamily="18" charset="0"/>
                            <a:cs typeface="Times New Roman" panose="02020603050405020304" pitchFamily="18" charset="0"/>
                          </a:rPr>
                        </m:ctrlPr>
                      </m:dPr>
                      <m:e>
                        <m:r>
                          <a:rPr lang="en-SG" sz="4000" b="1" i="1">
                            <a:solidFill>
                              <a:srgbClr val="FF0000"/>
                            </a:solidFill>
                            <a:latin typeface="Cambria Math" panose="02040503050406030204" pitchFamily="18" charset="0"/>
                            <a:cs typeface="Times New Roman" panose="02020603050405020304" pitchFamily="18" charset="0"/>
                          </a:rPr>
                          <m:t>𝟑</m:t>
                        </m:r>
                      </m:e>
                    </m:d>
                  </m:oMath>
                </a14:m>
                <a:endParaRPr lang="en-SG" sz="4000" b="1" i="1">
                  <a:solidFill>
                    <a:srgbClr val="FF0000"/>
                  </a:solidFill>
                  <a:latin typeface="Cambria Math" panose="02040503050406030204" pitchFamily="18" charset="0"/>
                  <a:cs typeface="Times New Roman" panose="02020603050405020304" pitchFamily="18" charset="0"/>
                </a:endParaRPr>
              </a:p>
              <a:p>
                <a:r>
                  <a:rPr lang="en-US" sz="4000" b="1">
                    <a:latin typeface="Times New Roman" panose="02020603050405020304" pitchFamily="18" charset="0"/>
                    <a:cs typeface="Times New Roman" panose="02020603050405020304" pitchFamily="18" charset="0"/>
                  </a:rPr>
                  <a:t>Số kết quả thuận lợi cho biến cố</a:t>
                </a:r>
              </a:p>
              <a:p>
                <a:pPr algn="ctr"/>
                <a14:m>
                  <m:oMathPara xmlns:m="http://schemas.openxmlformats.org/officeDocument/2006/math">
                    <m:oMathParaPr>
                      <m:jc m:val="centerGroup"/>
                    </m:oMathParaPr>
                    <m:oMath xmlns:m="http://schemas.openxmlformats.org/officeDocument/2006/math">
                      <m:r>
                        <a:rPr lang="en-SG" sz="4000" b="1" i="1" smtClean="0">
                          <a:solidFill>
                            <a:srgbClr val="FF0000"/>
                          </a:solidFill>
                          <a:latin typeface="Cambria Math" panose="02040503050406030204" pitchFamily="18" charset="0"/>
                          <a:cs typeface="Times New Roman" panose="02020603050405020304" pitchFamily="18" charset="0"/>
                        </a:rPr>
                        <m:t>𝒏</m:t>
                      </m:r>
                      <m:r>
                        <a:rPr lang="en-SG" sz="4000" b="1" i="1" smtClean="0">
                          <a:solidFill>
                            <a:srgbClr val="FF0000"/>
                          </a:solidFill>
                          <a:latin typeface="Cambria Math" panose="02040503050406030204" pitchFamily="18" charset="0"/>
                          <a:cs typeface="Times New Roman" panose="02020603050405020304" pitchFamily="18" charset="0"/>
                        </a:rPr>
                        <m:t>(</m:t>
                      </m:r>
                      <m:r>
                        <a:rPr lang="en-SG" sz="4000" b="1" i="0" smtClean="0">
                          <a:solidFill>
                            <a:srgbClr val="FF0000"/>
                          </a:solidFill>
                          <a:latin typeface="Cambria Math" panose="02040503050406030204" pitchFamily="18" charset="0"/>
                          <a:cs typeface="Times New Roman" panose="02020603050405020304" pitchFamily="18" charset="0"/>
                        </a:rPr>
                        <m:t>𝐀</m:t>
                      </m:r>
                      <m:r>
                        <a:rPr lang="en-SG" sz="4000" b="1" i="1">
                          <a:solidFill>
                            <a:srgbClr val="FF0000"/>
                          </a:solidFill>
                          <a:latin typeface="Cambria Math" panose="02040503050406030204" pitchFamily="18" charset="0"/>
                          <a:cs typeface="Times New Roman" panose="02020603050405020304" pitchFamily="18" charset="0"/>
                        </a:rPr>
                        <m:t>) =</m:t>
                      </m:r>
                      <m:r>
                        <a:rPr lang="en-SG" sz="4000" b="1" i="1" smtClean="0">
                          <a:solidFill>
                            <a:srgbClr val="FF0000"/>
                          </a:solidFill>
                          <a:latin typeface="Cambria Math" panose="02040503050406030204" pitchFamily="18" charset="0"/>
                          <a:cs typeface="Times New Roman" panose="02020603050405020304" pitchFamily="18" charset="0"/>
                        </a:rPr>
                        <m:t>𝟏</m:t>
                      </m:r>
                    </m:oMath>
                  </m:oMathPara>
                </a14:m>
                <a:endParaRPr lang="en-SG" sz="40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4000" b="1">
                  <a:latin typeface="Times New Roman" panose="02020603050405020304" pitchFamily="18"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9500ABEF-CC14-8759-D397-69F6D4E4503F}"/>
                  </a:ext>
                </a:extLst>
              </p:cNvPr>
              <p:cNvSpPr txBox="1">
                <a:spLocks noRot="1" noChangeAspect="1" noMove="1" noResize="1" noEditPoints="1" noAdjustHandles="1" noChangeArrowheads="1" noChangeShapeType="1" noTextEdit="1"/>
              </p:cNvSpPr>
              <p:nvPr/>
            </p:nvSpPr>
            <p:spPr>
              <a:xfrm>
                <a:off x="186267" y="363070"/>
                <a:ext cx="12005733" cy="6247864"/>
              </a:xfrm>
              <a:prstGeom prst="rect">
                <a:avLst/>
              </a:prstGeom>
              <a:blipFill>
                <a:blip r:embed="rId3"/>
                <a:stretch>
                  <a:fillRect l="-1828" t="-1758"/>
                </a:stretch>
              </a:blipFill>
            </p:spPr>
            <p:txBody>
              <a:bodyPr/>
              <a:lstStyle/>
              <a:p>
                <a:r>
                  <a:rPr lang="en-SG">
                    <a:noFill/>
                  </a:rPr>
                  <a:t> </a:t>
                </a:r>
              </a:p>
            </p:txBody>
          </p:sp>
        </mc:Fallback>
      </mc:AlternateContent>
      <p:sp>
        <p:nvSpPr>
          <p:cNvPr id="6" name="TextBox 5">
            <a:extLst>
              <a:ext uri="{FF2B5EF4-FFF2-40B4-BE49-F238E27FC236}">
                <a16:creationId xmlns:a16="http://schemas.microsoft.com/office/drawing/2014/main" id="{73805377-C2A4-0BA0-8CA5-E8FC09560FAB}"/>
              </a:ext>
            </a:extLst>
          </p:cNvPr>
          <p:cNvSpPr txBox="1"/>
          <p:nvPr/>
        </p:nvSpPr>
        <p:spPr>
          <a:xfrm>
            <a:off x="93133" y="5850619"/>
            <a:ext cx="12005733" cy="769441"/>
          </a:xfrm>
          <a:prstGeom prst="rect">
            <a:avLst/>
          </a:prstGeom>
          <a:solidFill>
            <a:schemeClr val="accent5">
              <a:lumMod val="20000"/>
              <a:lumOff val="80000"/>
            </a:schemeClr>
          </a:solidFill>
        </p:spPr>
        <p:txBody>
          <a:bodyPr wrap="square">
            <a:spAutoFit/>
          </a:bodyPr>
          <a:lstStyle/>
          <a:p>
            <a:r>
              <a:rPr lang="en-SG" sz="4400" b="1">
                <a:solidFill>
                  <a:srgbClr val="FF0000"/>
                </a:solidFill>
                <a:latin typeface="Times New Roman" panose="02020603050405020304" pitchFamily="18" charset="0"/>
                <a:cs typeface="Times New Roman" panose="02020603050405020304" pitchFamily="18" charset="0"/>
              </a:rPr>
              <a:t>Vậy khả năng quay trúng số 3 là bao nhiêu?</a:t>
            </a:r>
            <a:endParaRPr lang="en-SG" sz="4400">
              <a:solidFill>
                <a:srgbClr val="FF0000"/>
              </a:solidFill>
              <a:latin typeface="Times New Roman" panose="02020603050405020304" pitchFamily="18" charset="0"/>
              <a:cs typeface="Times New Roman" panose="02020603050405020304" pitchFamily="18" charset="0"/>
            </a:endParaRPr>
          </a:p>
        </p:txBody>
      </p:sp>
      <p:sp>
        <p:nvSpPr>
          <p:cNvPr id="7" name="Cloud Callout 10">
            <a:extLst>
              <a:ext uri="{FF2B5EF4-FFF2-40B4-BE49-F238E27FC236}">
                <a16:creationId xmlns:a16="http://schemas.microsoft.com/office/drawing/2014/main" id="{1BB583D2-9785-E837-450A-C52764EF9784}"/>
              </a:ext>
            </a:extLst>
          </p:cNvPr>
          <p:cNvSpPr/>
          <p:nvPr/>
        </p:nvSpPr>
        <p:spPr>
          <a:xfrm>
            <a:off x="9838266" y="3843867"/>
            <a:ext cx="2353733" cy="2006752"/>
          </a:xfrm>
          <a:prstGeom prst="cloudCallout">
            <a:avLst/>
          </a:prstGeom>
          <a:solidFill>
            <a:srgbClr val="00B0F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96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88656649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 calcmode="lin" valueType="num">
                                      <p:cBhvr additive="base">
                                        <p:cTn id="25"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813BAB-FF7D-1485-5E85-8E1A0D58468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2D230A3-76CF-90A9-EC14-DD0774368384}"/>
              </a:ext>
            </a:extLst>
          </p:cNvPr>
          <p:cNvSpPr/>
          <p:nvPr/>
        </p:nvSpPr>
        <p:spPr>
          <a:xfrm>
            <a:off x="3125818" y="189214"/>
            <a:ext cx="5466229" cy="726141"/>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b="1" dirty="0">
                <a:solidFill>
                  <a:srgbClr val="FF0000"/>
                </a:solidFill>
                <a:latin typeface="Times New Roman" panose="02020603050405020304" pitchFamily="18" charset="0"/>
                <a:cs typeface="Times New Roman" panose="02020603050405020304" pitchFamily="18" charset="0"/>
              </a:rPr>
              <a:t>HOẠT </a:t>
            </a:r>
            <a:r>
              <a:rPr lang="en-US" sz="3200" b="1">
                <a:solidFill>
                  <a:srgbClr val="FF0000"/>
                </a:solidFill>
                <a:latin typeface="Times New Roman" panose="02020603050405020304" pitchFamily="18" charset="0"/>
                <a:cs typeface="Times New Roman" panose="02020603050405020304" pitchFamily="18" charset="0"/>
              </a:rPr>
              <a:t>ĐỘNG KHỞI ĐỘNG</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547EC6D-F835-28C3-72A3-19B63D2F0926}"/>
              </a:ext>
            </a:extLst>
          </p:cNvPr>
          <p:cNvSpPr txBox="1"/>
          <p:nvPr/>
        </p:nvSpPr>
        <p:spPr>
          <a:xfrm>
            <a:off x="347133" y="1245313"/>
            <a:ext cx="11520651" cy="3416320"/>
          </a:xfrm>
          <a:prstGeom prst="rect">
            <a:avLst/>
          </a:prstGeom>
          <a:noFill/>
        </p:spPr>
        <p:txBody>
          <a:bodyPr wrap="square">
            <a:spAutoFit/>
          </a:bodyPr>
          <a:lstStyle/>
          <a:p>
            <a:r>
              <a:rPr lang="en-SG" sz="5400">
                <a:latin typeface="Times New Roman" panose="02020603050405020304" pitchFamily="18" charset="0"/>
                <a:cs typeface="Times New Roman" panose="02020603050405020304" pitchFamily="18" charset="0"/>
              </a:rPr>
              <a:t>Vậy</a:t>
            </a:r>
            <a:r>
              <a:rPr lang="en-SG" sz="5400" b="1">
                <a:latin typeface="Times New Roman" panose="02020603050405020304" pitchFamily="18" charset="0"/>
                <a:cs typeface="Times New Roman" panose="02020603050405020304" pitchFamily="18" charset="0"/>
              </a:rPr>
              <a:t> để đánh giá chính xác</a:t>
            </a:r>
            <a:r>
              <a:rPr lang="en-SG" sz="5400" b="1">
                <a:solidFill>
                  <a:srgbClr val="FF0000"/>
                </a:solidFill>
                <a:latin typeface="Times New Roman" panose="02020603050405020304" pitchFamily="18" charset="0"/>
                <a:cs typeface="Times New Roman" panose="02020603050405020304" pitchFamily="18" charset="0"/>
              </a:rPr>
              <a:t> mức độ có thể xảy ra</a:t>
            </a:r>
            <a:r>
              <a:rPr lang="en-SG" sz="5400" b="1">
                <a:latin typeface="Times New Roman" panose="02020603050405020304" pitchFamily="18" charset="0"/>
                <a:cs typeface="Times New Roman" panose="02020603050405020304" pitchFamily="18" charset="0"/>
              </a:rPr>
              <a:t> của một biến cố </a:t>
            </a:r>
            <a:r>
              <a:rPr lang="en-SG" sz="5400">
                <a:latin typeface="Times New Roman" panose="02020603050405020304" pitchFamily="18" charset="0"/>
                <a:cs typeface="Times New Roman" panose="02020603050405020304" pitchFamily="18" charset="0"/>
              </a:rPr>
              <a:t>ta làm như thế nào?</a:t>
            </a:r>
          </a:p>
          <a:p>
            <a:pPr marR="36195" lvl="0" algn="just"/>
            <a:endParaRPr lang="en-SG" sz="540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nvGrpSpPr>
          <p:cNvPr id="3" name="Google Shape;9832;p60">
            <a:extLst>
              <a:ext uri="{FF2B5EF4-FFF2-40B4-BE49-F238E27FC236}">
                <a16:creationId xmlns:a16="http://schemas.microsoft.com/office/drawing/2014/main" id="{B0139EB8-9020-E118-07D6-D52FDD4ECFF3}"/>
              </a:ext>
            </a:extLst>
          </p:cNvPr>
          <p:cNvGrpSpPr/>
          <p:nvPr/>
        </p:nvGrpSpPr>
        <p:grpSpPr>
          <a:xfrm>
            <a:off x="8592047" y="4179444"/>
            <a:ext cx="3275737" cy="2678556"/>
            <a:chOff x="4667125" y="2922463"/>
            <a:chExt cx="2716200" cy="2221025"/>
          </a:xfrm>
        </p:grpSpPr>
        <p:sp>
          <p:nvSpPr>
            <p:cNvPr id="4" name="Google Shape;9833;p60">
              <a:extLst>
                <a:ext uri="{FF2B5EF4-FFF2-40B4-BE49-F238E27FC236}">
                  <a16:creationId xmlns:a16="http://schemas.microsoft.com/office/drawing/2014/main" id="{DE997051-092A-BA86-1325-B2D121A304D3}"/>
                </a:ext>
              </a:extLst>
            </p:cNvPr>
            <p:cNvSpPr/>
            <p:nvPr/>
          </p:nvSpPr>
          <p:spPr>
            <a:xfrm>
              <a:off x="4768625" y="3663938"/>
              <a:ext cx="469950" cy="1231875"/>
            </a:xfrm>
            <a:custGeom>
              <a:avLst/>
              <a:gdLst/>
              <a:ahLst/>
              <a:cxnLst/>
              <a:rect l="l" t="t" r="r" b="b"/>
              <a:pathLst>
                <a:path w="18798" h="49275" extrusionOk="0">
                  <a:moveTo>
                    <a:pt x="10402" y="1"/>
                  </a:moveTo>
                  <a:lnTo>
                    <a:pt x="7795" y="11956"/>
                  </a:lnTo>
                  <a:lnTo>
                    <a:pt x="1" y="49274"/>
                  </a:lnTo>
                  <a:lnTo>
                    <a:pt x="2081" y="49274"/>
                  </a:lnTo>
                  <a:lnTo>
                    <a:pt x="11003" y="22958"/>
                  </a:lnTo>
                  <a:lnTo>
                    <a:pt x="18798" y="1"/>
                  </a:lnTo>
                  <a:close/>
                </a:path>
              </a:pathLst>
            </a:custGeom>
            <a:solidFill>
              <a:srgbClr val="BA3A3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Google Shape;9834;p60">
              <a:extLst>
                <a:ext uri="{FF2B5EF4-FFF2-40B4-BE49-F238E27FC236}">
                  <a16:creationId xmlns:a16="http://schemas.microsoft.com/office/drawing/2014/main" id="{134C87AA-F073-AE11-4D5E-5C53A093A648}"/>
                </a:ext>
              </a:extLst>
            </p:cNvPr>
            <p:cNvSpPr/>
            <p:nvPr/>
          </p:nvSpPr>
          <p:spPr>
            <a:xfrm>
              <a:off x="4963500" y="3663938"/>
              <a:ext cx="275075" cy="573975"/>
            </a:xfrm>
            <a:custGeom>
              <a:avLst/>
              <a:gdLst/>
              <a:ahLst/>
              <a:cxnLst/>
              <a:rect l="l" t="t" r="r" b="b"/>
              <a:pathLst>
                <a:path w="11003" h="22959" extrusionOk="0">
                  <a:moveTo>
                    <a:pt x="2607" y="1"/>
                  </a:moveTo>
                  <a:lnTo>
                    <a:pt x="0" y="11956"/>
                  </a:lnTo>
                  <a:cubicBezTo>
                    <a:pt x="552" y="11379"/>
                    <a:pt x="1178" y="10978"/>
                    <a:pt x="1830" y="10928"/>
                  </a:cubicBezTo>
                  <a:cubicBezTo>
                    <a:pt x="1863" y="10926"/>
                    <a:pt x="1897" y="10926"/>
                    <a:pt x="1930" y="10926"/>
                  </a:cubicBezTo>
                  <a:cubicBezTo>
                    <a:pt x="2376" y="10926"/>
                    <a:pt x="2834" y="11083"/>
                    <a:pt x="3183" y="11480"/>
                  </a:cubicBezTo>
                  <a:cubicBezTo>
                    <a:pt x="3710" y="12056"/>
                    <a:pt x="3935" y="13033"/>
                    <a:pt x="4060" y="13986"/>
                  </a:cubicBezTo>
                  <a:cubicBezTo>
                    <a:pt x="4436" y="16993"/>
                    <a:pt x="3810" y="19951"/>
                    <a:pt x="3208" y="22958"/>
                  </a:cubicBezTo>
                  <a:lnTo>
                    <a:pt x="11003" y="1"/>
                  </a:lnTo>
                  <a:close/>
                </a:path>
              </a:pathLst>
            </a:custGeom>
            <a:solidFill>
              <a:srgbClr val="A1272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 name="Google Shape;9835;p60">
              <a:extLst>
                <a:ext uri="{FF2B5EF4-FFF2-40B4-BE49-F238E27FC236}">
                  <a16:creationId xmlns:a16="http://schemas.microsoft.com/office/drawing/2014/main" id="{813712D4-B31D-0972-351E-EBC65E03A834}"/>
                </a:ext>
              </a:extLst>
            </p:cNvPr>
            <p:cNvSpPr/>
            <p:nvPr/>
          </p:nvSpPr>
          <p:spPr>
            <a:xfrm>
              <a:off x="6065000" y="3663938"/>
              <a:ext cx="469950" cy="1231875"/>
            </a:xfrm>
            <a:custGeom>
              <a:avLst/>
              <a:gdLst/>
              <a:ahLst/>
              <a:cxnLst/>
              <a:rect l="l" t="t" r="r" b="b"/>
              <a:pathLst>
                <a:path w="18798" h="49275" extrusionOk="0">
                  <a:moveTo>
                    <a:pt x="1" y="1"/>
                  </a:moveTo>
                  <a:lnTo>
                    <a:pt x="7795" y="22958"/>
                  </a:lnTo>
                  <a:lnTo>
                    <a:pt x="16718" y="49274"/>
                  </a:lnTo>
                  <a:lnTo>
                    <a:pt x="18798" y="49274"/>
                  </a:lnTo>
                  <a:lnTo>
                    <a:pt x="11028" y="11956"/>
                  </a:lnTo>
                  <a:lnTo>
                    <a:pt x="8422" y="1"/>
                  </a:lnTo>
                  <a:close/>
                </a:path>
              </a:pathLst>
            </a:custGeom>
            <a:solidFill>
              <a:srgbClr val="BA3A3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 name="Google Shape;9836;p60">
              <a:extLst>
                <a:ext uri="{FF2B5EF4-FFF2-40B4-BE49-F238E27FC236}">
                  <a16:creationId xmlns:a16="http://schemas.microsoft.com/office/drawing/2014/main" id="{46B7F20D-58A4-FB83-CF2D-A542445DCDE6}"/>
                </a:ext>
              </a:extLst>
            </p:cNvPr>
            <p:cNvSpPr/>
            <p:nvPr/>
          </p:nvSpPr>
          <p:spPr>
            <a:xfrm>
              <a:off x="6065000" y="3663938"/>
              <a:ext cx="275725" cy="573975"/>
            </a:xfrm>
            <a:custGeom>
              <a:avLst/>
              <a:gdLst/>
              <a:ahLst/>
              <a:cxnLst/>
              <a:rect l="l" t="t" r="r" b="b"/>
              <a:pathLst>
                <a:path w="11029" h="22959" extrusionOk="0">
                  <a:moveTo>
                    <a:pt x="1" y="1"/>
                  </a:moveTo>
                  <a:lnTo>
                    <a:pt x="7795" y="22958"/>
                  </a:lnTo>
                  <a:cubicBezTo>
                    <a:pt x="7219" y="19951"/>
                    <a:pt x="6567" y="16993"/>
                    <a:pt x="6943" y="13986"/>
                  </a:cubicBezTo>
                  <a:cubicBezTo>
                    <a:pt x="7068" y="13033"/>
                    <a:pt x="7319" y="12056"/>
                    <a:pt x="7820" y="11480"/>
                  </a:cubicBezTo>
                  <a:cubicBezTo>
                    <a:pt x="8193" y="11083"/>
                    <a:pt x="8631" y="10926"/>
                    <a:pt x="9074" y="10926"/>
                  </a:cubicBezTo>
                  <a:cubicBezTo>
                    <a:pt x="9107" y="10926"/>
                    <a:pt x="9140" y="10926"/>
                    <a:pt x="9174" y="10928"/>
                  </a:cubicBezTo>
                  <a:cubicBezTo>
                    <a:pt x="9850" y="10978"/>
                    <a:pt x="10452" y="11379"/>
                    <a:pt x="11028" y="11956"/>
                  </a:cubicBezTo>
                  <a:lnTo>
                    <a:pt x="8422" y="1"/>
                  </a:lnTo>
                  <a:close/>
                </a:path>
              </a:pathLst>
            </a:custGeom>
            <a:solidFill>
              <a:srgbClr val="A1272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 name="Google Shape;9837;p60">
              <a:extLst>
                <a:ext uri="{FF2B5EF4-FFF2-40B4-BE49-F238E27FC236}">
                  <a16:creationId xmlns:a16="http://schemas.microsoft.com/office/drawing/2014/main" id="{11889A4E-D3CD-42C5-914A-F7F08D051CA7}"/>
                </a:ext>
              </a:extLst>
            </p:cNvPr>
            <p:cNvSpPr/>
            <p:nvPr/>
          </p:nvSpPr>
          <p:spPr>
            <a:xfrm>
              <a:off x="5595700" y="3663938"/>
              <a:ext cx="209925" cy="1458050"/>
            </a:xfrm>
            <a:custGeom>
              <a:avLst/>
              <a:gdLst/>
              <a:ahLst/>
              <a:cxnLst/>
              <a:rect l="l" t="t" r="r" b="b"/>
              <a:pathLst>
                <a:path w="8397" h="58322" extrusionOk="0">
                  <a:moveTo>
                    <a:pt x="1" y="1"/>
                  </a:moveTo>
                  <a:lnTo>
                    <a:pt x="352" y="27169"/>
                  </a:lnTo>
                  <a:lnTo>
                    <a:pt x="753" y="58322"/>
                  </a:lnTo>
                  <a:lnTo>
                    <a:pt x="2833" y="58322"/>
                  </a:lnTo>
                  <a:lnTo>
                    <a:pt x="7119" y="14136"/>
                  </a:lnTo>
                  <a:lnTo>
                    <a:pt x="8397" y="1"/>
                  </a:lnTo>
                  <a:close/>
                </a:path>
              </a:pathLst>
            </a:custGeom>
            <a:solidFill>
              <a:srgbClr val="BA3A3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0" name="Google Shape;9838;p60">
              <a:extLst>
                <a:ext uri="{FF2B5EF4-FFF2-40B4-BE49-F238E27FC236}">
                  <a16:creationId xmlns:a16="http://schemas.microsoft.com/office/drawing/2014/main" id="{39CD9DD4-6F2B-D846-8FB4-BEAA6B797A26}"/>
                </a:ext>
              </a:extLst>
            </p:cNvPr>
            <p:cNvSpPr/>
            <p:nvPr/>
          </p:nvSpPr>
          <p:spPr>
            <a:xfrm>
              <a:off x="5595700" y="3663938"/>
              <a:ext cx="209925" cy="679225"/>
            </a:xfrm>
            <a:custGeom>
              <a:avLst/>
              <a:gdLst/>
              <a:ahLst/>
              <a:cxnLst/>
              <a:rect l="l" t="t" r="r" b="b"/>
              <a:pathLst>
                <a:path w="8397" h="27169" extrusionOk="0">
                  <a:moveTo>
                    <a:pt x="1" y="1"/>
                  </a:moveTo>
                  <a:lnTo>
                    <a:pt x="352" y="27169"/>
                  </a:lnTo>
                  <a:cubicBezTo>
                    <a:pt x="728" y="23635"/>
                    <a:pt x="1053" y="20126"/>
                    <a:pt x="2407" y="16542"/>
                  </a:cubicBezTo>
                  <a:cubicBezTo>
                    <a:pt x="2833" y="15414"/>
                    <a:pt x="3384" y="14262"/>
                    <a:pt x="4086" y="13585"/>
                  </a:cubicBezTo>
                  <a:cubicBezTo>
                    <a:pt x="4555" y="13138"/>
                    <a:pt x="5044" y="12950"/>
                    <a:pt x="5465" y="12950"/>
                  </a:cubicBezTo>
                  <a:cubicBezTo>
                    <a:pt x="5516" y="12950"/>
                    <a:pt x="5566" y="12953"/>
                    <a:pt x="5615" y="12958"/>
                  </a:cubicBezTo>
                  <a:cubicBezTo>
                    <a:pt x="6266" y="13008"/>
                    <a:pt x="6768" y="13460"/>
                    <a:pt x="7119" y="14136"/>
                  </a:cubicBezTo>
                  <a:lnTo>
                    <a:pt x="8397" y="1"/>
                  </a:lnTo>
                  <a:close/>
                </a:path>
              </a:pathLst>
            </a:custGeom>
            <a:solidFill>
              <a:srgbClr val="A1272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9839;p60">
              <a:extLst>
                <a:ext uri="{FF2B5EF4-FFF2-40B4-BE49-F238E27FC236}">
                  <a16:creationId xmlns:a16="http://schemas.microsoft.com/office/drawing/2014/main" id="{F1AEFACA-DA7C-916E-44DE-2AAB59BFABF2}"/>
                </a:ext>
              </a:extLst>
            </p:cNvPr>
            <p:cNvSpPr/>
            <p:nvPr/>
          </p:nvSpPr>
          <p:spPr>
            <a:xfrm>
              <a:off x="4672150" y="3395363"/>
              <a:ext cx="1961175" cy="478100"/>
            </a:xfrm>
            <a:custGeom>
              <a:avLst/>
              <a:gdLst/>
              <a:ahLst/>
              <a:cxnLst/>
              <a:rect l="l" t="t" r="r" b="b"/>
              <a:pathLst>
                <a:path w="78447" h="19124" extrusionOk="0">
                  <a:moveTo>
                    <a:pt x="41569" y="0"/>
                  </a:moveTo>
                  <a:cubicBezTo>
                    <a:pt x="25565" y="0"/>
                    <a:pt x="8619" y="1492"/>
                    <a:pt x="501" y="6483"/>
                  </a:cubicBezTo>
                  <a:cubicBezTo>
                    <a:pt x="226" y="6659"/>
                    <a:pt x="75" y="6934"/>
                    <a:pt x="50" y="7235"/>
                  </a:cubicBezTo>
                  <a:cubicBezTo>
                    <a:pt x="50" y="7260"/>
                    <a:pt x="50" y="7260"/>
                    <a:pt x="50" y="7285"/>
                  </a:cubicBezTo>
                  <a:cubicBezTo>
                    <a:pt x="50" y="7310"/>
                    <a:pt x="50" y="7335"/>
                    <a:pt x="50" y="7335"/>
                  </a:cubicBezTo>
                  <a:cubicBezTo>
                    <a:pt x="50" y="7360"/>
                    <a:pt x="50" y="7385"/>
                    <a:pt x="50" y="7410"/>
                  </a:cubicBezTo>
                  <a:cubicBezTo>
                    <a:pt x="50" y="7410"/>
                    <a:pt x="50" y="7436"/>
                    <a:pt x="50" y="7461"/>
                  </a:cubicBezTo>
                  <a:cubicBezTo>
                    <a:pt x="50" y="7486"/>
                    <a:pt x="50" y="7486"/>
                    <a:pt x="50" y="7511"/>
                  </a:cubicBezTo>
                  <a:cubicBezTo>
                    <a:pt x="50" y="7536"/>
                    <a:pt x="50" y="7561"/>
                    <a:pt x="50" y="7561"/>
                  </a:cubicBezTo>
                  <a:cubicBezTo>
                    <a:pt x="50" y="7586"/>
                    <a:pt x="50" y="7611"/>
                    <a:pt x="50" y="7636"/>
                  </a:cubicBezTo>
                  <a:cubicBezTo>
                    <a:pt x="50" y="7636"/>
                    <a:pt x="50" y="7661"/>
                    <a:pt x="50" y="7686"/>
                  </a:cubicBezTo>
                  <a:cubicBezTo>
                    <a:pt x="50" y="7711"/>
                    <a:pt x="50" y="7711"/>
                    <a:pt x="50" y="7736"/>
                  </a:cubicBezTo>
                  <a:cubicBezTo>
                    <a:pt x="50" y="7761"/>
                    <a:pt x="50" y="7786"/>
                    <a:pt x="50" y="7811"/>
                  </a:cubicBezTo>
                  <a:cubicBezTo>
                    <a:pt x="50" y="7811"/>
                    <a:pt x="50" y="7837"/>
                    <a:pt x="50" y="7862"/>
                  </a:cubicBezTo>
                  <a:cubicBezTo>
                    <a:pt x="50" y="7887"/>
                    <a:pt x="50" y="7887"/>
                    <a:pt x="50" y="7912"/>
                  </a:cubicBezTo>
                  <a:cubicBezTo>
                    <a:pt x="50" y="7937"/>
                    <a:pt x="50" y="7962"/>
                    <a:pt x="50" y="7962"/>
                  </a:cubicBezTo>
                  <a:cubicBezTo>
                    <a:pt x="50" y="7987"/>
                    <a:pt x="50" y="8012"/>
                    <a:pt x="50" y="8037"/>
                  </a:cubicBezTo>
                  <a:cubicBezTo>
                    <a:pt x="50" y="8037"/>
                    <a:pt x="50" y="8062"/>
                    <a:pt x="50" y="8087"/>
                  </a:cubicBezTo>
                  <a:cubicBezTo>
                    <a:pt x="50" y="8112"/>
                    <a:pt x="50" y="8112"/>
                    <a:pt x="50" y="8137"/>
                  </a:cubicBezTo>
                  <a:cubicBezTo>
                    <a:pt x="50" y="8162"/>
                    <a:pt x="50" y="8187"/>
                    <a:pt x="50" y="8187"/>
                  </a:cubicBezTo>
                  <a:cubicBezTo>
                    <a:pt x="50" y="8212"/>
                    <a:pt x="50" y="8238"/>
                    <a:pt x="50" y="8263"/>
                  </a:cubicBezTo>
                  <a:cubicBezTo>
                    <a:pt x="50" y="8263"/>
                    <a:pt x="50" y="8288"/>
                    <a:pt x="50" y="8313"/>
                  </a:cubicBezTo>
                  <a:cubicBezTo>
                    <a:pt x="50" y="8338"/>
                    <a:pt x="50" y="8338"/>
                    <a:pt x="50" y="8363"/>
                  </a:cubicBezTo>
                  <a:cubicBezTo>
                    <a:pt x="50" y="8388"/>
                    <a:pt x="50" y="8413"/>
                    <a:pt x="50" y="8413"/>
                  </a:cubicBezTo>
                  <a:cubicBezTo>
                    <a:pt x="50" y="8438"/>
                    <a:pt x="50" y="8463"/>
                    <a:pt x="50" y="8488"/>
                  </a:cubicBezTo>
                  <a:cubicBezTo>
                    <a:pt x="50" y="8488"/>
                    <a:pt x="50" y="8513"/>
                    <a:pt x="50" y="8538"/>
                  </a:cubicBezTo>
                  <a:cubicBezTo>
                    <a:pt x="50" y="8563"/>
                    <a:pt x="50" y="8563"/>
                    <a:pt x="50" y="8588"/>
                  </a:cubicBezTo>
                  <a:cubicBezTo>
                    <a:pt x="50" y="8613"/>
                    <a:pt x="50" y="8639"/>
                    <a:pt x="50" y="8639"/>
                  </a:cubicBezTo>
                  <a:cubicBezTo>
                    <a:pt x="50" y="8664"/>
                    <a:pt x="50" y="8689"/>
                    <a:pt x="50" y="8714"/>
                  </a:cubicBezTo>
                  <a:cubicBezTo>
                    <a:pt x="50" y="8714"/>
                    <a:pt x="50" y="8739"/>
                    <a:pt x="50" y="8764"/>
                  </a:cubicBezTo>
                  <a:cubicBezTo>
                    <a:pt x="50" y="8789"/>
                    <a:pt x="50" y="8789"/>
                    <a:pt x="50" y="8814"/>
                  </a:cubicBezTo>
                  <a:cubicBezTo>
                    <a:pt x="50" y="8839"/>
                    <a:pt x="50" y="8864"/>
                    <a:pt x="50" y="8864"/>
                  </a:cubicBezTo>
                  <a:cubicBezTo>
                    <a:pt x="50" y="8889"/>
                    <a:pt x="50" y="8914"/>
                    <a:pt x="50" y="8939"/>
                  </a:cubicBezTo>
                  <a:cubicBezTo>
                    <a:pt x="50" y="8939"/>
                    <a:pt x="50" y="8964"/>
                    <a:pt x="50" y="8989"/>
                  </a:cubicBezTo>
                  <a:cubicBezTo>
                    <a:pt x="50" y="9014"/>
                    <a:pt x="50" y="9040"/>
                    <a:pt x="50" y="9040"/>
                  </a:cubicBezTo>
                  <a:cubicBezTo>
                    <a:pt x="50" y="9065"/>
                    <a:pt x="50" y="9090"/>
                    <a:pt x="50" y="9115"/>
                  </a:cubicBezTo>
                  <a:cubicBezTo>
                    <a:pt x="50" y="9115"/>
                    <a:pt x="50" y="9140"/>
                    <a:pt x="50" y="9165"/>
                  </a:cubicBezTo>
                  <a:cubicBezTo>
                    <a:pt x="50" y="9190"/>
                    <a:pt x="50" y="9190"/>
                    <a:pt x="50" y="9215"/>
                  </a:cubicBezTo>
                  <a:cubicBezTo>
                    <a:pt x="50" y="9240"/>
                    <a:pt x="50" y="9265"/>
                    <a:pt x="50" y="9265"/>
                  </a:cubicBezTo>
                  <a:cubicBezTo>
                    <a:pt x="50" y="9290"/>
                    <a:pt x="50" y="9315"/>
                    <a:pt x="50" y="9340"/>
                  </a:cubicBezTo>
                  <a:cubicBezTo>
                    <a:pt x="50" y="9340"/>
                    <a:pt x="50" y="9365"/>
                    <a:pt x="50" y="9390"/>
                  </a:cubicBezTo>
                  <a:cubicBezTo>
                    <a:pt x="50" y="9415"/>
                    <a:pt x="50" y="9415"/>
                    <a:pt x="50" y="9441"/>
                  </a:cubicBezTo>
                  <a:cubicBezTo>
                    <a:pt x="50" y="9466"/>
                    <a:pt x="50" y="9491"/>
                    <a:pt x="50" y="9491"/>
                  </a:cubicBezTo>
                  <a:cubicBezTo>
                    <a:pt x="50" y="9516"/>
                    <a:pt x="50" y="9541"/>
                    <a:pt x="50" y="9566"/>
                  </a:cubicBezTo>
                  <a:cubicBezTo>
                    <a:pt x="50" y="9566"/>
                    <a:pt x="50" y="9591"/>
                    <a:pt x="50" y="9616"/>
                  </a:cubicBezTo>
                  <a:cubicBezTo>
                    <a:pt x="50" y="9641"/>
                    <a:pt x="50" y="9641"/>
                    <a:pt x="50" y="9666"/>
                  </a:cubicBezTo>
                  <a:cubicBezTo>
                    <a:pt x="50" y="9691"/>
                    <a:pt x="50" y="9716"/>
                    <a:pt x="50" y="9716"/>
                  </a:cubicBezTo>
                  <a:cubicBezTo>
                    <a:pt x="50" y="9741"/>
                    <a:pt x="50" y="9766"/>
                    <a:pt x="50" y="9791"/>
                  </a:cubicBezTo>
                  <a:cubicBezTo>
                    <a:pt x="50" y="9791"/>
                    <a:pt x="50" y="9816"/>
                    <a:pt x="50" y="9842"/>
                  </a:cubicBezTo>
                  <a:cubicBezTo>
                    <a:pt x="50" y="9867"/>
                    <a:pt x="50" y="9867"/>
                    <a:pt x="50" y="9892"/>
                  </a:cubicBezTo>
                  <a:cubicBezTo>
                    <a:pt x="50" y="9917"/>
                    <a:pt x="50" y="9942"/>
                    <a:pt x="50" y="9942"/>
                  </a:cubicBezTo>
                  <a:cubicBezTo>
                    <a:pt x="50" y="9967"/>
                    <a:pt x="50" y="9992"/>
                    <a:pt x="50" y="10017"/>
                  </a:cubicBezTo>
                  <a:cubicBezTo>
                    <a:pt x="50" y="10017"/>
                    <a:pt x="50" y="10042"/>
                    <a:pt x="50" y="10067"/>
                  </a:cubicBezTo>
                  <a:cubicBezTo>
                    <a:pt x="0" y="10518"/>
                    <a:pt x="251" y="10994"/>
                    <a:pt x="752" y="11170"/>
                  </a:cubicBezTo>
                  <a:cubicBezTo>
                    <a:pt x="6691" y="13192"/>
                    <a:pt x="25635" y="19124"/>
                    <a:pt x="41885" y="19124"/>
                  </a:cubicBezTo>
                  <a:cubicBezTo>
                    <a:pt x="44974" y="19124"/>
                    <a:pt x="47966" y="18909"/>
                    <a:pt x="50752" y="18413"/>
                  </a:cubicBezTo>
                  <a:cubicBezTo>
                    <a:pt x="69950" y="14979"/>
                    <a:pt x="78447" y="8313"/>
                    <a:pt x="78321" y="6132"/>
                  </a:cubicBezTo>
                  <a:cubicBezTo>
                    <a:pt x="78321" y="6132"/>
                    <a:pt x="78321" y="6107"/>
                    <a:pt x="78321" y="6082"/>
                  </a:cubicBezTo>
                  <a:cubicBezTo>
                    <a:pt x="78321" y="6057"/>
                    <a:pt x="78321" y="6057"/>
                    <a:pt x="78321" y="6032"/>
                  </a:cubicBezTo>
                  <a:cubicBezTo>
                    <a:pt x="78321" y="6007"/>
                    <a:pt x="78321" y="5982"/>
                    <a:pt x="78321" y="5982"/>
                  </a:cubicBezTo>
                  <a:cubicBezTo>
                    <a:pt x="78321" y="5957"/>
                    <a:pt x="78321" y="5932"/>
                    <a:pt x="78321" y="5907"/>
                  </a:cubicBezTo>
                  <a:cubicBezTo>
                    <a:pt x="78321" y="5882"/>
                    <a:pt x="78321" y="5882"/>
                    <a:pt x="78321" y="5857"/>
                  </a:cubicBezTo>
                  <a:cubicBezTo>
                    <a:pt x="78321" y="5832"/>
                    <a:pt x="78321" y="5806"/>
                    <a:pt x="78321" y="5806"/>
                  </a:cubicBezTo>
                  <a:cubicBezTo>
                    <a:pt x="78321" y="5781"/>
                    <a:pt x="78321" y="5756"/>
                    <a:pt x="78321" y="5731"/>
                  </a:cubicBezTo>
                  <a:cubicBezTo>
                    <a:pt x="78321" y="5731"/>
                    <a:pt x="78321" y="5706"/>
                    <a:pt x="78321" y="5681"/>
                  </a:cubicBezTo>
                  <a:cubicBezTo>
                    <a:pt x="78321" y="5656"/>
                    <a:pt x="78321" y="5656"/>
                    <a:pt x="78321" y="5631"/>
                  </a:cubicBezTo>
                  <a:cubicBezTo>
                    <a:pt x="78321" y="5606"/>
                    <a:pt x="78321" y="5581"/>
                    <a:pt x="78321" y="5581"/>
                  </a:cubicBezTo>
                  <a:cubicBezTo>
                    <a:pt x="78321" y="5556"/>
                    <a:pt x="78321" y="5531"/>
                    <a:pt x="78321" y="5506"/>
                  </a:cubicBezTo>
                  <a:cubicBezTo>
                    <a:pt x="78321" y="5506"/>
                    <a:pt x="78321" y="5481"/>
                    <a:pt x="78321" y="5456"/>
                  </a:cubicBezTo>
                  <a:cubicBezTo>
                    <a:pt x="78321" y="5430"/>
                    <a:pt x="78321" y="5430"/>
                    <a:pt x="78321" y="5405"/>
                  </a:cubicBezTo>
                  <a:cubicBezTo>
                    <a:pt x="78321" y="5380"/>
                    <a:pt x="78321" y="5355"/>
                    <a:pt x="78321" y="5355"/>
                  </a:cubicBezTo>
                  <a:cubicBezTo>
                    <a:pt x="78321" y="5330"/>
                    <a:pt x="78321" y="5305"/>
                    <a:pt x="78321" y="5280"/>
                  </a:cubicBezTo>
                  <a:cubicBezTo>
                    <a:pt x="78321" y="5280"/>
                    <a:pt x="78321" y="5255"/>
                    <a:pt x="78321" y="5230"/>
                  </a:cubicBezTo>
                  <a:cubicBezTo>
                    <a:pt x="78321" y="5205"/>
                    <a:pt x="78321" y="5205"/>
                    <a:pt x="78321" y="5180"/>
                  </a:cubicBezTo>
                  <a:cubicBezTo>
                    <a:pt x="78321" y="5155"/>
                    <a:pt x="78321" y="5130"/>
                    <a:pt x="78321" y="5130"/>
                  </a:cubicBezTo>
                  <a:cubicBezTo>
                    <a:pt x="78321" y="5105"/>
                    <a:pt x="78321" y="5080"/>
                    <a:pt x="78321" y="5055"/>
                  </a:cubicBezTo>
                  <a:cubicBezTo>
                    <a:pt x="78321" y="5055"/>
                    <a:pt x="78321" y="5029"/>
                    <a:pt x="78321" y="5004"/>
                  </a:cubicBezTo>
                  <a:cubicBezTo>
                    <a:pt x="78321" y="4979"/>
                    <a:pt x="78321" y="4979"/>
                    <a:pt x="78321" y="4954"/>
                  </a:cubicBezTo>
                  <a:cubicBezTo>
                    <a:pt x="78321" y="4929"/>
                    <a:pt x="78321" y="4904"/>
                    <a:pt x="78321" y="4904"/>
                  </a:cubicBezTo>
                  <a:cubicBezTo>
                    <a:pt x="78321" y="4879"/>
                    <a:pt x="78321" y="4854"/>
                    <a:pt x="78321" y="4829"/>
                  </a:cubicBezTo>
                  <a:cubicBezTo>
                    <a:pt x="78321" y="4829"/>
                    <a:pt x="78321" y="4804"/>
                    <a:pt x="78321" y="4779"/>
                  </a:cubicBezTo>
                  <a:cubicBezTo>
                    <a:pt x="78321" y="4754"/>
                    <a:pt x="78321" y="4729"/>
                    <a:pt x="78321" y="4729"/>
                  </a:cubicBezTo>
                  <a:cubicBezTo>
                    <a:pt x="78321" y="4704"/>
                    <a:pt x="78321" y="4679"/>
                    <a:pt x="78321" y="4654"/>
                  </a:cubicBezTo>
                  <a:cubicBezTo>
                    <a:pt x="78321" y="4654"/>
                    <a:pt x="78321" y="4628"/>
                    <a:pt x="78321" y="4603"/>
                  </a:cubicBezTo>
                  <a:cubicBezTo>
                    <a:pt x="78321" y="4578"/>
                    <a:pt x="78321" y="4578"/>
                    <a:pt x="78321" y="4553"/>
                  </a:cubicBezTo>
                  <a:cubicBezTo>
                    <a:pt x="78321" y="4528"/>
                    <a:pt x="78321" y="4503"/>
                    <a:pt x="78321" y="4503"/>
                  </a:cubicBezTo>
                  <a:cubicBezTo>
                    <a:pt x="78321" y="4478"/>
                    <a:pt x="78321" y="4453"/>
                    <a:pt x="78321" y="4428"/>
                  </a:cubicBezTo>
                  <a:cubicBezTo>
                    <a:pt x="78321" y="4428"/>
                    <a:pt x="78321" y="4403"/>
                    <a:pt x="78321" y="4378"/>
                  </a:cubicBezTo>
                  <a:cubicBezTo>
                    <a:pt x="78321" y="4353"/>
                    <a:pt x="78321" y="4353"/>
                    <a:pt x="78321" y="4328"/>
                  </a:cubicBezTo>
                  <a:cubicBezTo>
                    <a:pt x="78321" y="4303"/>
                    <a:pt x="78321" y="4278"/>
                    <a:pt x="78321" y="4278"/>
                  </a:cubicBezTo>
                  <a:cubicBezTo>
                    <a:pt x="78321" y="4253"/>
                    <a:pt x="78321" y="4227"/>
                    <a:pt x="78321" y="4202"/>
                  </a:cubicBezTo>
                  <a:cubicBezTo>
                    <a:pt x="78321" y="4202"/>
                    <a:pt x="78321" y="4177"/>
                    <a:pt x="78321" y="4152"/>
                  </a:cubicBezTo>
                  <a:cubicBezTo>
                    <a:pt x="78321" y="4127"/>
                    <a:pt x="78321" y="4127"/>
                    <a:pt x="78321" y="4102"/>
                  </a:cubicBezTo>
                  <a:cubicBezTo>
                    <a:pt x="78321" y="4077"/>
                    <a:pt x="78321" y="4052"/>
                    <a:pt x="78321" y="4052"/>
                  </a:cubicBezTo>
                  <a:cubicBezTo>
                    <a:pt x="78321" y="4027"/>
                    <a:pt x="78321" y="4002"/>
                    <a:pt x="78321" y="3977"/>
                  </a:cubicBezTo>
                  <a:cubicBezTo>
                    <a:pt x="78321" y="3977"/>
                    <a:pt x="78321" y="3952"/>
                    <a:pt x="78321" y="3927"/>
                  </a:cubicBezTo>
                  <a:cubicBezTo>
                    <a:pt x="78321" y="3902"/>
                    <a:pt x="78321" y="3902"/>
                    <a:pt x="78321" y="3877"/>
                  </a:cubicBezTo>
                  <a:cubicBezTo>
                    <a:pt x="78321" y="3852"/>
                    <a:pt x="78321" y="3826"/>
                    <a:pt x="78321" y="3826"/>
                  </a:cubicBezTo>
                  <a:cubicBezTo>
                    <a:pt x="78321" y="3801"/>
                    <a:pt x="78321" y="3776"/>
                    <a:pt x="78321" y="3751"/>
                  </a:cubicBezTo>
                  <a:cubicBezTo>
                    <a:pt x="78321" y="3751"/>
                    <a:pt x="78321" y="3726"/>
                    <a:pt x="78321" y="3701"/>
                  </a:cubicBezTo>
                  <a:cubicBezTo>
                    <a:pt x="78321" y="3676"/>
                    <a:pt x="78321" y="3676"/>
                    <a:pt x="78321" y="3651"/>
                  </a:cubicBezTo>
                  <a:cubicBezTo>
                    <a:pt x="78321" y="3626"/>
                    <a:pt x="78321" y="3601"/>
                    <a:pt x="78321" y="3601"/>
                  </a:cubicBezTo>
                  <a:cubicBezTo>
                    <a:pt x="78321" y="3576"/>
                    <a:pt x="78321" y="3551"/>
                    <a:pt x="78321" y="3526"/>
                  </a:cubicBezTo>
                  <a:cubicBezTo>
                    <a:pt x="78321" y="3501"/>
                    <a:pt x="78321" y="3501"/>
                    <a:pt x="78321" y="3476"/>
                  </a:cubicBezTo>
                  <a:cubicBezTo>
                    <a:pt x="78321" y="3451"/>
                    <a:pt x="78321" y="3425"/>
                    <a:pt x="78321" y="3425"/>
                  </a:cubicBezTo>
                  <a:cubicBezTo>
                    <a:pt x="78321" y="3400"/>
                    <a:pt x="78321" y="3375"/>
                    <a:pt x="78321" y="3350"/>
                  </a:cubicBezTo>
                  <a:cubicBezTo>
                    <a:pt x="78321" y="3350"/>
                    <a:pt x="78321" y="3325"/>
                    <a:pt x="78321" y="3300"/>
                  </a:cubicBezTo>
                  <a:cubicBezTo>
                    <a:pt x="78321" y="3150"/>
                    <a:pt x="78296" y="2999"/>
                    <a:pt x="78221" y="2899"/>
                  </a:cubicBezTo>
                  <a:cubicBezTo>
                    <a:pt x="77560" y="2023"/>
                    <a:pt x="60203" y="0"/>
                    <a:pt x="41569" y="0"/>
                  </a:cubicBezTo>
                  <a:close/>
                </a:path>
              </a:pathLst>
            </a:custGeom>
            <a:solidFill>
              <a:srgbClr val="CC463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9840;p60">
              <a:extLst>
                <a:ext uri="{FF2B5EF4-FFF2-40B4-BE49-F238E27FC236}">
                  <a16:creationId xmlns:a16="http://schemas.microsoft.com/office/drawing/2014/main" id="{64B084E1-AB8A-70E3-0B5D-FBD19598C0BE}"/>
                </a:ext>
              </a:extLst>
            </p:cNvPr>
            <p:cNvSpPr/>
            <p:nvPr/>
          </p:nvSpPr>
          <p:spPr>
            <a:xfrm>
              <a:off x="4667125" y="3395363"/>
              <a:ext cx="1991900" cy="406025"/>
            </a:xfrm>
            <a:custGeom>
              <a:avLst/>
              <a:gdLst/>
              <a:ahLst/>
              <a:cxnLst/>
              <a:rect l="l" t="t" r="r" b="b"/>
              <a:pathLst>
                <a:path w="79676" h="16241" extrusionOk="0">
                  <a:moveTo>
                    <a:pt x="41770" y="0"/>
                  </a:moveTo>
                  <a:cubicBezTo>
                    <a:pt x="25766" y="0"/>
                    <a:pt x="8820" y="1492"/>
                    <a:pt x="702" y="6483"/>
                  </a:cubicBezTo>
                  <a:cubicBezTo>
                    <a:pt x="1" y="6934"/>
                    <a:pt x="151" y="8012"/>
                    <a:pt x="953" y="8288"/>
                  </a:cubicBezTo>
                  <a:cubicBezTo>
                    <a:pt x="6894" y="10289"/>
                    <a:pt x="25853" y="16240"/>
                    <a:pt x="42107" y="16240"/>
                  </a:cubicBezTo>
                  <a:cubicBezTo>
                    <a:pt x="45189" y="16240"/>
                    <a:pt x="48173" y="16026"/>
                    <a:pt x="50953" y="15531"/>
                  </a:cubicBezTo>
                  <a:cubicBezTo>
                    <a:pt x="71354" y="11872"/>
                    <a:pt x="79675" y="4553"/>
                    <a:pt x="78422" y="2899"/>
                  </a:cubicBezTo>
                  <a:cubicBezTo>
                    <a:pt x="77761" y="2023"/>
                    <a:pt x="60404" y="0"/>
                    <a:pt x="41770" y="0"/>
                  </a:cubicBezTo>
                  <a:close/>
                </a:path>
              </a:pathLst>
            </a:custGeom>
            <a:solidFill>
              <a:srgbClr val="E8874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9841;p60">
              <a:extLst>
                <a:ext uri="{FF2B5EF4-FFF2-40B4-BE49-F238E27FC236}">
                  <a16:creationId xmlns:a16="http://schemas.microsoft.com/office/drawing/2014/main" id="{B1CABAC5-7D5F-921E-B914-5EB15111DE46}"/>
                </a:ext>
              </a:extLst>
            </p:cNvPr>
            <p:cNvSpPr/>
            <p:nvPr/>
          </p:nvSpPr>
          <p:spPr>
            <a:xfrm>
              <a:off x="4897075" y="3417713"/>
              <a:ext cx="922975" cy="279475"/>
            </a:xfrm>
            <a:custGeom>
              <a:avLst/>
              <a:gdLst/>
              <a:ahLst/>
              <a:cxnLst/>
              <a:rect l="l" t="t" r="r" b="b"/>
              <a:pathLst>
                <a:path w="36919" h="11179" extrusionOk="0">
                  <a:moveTo>
                    <a:pt x="1" y="0"/>
                  </a:moveTo>
                  <a:lnTo>
                    <a:pt x="1" y="3935"/>
                  </a:lnTo>
                  <a:lnTo>
                    <a:pt x="36918" y="11178"/>
                  </a:lnTo>
                  <a:lnTo>
                    <a:pt x="36918" y="5890"/>
                  </a:lnTo>
                  <a:cubicBezTo>
                    <a:pt x="36918" y="5890"/>
                    <a:pt x="803" y="251"/>
                    <a:pt x="1" y="0"/>
                  </a:cubicBezTo>
                  <a:close/>
                </a:path>
              </a:pathLst>
            </a:custGeom>
            <a:solidFill>
              <a:srgbClr val="2E567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9842;p60">
              <a:extLst>
                <a:ext uri="{FF2B5EF4-FFF2-40B4-BE49-F238E27FC236}">
                  <a16:creationId xmlns:a16="http://schemas.microsoft.com/office/drawing/2014/main" id="{3E01D4FD-5866-ECC9-B961-11DE1DC9FA6C}"/>
                </a:ext>
              </a:extLst>
            </p:cNvPr>
            <p:cNvSpPr/>
            <p:nvPr/>
          </p:nvSpPr>
          <p:spPr>
            <a:xfrm>
              <a:off x="5820025" y="3450288"/>
              <a:ext cx="677975" cy="246900"/>
            </a:xfrm>
            <a:custGeom>
              <a:avLst/>
              <a:gdLst/>
              <a:ahLst/>
              <a:cxnLst/>
              <a:rect l="l" t="t" r="r" b="b"/>
              <a:pathLst>
                <a:path w="27119" h="9876" extrusionOk="0">
                  <a:moveTo>
                    <a:pt x="27118" y="0"/>
                  </a:moveTo>
                  <a:lnTo>
                    <a:pt x="0" y="4787"/>
                  </a:lnTo>
                  <a:lnTo>
                    <a:pt x="0" y="9875"/>
                  </a:lnTo>
                  <a:lnTo>
                    <a:pt x="26667" y="4787"/>
                  </a:lnTo>
                  <a:lnTo>
                    <a:pt x="27118" y="0"/>
                  </a:lnTo>
                  <a:close/>
                </a:path>
              </a:pathLst>
            </a:custGeom>
            <a:solidFill>
              <a:srgbClr val="26436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9843;p60">
              <a:extLst>
                <a:ext uri="{FF2B5EF4-FFF2-40B4-BE49-F238E27FC236}">
                  <a16:creationId xmlns:a16="http://schemas.microsoft.com/office/drawing/2014/main" id="{2508A7B5-A08A-4D3A-00C4-E1499D078DCA}"/>
                </a:ext>
              </a:extLst>
            </p:cNvPr>
            <p:cNvSpPr/>
            <p:nvPr/>
          </p:nvSpPr>
          <p:spPr>
            <a:xfrm>
              <a:off x="5820025" y="3488513"/>
              <a:ext cx="674200" cy="175450"/>
            </a:xfrm>
            <a:custGeom>
              <a:avLst/>
              <a:gdLst/>
              <a:ahLst/>
              <a:cxnLst/>
              <a:rect l="l" t="t" r="r" b="b"/>
              <a:pathLst>
                <a:path w="26968" h="7018" extrusionOk="0">
                  <a:moveTo>
                    <a:pt x="26968" y="0"/>
                  </a:moveTo>
                  <a:lnTo>
                    <a:pt x="0" y="4712"/>
                  </a:lnTo>
                  <a:lnTo>
                    <a:pt x="0" y="7018"/>
                  </a:lnTo>
                  <a:lnTo>
                    <a:pt x="26792" y="1905"/>
                  </a:lnTo>
                  <a:lnTo>
                    <a:pt x="26968" y="0"/>
                  </a:lnTo>
                  <a:close/>
                </a:path>
              </a:pathLst>
            </a:custGeom>
            <a:solidFill>
              <a:srgbClr val="F5EAD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9844;p60">
              <a:extLst>
                <a:ext uri="{FF2B5EF4-FFF2-40B4-BE49-F238E27FC236}">
                  <a16:creationId xmlns:a16="http://schemas.microsoft.com/office/drawing/2014/main" id="{20F02A33-EDB0-FAC4-8F1D-43A779DED28A}"/>
                </a:ext>
              </a:extLst>
            </p:cNvPr>
            <p:cNvSpPr/>
            <p:nvPr/>
          </p:nvSpPr>
          <p:spPr>
            <a:xfrm>
              <a:off x="4897075" y="3311813"/>
              <a:ext cx="1600925" cy="258175"/>
            </a:xfrm>
            <a:custGeom>
              <a:avLst/>
              <a:gdLst/>
              <a:ahLst/>
              <a:cxnLst/>
              <a:rect l="l" t="t" r="r" b="b"/>
              <a:pathLst>
                <a:path w="64037" h="10327" extrusionOk="0">
                  <a:moveTo>
                    <a:pt x="29675" y="1"/>
                  </a:moveTo>
                  <a:lnTo>
                    <a:pt x="1" y="4236"/>
                  </a:lnTo>
                  <a:lnTo>
                    <a:pt x="36918" y="10326"/>
                  </a:lnTo>
                  <a:lnTo>
                    <a:pt x="64036" y="5539"/>
                  </a:lnTo>
                  <a:lnTo>
                    <a:pt x="29675" y="1"/>
                  </a:lnTo>
                  <a:close/>
                </a:path>
              </a:pathLst>
            </a:custGeom>
            <a:solidFill>
              <a:srgbClr val="3C678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9845;p60">
              <a:extLst>
                <a:ext uri="{FF2B5EF4-FFF2-40B4-BE49-F238E27FC236}">
                  <a16:creationId xmlns:a16="http://schemas.microsoft.com/office/drawing/2014/main" id="{77D169D0-010E-7C89-A406-C396D6A5C61F}"/>
                </a:ext>
              </a:extLst>
            </p:cNvPr>
            <p:cNvSpPr/>
            <p:nvPr/>
          </p:nvSpPr>
          <p:spPr>
            <a:xfrm>
              <a:off x="5085675" y="3323088"/>
              <a:ext cx="705550" cy="213700"/>
            </a:xfrm>
            <a:custGeom>
              <a:avLst/>
              <a:gdLst/>
              <a:ahLst/>
              <a:cxnLst/>
              <a:rect l="l" t="t" r="r" b="b"/>
              <a:pathLst>
                <a:path w="28222" h="8548" extrusionOk="0">
                  <a:moveTo>
                    <a:pt x="1" y="1"/>
                  </a:moveTo>
                  <a:lnTo>
                    <a:pt x="1" y="3033"/>
                  </a:lnTo>
                  <a:lnTo>
                    <a:pt x="28221" y="8547"/>
                  </a:lnTo>
                  <a:lnTo>
                    <a:pt x="28221" y="4512"/>
                  </a:lnTo>
                  <a:cubicBezTo>
                    <a:pt x="28221" y="4512"/>
                    <a:pt x="627" y="201"/>
                    <a:pt x="1" y="1"/>
                  </a:cubicBezTo>
                  <a:close/>
                </a:path>
              </a:pathLst>
            </a:custGeom>
            <a:solidFill>
              <a:srgbClr val="FFB34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9846;p60">
              <a:extLst>
                <a:ext uri="{FF2B5EF4-FFF2-40B4-BE49-F238E27FC236}">
                  <a16:creationId xmlns:a16="http://schemas.microsoft.com/office/drawing/2014/main" id="{17163DFF-AB6B-9318-3FFC-B79D4B84CBC6}"/>
                </a:ext>
              </a:extLst>
            </p:cNvPr>
            <p:cNvSpPr/>
            <p:nvPr/>
          </p:nvSpPr>
          <p:spPr>
            <a:xfrm>
              <a:off x="5791200" y="3348163"/>
              <a:ext cx="517575" cy="188625"/>
            </a:xfrm>
            <a:custGeom>
              <a:avLst/>
              <a:gdLst/>
              <a:ahLst/>
              <a:cxnLst/>
              <a:rect l="l" t="t" r="r" b="b"/>
              <a:pathLst>
                <a:path w="20703" h="7545" extrusionOk="0">
                  <a:moveTo>
                    <a:pt x="20702" y="0"/>
                  </a:moveTo>
                  <a:lnTo>
                    <a:pt x="0" y="3659"/>
                  </a:lnTo>
                  <a:lnTo>
                    <a:pt x="0" y="7544"/>
                  </a:lnTo>
                  <a:lnTo>
                    <a:pt x="20376" y="3659"/>
                  </a:lnTo>
                  <a:lnTo>
                    <a:pt x="20702" y="0"/>
                  </a:lnTo>
                  <a:close/>
                </a:path>
              </a:pathLst>
            </a:custGeom>
            <a:solidFill>
              <a:srgbClr val="F58F3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9847;p60">
              <a:extLst>
                <a:ext uri="{FF2B5EF4-FFF2-40B4-BE49-F238E27FC236}">
                  <a16:creationId xmlns:a16="http://schemas.microsoft.com/office/drawing/2014/main" id="{C9CCE806-5F49-B993-9442-2C48C53937AB}"/>
                </a:ext>
              </a:extLst>
            </p:cNvPr>
            <p:cNvSpPr/>
            <p:nvPr/>
          </p:nvSpPr>
          <p:spPr>
            <a:xfrm>
              <a:off x="5791200" y="3377613"/>
              <a:ext cx="515050" cy="134100"/>
            </a:xfrm>
            <a:custGeom>
              <a:avLst/>
              <a:gdLst/>
              <a:ahLst/>
              <a:cxnLst/>
              <a:rect l="l" t="t" r="r" b="b"/>
              <a:pathLst>
                <a:path w="20602" h="5364" extrusionOk="0">
                  <a:moveTo>
                    <a:pt x="20602" y="0"/>
                  </a:moveTo>
                  <a:lnTo>
                    <a:pt x="0" y="3609"/>
                  </a:lnTo>
                  <a:lnTo>
                    <a:pt x="0" y="5364"/>
                  </a:lnTo>
                  <a:lnTo>
                    <a:pt x="20477" y="1454"/>
                  </a:lnTo>
                  <a:lnTo>
                    <a:pt x="20602" y="0"/>
                  </a:lnTo>
                  <a:close/>
                </a:path>
              </a:pathLst>
            </a:custGeom>
            <a:solidFill>
              <a:srgbClr val="F5EAD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9848;p60">
              <a:extLst>
                <a:ext uri="{FF2B5EF4-FFF2-40B4-BE49-F238E27FC236}">
                  <a16:creationId xmlns:a16="http://schemas.microsoft.com/office/drawing/2014/main" id="{FC1F9259-02B7-D75D-D546-0196E226E453}"/>
                </a:ext>
              </a:extLst>
            </p:cNvPr>
            <p:cNvSpPr/>
            <p:nvPr/>
          </p:nvSpPr>
          <p:spPr>
            <a:xfrm>
              <a:off x="5085675" y="3242263"/>
              <a:ext cx="1223100" cy="197400"/>
            </a:xfrm>
            <a:custGeom>
              <a:avLst/>
              <a:gdLst/>
              <a:ahLst/>
              <a:cxnLst/>
              <a:rect l="l" t="t" r="r" b="b"/>
              <a:pathLst>
                <a:path w="48924" h="7896" extrusionOk="0">
                  <a:moveTo>
                    <a:pt x="22682" y="1"/>
                  </a:moveTo>
                  <a:lnTo>
                    <a:pt x="1" y="3234"/>
                  </a:lnTo>
                  <a:lnTo>
                    <a:pt x="28221" y="7895"/>
                  </a:lnTo>
                  <a:lnTo>
                    <a:pt x="48923" y="4236"/>
                  </a:lnTo>
                  <a:lnTo>
                    <a:pt x="22682" y="1"/>
                  </a:lnTo>
                  <a:close/>
                </a:path>
              </a:pathLst>
            </a:custGeom>
            <a:solidFill>
              <a:srgbClr val="FFD65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9849;p60">
              <a:extLst>
                <a:ext uri="{FF2B5EF4-FFF2-40B4-BE49-F238E27FC236}">
                  <a16:creationId xmlns:a16="http://schemas.microsoft.com/office/drawing/2014/main" id="{20047AED-4B2C-B109-8BCD-85ABD0BD722A}"/>
                </a:ext>
              </a:extLst>
            </p:cNvPr>
            <p:cNvSpPr/>
            <p:nvPr/>
          </p:nvSpPr>
          <p:spPr>
            <a:xfrm>
              <a:off x="5520525" y="3010338"/>
              <a:ext cx="429850" cy="351000"/>
            </a:xfrm>
            <a:custGeom>
              <a:avLst/>
              <a:gdLst/>
              <a:ahLst/>
              <a:cxnLst/>
              <a:rect l="l" t="t" r="r" b="b"/>
              <a:pathLst>
                <a:path w="17194" h="14040" extrusionOk="0">
                  <a:moveTo>
                    <a:pt x="12355" y="1"/>
                  </a:moveTo>
                  <a:cubicBezTo>
                    <a:pt x="12129" y="1"/>
                    <a:pt x="11903" y="26"/>
                    <a:pt x="11679" y="80"/>
                  </a:cubicBezTo>
                  <a:cubicBezTo>
                    <a:pt x="10677" y="280"/>
                    <a:pt x="10000" y="1007"/>
                    <a:pt x="9098" y="1358"/>
                  </a:cubicBezTo>
                  <a:cubicBezTo>
                    <a:pt x="8910" y="1420"/>
                    <a:pt x="8703" y="1458"/>
                    <a:pt x="8500" y="1458"/>
                  </a:cubicBezTo>
                  <a:cubicBezTo>
                    <a:pt x="8296" y="1458"/>
                    <a:pt x="8095" y="1420"/>
                    <a:pt x="7920" y="1333"/>
                  </a:cubicBezTo>
                  <a:cubicBezTo>
                    <a:pt x="7719" y="1257"/>
                    <a:pt x="7569" y="1132"/>
                    <a:pt x="7419" y="1007"/>
                  </a:cubicBezTo>
                  <a:cubicBezTo>
                    <a:pt x="6593" y="384"/>
                    <a:pt x="5687" y="65"/>
                    <a:pt x="4791" y="65"/>
                  </a:cubicBezTo>
                  <a:cubicBezTo>
                    <a:pt x="3811" y="65"/>
                    <a:pt x="2843" y="447"/>
                    <a:pt x="2005" y="1232"/>
                  </a:cubicBezTo>
                  <a:cubicBezTo>
                    <a:pt x="927" y="2235"/>
                    <a:pt x="226" y="3663"/>
                    <a:pt x="75" y="5117"/>
                  </a:cubicBezTo>
                  <a:cubicBezTo>
                    <a:pt x="25" y="5518"/>
                    <a:pt x="0" y="5944"/>
                    <a:pt x="50" y="6345"/>
                  </a:cubicBezTo>
                  <a:cubicBezTo>
                    <a:pt x="201" y="8250"/>
                    <a:pt x="1253" y="10029"/>
                    <a:pt x="2832" y="11082"/>
                  </a:cubicBezTo>
                  <a:cubicBezTo>
                    <a:pt x="3584" y="11583"/>
                    <a:pt x="4386" y="12009"/>
                    <a:pt x="5063" y="12611"/>
                  </a:cubicBezTo>
                  <a:cubicBezTo>
                    <a:pt x="5540" y="13041"/>
                    <a:pt x="5973" y="13971"/>
                    <a:pt x="6706" y="13971"/>
                  </a:cubicBezTo>
                  <a:cubicBezTo>
                    <a:pt x="6742" y="13971"/>
                    <a:pt x="6779" y="13969"/>
                    <a:pt x="6817" y="13964"/>
                  </a:cubicBezTo>
                  <a:cubicBezTo>
                    <a:pt x="7243" y="13914"/>
                    <a:pt x="7394" y="13613"/>
                    <a:pt x="7719" y="13488"/>
                  </a:cubicBezTo>
                  <a:cubicBezTo>
                    <a:pt x="7796" y="13450"/>
                    <a:pt x="7841" y="13433"/>
                    <a:pt x="7871" y="13433"/>
                  </a:cubicBezTo>
                  <a:cubicBezTo>
                    <a:pt x="7959" y="13433"/>
                    <a:pt x="7908" y="13583"/>
                    <a:pt x="8095" y="13789"/>
                  </a:cubicBezTo>
                  <a:cubicBezTo>
                    <a:pt x="8190" y="13891"/>
                    <a:pt x="8337" y="13932"/>
                    <a:pt x="8495" y="13932"/>
                  </a:cubicBezTo>
                  <a:cubicBezTo>
                    <a:pt x="8920" y="13932"/>
                    <a:pt x="9433" y="13635"/>
                    <a:pt x="9276" y="13416"/>
                  </a:cubicBezTo>
                  <a:lnTo>
                    <a:pt x="9276" y="13416"/>
                  </a:lnTo>
                  <a:cubicBezTo>
                    <a:pt x="9551" y="13790"/>
                    <a:pt x="9976" y="14039"/>
                    <a:pt x="10426" y="14039"/>
                  </a:cubicBezTo>
                  <a:cubicBezTo>
                    <a:pt x="10627" y="14039"/>
                    <a:pt x="10827" y="14014"/>
                    <a:pt x="11003" y="13889"/>
                  </a:cubicBezTo>
                  <a:cubicBezTo>
                    <a:pt x="11253" y="13739"/>
                    <a:pt x="11454" y="13338"/>
                    <a:pt x="11654" y="13112"/>
                  </a:cubicBezTo>
                  <a:cubicBezTo>
                    <a:pt x="11905" y="12811"/>
                    <a:pt x="12181" y="12561"/>
                    <a:pt x="12481" y="12310"/>
                  </a:cubicBezTo>
                  <a:cubicBezTo>
                    <a:pt x="13083" y="11859"/>
                    <a:pt x="13735" y="11483"/>
                    <a:pt x="14361" y="11082"/>
                  </a:cubicBezTo>
                  <a:cubicBezTo>
                    <a:pt x="15940" y="10029"/>
                    <a:pt x="17018" y="8250"/>
                    <a:pt x="17168" y="6345"/>
                  </a:cubicBezTo>
                  <a:cubicBezTo>
                    <a:pt x="17193" y="5919"/>
                    <a:pt x="17193" y="5493"/>
                    <a:pt x="17143" y="5067"/>
                  </a:cubicBezTo>
                  <a:cubicBezTo>
                    <a:pt x="16968" y="3613"/>
                    <a:pt x="16266" y="2235"/>
                    <a:pt x="15188" y="1232"/>
                  </a:cubicBezTo>
                  <a:cubicBezTo>
                    <a:pt x="14447" y="532"/>
                    <a:pt x="13400" y="1"/>
                    <a:pt x="12355" y="1"/>
                  </a:cubicBezTo>
                  <a:close/>
                </a:path>
              </a:pathLst>
            </a:custGeom>
            <a:solidFill>
              <a:srgbClr val="E63A3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9850;p60">
              <a:extLst>
                <a:ext uri="{FF2B5EF4-FFF2-40B4-BE49-F238E27FC236}">
                  <a16:creationId xmlns:a16="http://schemas.microsoft.com/office/drawing/2014/main" id="{77B0A32C-8C48-7A09-5478-C731369F29C1}"/>
                </a:ext>
              </a:extLst>
            </p:cNvPr>
            <p:cNvSpPr/>
            <p:nvPr/>
          </p:nvSpPr>
          <p:spPr>
            <a:xfrm>
              <a:off x="5688425" y="3048463"/>
              <a:ext cx="96525" cy="48425"/>
            </a:xfrm>
            <a:custGeom>
              <a:avLst/>
              <a:gdLst/>
              <a:ahLst/>
              <a:cxnLst/>
              <a:rect l="l" t="t" r="r" b="b"/>
              <a:pathLst>
                <a:path w="3861" h="1937" extrusionOk="0">
                  <a:moveTo>
                    <a:pt x="452" y="1"/>
                  </a:moveTo>
                  <a:cubicBezTo>
                    <a:pt x="401" y="1"/>
                    <a:pt x="344" y="18"/>
                    <a:pt x="277" y="58"/>
                  </a:cubicBezTo>
                  <a:cubicBezTo>
                    <a:pt x="76" y="133"/>
                    <a:pt x="1" y="384"/>
                    <a:pt x="51" y="585"/>
                  </a:cubicBezTo>
                  <a:cubicBezTo>
                    <a:pt x="101" y="785"/>
                    <a:pt x="227" y="935"/>
                    <a:pt x="377" y="1111"/>
                  </a:cubicBezTo>
                  <a:cubicBezTo>
                    <a:pt x="552" y="1311"/>
                    <a:pt x="728" y="1537"/>
                    <a:pt x="953" y="1687"/>
                  </a:cubicBezTo>
                  <a:lnTo>
                    <a:pt x="978" y="1687"/>
                  </a:lnTo>
                  <a:cubicBezTo>
                    <a:pt x="1257" y="1864"/>
                    <a:pt x="1571" y="1937"/>
                    <a:pt x="1888" y="1937"/>
                  </a:cubicBezTo>
                  <a:cubicBezTo>
                    <a:pt x="2113" y="1937"/>
                    <a:pt x="2339" y="1900"/>
                    <a:pt x="2557" y="1838"/>
                  </a:cubicBezTo>
                  <a:cubicBezTo>
                    <a:pt x="2758" y="1788"/>
                    <a:pt x="2933" y="1712"/>
                    <a:pt x="3109" y="1612"/>
                  </a:cubicBezTo>
                  <a:cubicBezTo>
                    <a:pt x="3334" y="1487"/>
                    <a:pt x="3585" y="1336"/>
                    <a:pt x="3710" y="1111"/>
                  </a:cubicBezTo>
                  <a:cubicBezTo>
                    <a:pt x="3861" y="885"/>
                    <a:pt x="3861" y="585"/>
                    <a:pt x="3660" y="384"/>
                  </a:cubicBezTo>
                  <a:cubicBezTo>
                    <a:pt x="3548" y="288"/>
                    <a:pt x="3404" y="243"/>
                    <a:pt x="3256" y="243"/>
                  </a:cubicBezTo>
                  <a:cubicBezTo>
                    <a:pt x="3174" y="243"/>
                    <a:pt x="3089" y="257"/>
                    <a:pt x="3009" y="284"/>
                  </a:cubicBezTo>
                  <a:cubicBezTo>
                    <a:pt x="2783" y="334"/>
                    <a:pt x="2557" y="459"/>
                    <a:pt x="2332" y="534"/>
                  </a:cubicBezTo>
                  <a:cubicBezTo>
                    <a:pt x="2282" y="534"/>
                    <a:pt x="2257" y="560"/>
                    <a:pt x="2207" y="560"/>
                  </a:cubicBezTo>
                  <a:cubicBezTo>
                    <a:pt x="2094" y="585"/>
                    <a:pt x="1981" y="597"/>
                    <a:pt x="1868" y="597"/>
                  </a:cubicBezTo>
                  <a:cubicBezTo>
                    <a:pt x="1755" y="597"/>
                    <a:pt x="1643" y="585"/>
                    <a:pt x="1530" y="560"/>
                  </a:cubicBezTo>
                  <a:cubicBezTo>
                    <a:pt x="1279" y="484"/>
                    <a:pt x="1054" y="384"/>
                    <a:pt x="828" y="234"/>
                  </a:cubicBezTo>
                  <a:cubicBezTo>
                    <a:pt x="682" y="124"/>
                    <a:pt x="589" y="1"/>
                    <a:pt x="452" y="1"/>
                  </a:cubicBezTo>
                  <a:close/>
                </a:path>
              </a:pathLst>
            </a:custGeom>
            <a:solidFill>
              <a:srgbClr val="B8233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9851;p60">
              <a:extLst>
                <a:ext uri="{FF2B5EF4-FFF2-40B4-BE49-F238E27FC236}">
                  <a16:creationId xmlns:a16="http://schemas.microsoft.com/office/drawing/2014/main" id="{09E5C7C4-9279-2FBB-7399-492573706380}"/>
                </a:ext>
              </a:extLst>
            </p:cNvPr>
            <p:cNvSpPr/>
            <p:nvPr/>
          </p:nvSpPr>
          <p:spPr>
            <a:xfrm>
              <a:off x="5642700" y="2922463"/>
              <a:ext cx="109675" cy="161275"/>
            </a:xfrm>
            <a:custGeom>
              <a:avLst/>
              <a:gdLst/>
              <a:ahLst/>
              <a:cxnLst/>
              <a:rect l="l" t="t" r="r" b="b"/>
              <a:pathLst>
                <a:path w="4387" h="6451" extrusionOk="0">
                  <a:moveTo>
                    <a:pt x="982" y="0"/>
                  </a:moveTo>
                  <a:cubicBezTo>
                    <a:pt x="949" y="0"/>
                    <a:pt x="914" y="3"/>
                    <a:pt x="878" y="11"/>
                  </a:cubicBezTo>
                  <a:cubicBezTo>
                    <a:pt x="802" y="36"/>
                    <a:pt x="727" y="86"/>
                    <a:pt x="627" y="161"/>
                  </a:cubicBezTo>
                  <a:cubicBezTo>
                    <a:pt x="401" y="361"/>
                    <a:pt x="201" y="637"/>
                    <a:pt x="51" y="938"/>
                  </a:cubicBezTo>
                  <a:cubicBezTo>
                    <a:pt x="25" y="963"/>
                    <a:pt x="0" y="1013"/>
                    <a:pt x="25" y="1063"/>
                  </a:cubicBezTo>
                  <a:cubicBezTo>
                    <a:pt x="51" y="1138"/>
                    <a:pt x="151" y="1138"/>
                    <a:pt x="201" y="1138"/>
                  </a:cubicBezTo>
                  <a:cubicBezTo>
                    <a:pt x="381" y="1129"/>
                    <a:pt x="561" y="1119"/>
                    <a:pt x="738" y="1119"/>
                  </a:cubicBezTo>
                  <a:cubicBezTo>
                    <a:pt x="1030" y="1119"/>
                    <a:pt x="1314" y="1145"/>
                    <a:pt x="1579" y="1239"/>
                  </a:cubicBezTo>
                  <a:cubicBezTo>
                    <a:pt x="2757" y="1615"/>
                    <a:pt x="3284" y="3143"/>
                    <a:pt x="3409" y="4246"/>
                  </a:cubicBezTo>
                  <a:cubicBezTo>
                    <a:pt x="3434" y="4522"/>
                    <a:pt x="3409" y="4798"/>
                    <a:pt x="3359" y="5073"/>
                  </a:cubicBezTo>
                  <a:cubicBezTo>
                    <a:pt x="3334" y="5249"/>
                    <a:pt x="3284" y="5449"/>
                    <a:pt x="3183" y="5625"/>
                  </a:cubicBezTo>
                  <a:cubicBezTo>
                    <a:pt x="3158" y="5700"/>
                    <a:pt x="3108" y="5775"/>
                    <a:pt x="3058" y="5850"/>
                  </a:cubicBezTo>
                  <a:cubicBezTo>
                    <a:pt x="2983" y="5975"/>
                    <a:pt x="2883" y="6101"/>
                    <a:pt x="2782" y="6201"/>
                  </a:cubicBezTo>
                  <a:lnTo>
                    <a:pt x="2807" y="6201"/>
                  </a:lnTo>
                  <a:cubicBezTo>
                    <a:pt x="3086" y="6377"/>
                    <a:pt x="3400" y="6450"/>
                    <a:pt x="3717" y="6450"/>
                  </a:cubicBezTo>
                  <a:cubicBezTo>
                    <a:pt x="3942" y="6450"/>
                    <a:pt x="4168" y="6414"/>
                    <a:pt x="4386" y="6351"/>
                  </a:cubicBezTo>
                  <a:cubicBezTo>
                    <a:pt x="4236" y="6176"/>
                    <a:pt x="4136" y="5950"/>
                    <a:pt x="4111" y="5725"/>
                  </a:cubicBezTo>
                  <a:cubicBezTo>
                    <a:pt x="4086" y="5524"/>
                    <a:pt x="4061" y="5299"/>
                    <a:pt x="4036" y="5073"/>
                  </a:cubicBezTo>
                  <a:cubicBezTo>
                    <a:pt x="3810" y="3093"/>
                    <a:pt x="3484" y="612"/>
                    <a:pt x="1203" y="36"/>
                  </a:cubicBezTo>
                  <a:cubicBezTo>
                    <a:pt x="1133" y="18"/>
                    <a:pt x="1062" y="0"/>
                    <a:pt x="982" y="0"/>
                  </a:cubicBezTo>
                  <a:close/>
                </a:path>
              </a:pathLst>
            </a:custGeom>
            <a:solidFill>
              <a:srgbClr val="381C2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9852;p60">
              <a:extLst>
                <a:ext uri="{FF2B5EF4-FFF2-40B4-BE49-F238E27FC236}">
                  <a16:creationId xmlns:a16="http://schemas.microsoft.com/office/drawing/2014/main" id="{E495ECB2-6EDC-B131-ED87-C676F6D7FC65}"/>
                </a:ext>
              </a:extLst>
            </p:cNvPr>
            <p:cNvSpPr/>
            <p:nvPr/>
          </p:nvSpPr>
          <p:spPr>
            <a:xfrm>
              <a:off x="5520525" y="3137013"/>
              <a:ext cx="429850" cy="224325"/>
            </a:xfrm>
            <a:custGeom>
              <a:avLst/>
              <a:gdLst/>
              <a:ahLst/>
              <a:cxnLst/>
              <a:rect l="l" t="t" r="r" b="b"/>
              <a:pathLst>
                <a:path w="17194" h="8973" extrusionOk="0">
                  <a:moveTo>
                    <a:pt x="17143" y="0"/>
                  </a:moveTo>
                  <a:cubicBezTo>
                    <a:pt x="17118" y="301"/>
                    <a:pt x="17118" y="602"/>
                    <a:pt x="17043" y="902"/>
                  </a:cubicBezTo>
                  <a:cubicBezTo>
                    <a:pt x="16892" y="1504"/>
                    <a:pt x="16642" y="2080"/>
                    <a:pt x="16316" y="2581"/>
                  </a:cubicBezTo>
                  <a:cubicBezTo>
                    <a:pt x="15664" y="3634"/>
                    <a:pt x="14712" y="4461"/>
                    <a:pt x="13634" y="5088"/>
                  </a:cubicBezTo>
                  <a:cubicBezTo>
                    <a:pt x="12757" y="5614"/>
                    <a:pt x="11780" y="6015"/>
                    <a:pt x="10777" y="6140"/>
                  </a:cubicBezTo>
                  <a:cubicBezTo>
                    <a:pt x="10564" y="6163"/>
                    <a:pt x="10351" y="6174"/>
                    <a:pt x="10137" y="6174"/>
                  </a:cubicBezTo>
                  <a:cubicBezTo>
                    <a:pt x="8943" y="6174"/>
                    <a:pt x="7744" y="5839"/>
                    <a:pt x="6617" y="5414"/>
                  </a:cubicBezTo>
                  <a:cubicBezTo>
                    <a:pt x="3910" y="4386"/>
                    <a:pt x="1328" y="2657"/>
                    <a:pt x="75" y="50"/>
                  </a:cubicBezTo>
                  <a:cubicBezTo>
                    <a:pt x="25" y="451"/>
                    <a:pt x="0" y="877"/>
                    <a:pt x="50" y="1278"/>
                  </a:cubicBezTo>
                  <a:cubicBezTo>
                    <a:pt x="201" y="3183"/>
                    <a:pt x="1253" y="4962"/>
                    <a:pt x="2832" y="6015"/>
                  </a:cubicBezTo>
                  <a:cubicBezTo>
                    <a:pt x="3584" y="6516"/>
                    <a:pt x="4386" y="6942"/>
                    <a:pt x="5063" y="7544"/>
                  </a:cubicBezTo>
                  <a:cubicBezTo>
                    <a:pt x="5540" y="7974"/>
                    <a:pt x="5973" y="8904"/>
                    <a:pt x="6706" y="8904"/>
                  </a:cubicBezTo>
                  <a:cubicBezTo>
                    <a:pt x="6742" y="8904"/>
                    <a:pt x="6779" y="8902"/>
                    <a:pt x="6817" y="8897"/>
                  </a:cubicBezTo>
                  <a:cubicBezTo>
                    <a:pt x="7243" y="8847"/>
                    <a:pt x="7394" y="8546"/>
                    <a:pt x="7719" y="8421"/>
                  </a:cubicBezTo>
                  <a:cubicBezTo>
                    <a:pt x="7796" y="8383"/>
                    <a:pt x="7841" y="8366"/>
                    <a:pt x="7871" y="8366"/>
                  </a:cubicBezTo>
                  <a:cubicBezTo>
                    <a:pt x="7959" y="8366"/>
                    <a:pt x="7908" y="8516"/>
                    <a:pt x="8095" y="8722"/>
                  </a:cubicBezTo>
                  <a:cubicBezTo>
                    <a:pt x="8190" y="8824"/>
                    <a:pt x="8337" y="8865"/>
                    <a:pt x="8495" y="8865"/>
                  </a:cubicBezTo>
                  <a:cubicBezTo>
                    <a:pt x="8920" y="8865"/>
                    <a:pt x="9433" y="8568"/>
                    <a:pt x="9276" y="8349"/>
                  </a:cubicBezTo>
                  <a:lnTo>
                    <a:pt x="9276" y="8349"/>
                  </a:lnTo>
                  <a:cubicBezTo>
                    <a:pt x="9551" y="8723"/>
                    <a:pt x="9976" y="8972"/>
                    <a:pt x="10426" y="8972"/>
                  </a:cubicBezTo>
                  <a:cubicBezTo>
                    <a:pt x="10627" y="8972"/>
                    <a:pt x="10827" y="8947"/>
                    <a:pt x="11003" y="8822"/>
                  </a:cubicBezTo>
                  <a:cubicBezTo>
                    <a:pt x="11253" y="8672"/>
                    <a:pt x="11454" y="8271"/>
                    <a:pt x="11654" y="8045"/>
                  </a:cubicBezTo>
                  <a:cubicBezTo>
                    <a:pt x="11905" y="7744"/>
                    <a:pt x="12181" y="7494"/>
                    <a:pt x="12481" y="7243"/>
                  </a:cubicBezTo>
                  <a:cubicBezTo>
                    <a:pt x="13083" y="6792"/>
                    <a:pt x="13735" y="6416"/>
                    <a:pt x="14361" y="6015"/>
                  </a:cubicBezTo>
                  <a:cubicBezTo>
                    <a:pt x="15940" y="4962"/>
                    <a:pt x="17018" y="3183"/>
                    <a:pt x="17168" y="1278"/>
                  </a:cubicBezTo>
                  <a:cubicBezTo>
                    <a:pt x="17193" y="852"/>
                    <a:pt x="17193" y="426"/>
                    <a:pt x="17143" y="0"/>
                  </a:cubicBezTo>
                  <a:close/>
                </a:path>
              </a:pathLst>
            </a:custGeom>
            <a:solidFill>
              <a:srgbClr val="B8233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9853;p60">
              <a:extLst>
                <a:ext uri="{FF2B5EF4-FFF2-40B4-BE49-F238E27FC236}">
                  <a16:creationId xmlns:a16="http://schemas.microsoft.com/office/drawing/2014/main" id="{C4E92F21-11B4-BD1A-26A9-E8CB1CA1D085}"/>
                </a:ext>
              </a:extLst>
            </p:cNvPr>
            <p:cNvSpPr/>
            <p:nvPr/>
          </p:nvSpPr>
          <p:spPr>
            <a:xfrm>
              <a:off x="5831300" y="3053288"/>
              <a:ext cx="96500" cy="115100"/>
            </a:xfrm>
            <a:custGeom>
              <a:avLst/>
              <a:gdLst/>
              <a:ahLst/>
              <a:cxnLst/>
              <a:rect l="l" t="t" r="r" b="b"/>
              <a:pathLst>
                <a:path w="3860" h="4604" extrusionOk="0">
                  <a:moveTo>
                    <a:pt x="1499" y="1"/>
                  </a:moveTo>
                  <a:cubicBezTo>
                    <a:pt x="1288" y="1"/>
                    <a:pt x="1078" y="86"/>
                    <a:pt x="877" y="291"/>
                  </a:cubicBezTo>
                  <a:cubicBezTo>
                    <a:pt x="0" y="1143"/>
                    <a:pt x="827" y="3148"/>
                    <a:pt x="1454" y="3925"/>
                  </a:cubicBezTo>
                  <a:cubicBezTo>
                    <a:pt x="1730" y="4276"/>
                    <a:pt x="2106" y="4577"/>
                    <a:pt x="2532" y="4602"/>
                  </a:cubicBezTo>
                  <a:cubicBezTo>
                    <a:pt x="2546" y="4603"/>
                    <a:pt x="2559" y="4603"/>
                    <a:pt x="2573" y="4603"/>
                  </a:cubicBezTo>
                  <a:cubicBezTo>
                    <a:pt x="3133" y="4603"/>
                    <a:pt x="3637" y="4112"/>
                    <a:pt x="3735" y="3550"/>
                  </a:cubicBezTo>
                  <a:cubicBezTo>
                    <a:pt x="3860" y="2973"/>
                    <a:pt x="3685" y="2397"/>
                    <a:pt x="3434" y="1870"/>
                  </a:cubicBezTo>
                  <a:cubicBezTo>
                    <a:pt x="3155" y="1292"/>
                    <a:pt x="2321" y="1"/>
                    <a:pt x="1499" y="1"/>
                  </a:cubicBezTo>
                  <a:close/>
                </a:path>
              </a:pathLst>
            </a:custGeom>
            <a:solidFill>
              <a:srgbClr val="F5584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9854;p60">
              <a:extLst>
                <a:ext uri="{FF2B5EF4-FFF2-40B4-BE49-F238E27FC236}">
                  <a16:creationId xmlns:a16="http://schemas.microsoft.com/office/drawing/2014/main" id="{6C885737-3354-68E1-0D79-900FB3BD4266}"/>
                </a:ext>
              </a:extLst>
            </p:cNvPr>
            <p:cNvSpPr/>
            <p:nvPr/>
          </p:nvSpPr>
          <p:spPr>
            <a:xfrm>
              <a:off x="5850725" y="3059113"/>
              <a:ext cx="48275" cy="57850"/>
            </a:xfrm>
            <a:custGeom>
              <a:avLst/>
              <a:gdLst/>
              <a:ahLst/>
              <a:cxnLst/>
              <a:rect l="l" t="t" r="r" b="b"/>
              <a:pathLst>
                <a:path w="1931" h="2314" extrusionOk="0">
                  <a:moveTo>
                    <a:pt x="730" y="0"/>
                  </a:moveTo>
                  <a:cubicBezTo>
                    <a:pt x="628" y="0"/>
                    <a:pt x="525" y="40"/>
                    <a:pt x="426" y="134"/>
                  </a:cubicBezTo>
                  <a:cubicBezTo>
                    <a:pt x="0" y="585"/>
                    <a:pt x="401" y="1587"/>
                    <a:pt x="727" y="1963"/>
                  </a:cubicBezTo>
                  <a:cubicBezTo>
                    <a:pt x="852" y="2139"/>
                    <a:pt x="1053" y="2289"/>
                    <a:pt x="1278" y="2314"/>
                  </a:cubicBezTo>
                  <a:cubicBezTo>
                    <a:pt x="1554" y="2314"/>
                    <a:pt x="1805" y="2063"/>
                    <a:pt x="1880" y="1788"/>
                  </a:cubicBezTo>
                  <a:cubicBezTo>
                    <a:pt x="1930" y="1487"/>
                    <a:pt x="1830" y="1211"/>
                    <a:pt x="1705" y="936"/>
                  </a:cubicBezTo>
                  <a:cubicBezTo>
                    <a:pt x="1564" y="654"/>
                    <a:pt x="1148" y="0"/>
                    <a:pt x="730" y="0"/>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9855;p60">
              <a:extLst>
                <a:ext uri="{FF2B5EF4-FFF2-40B4-BE49-F238E27FC236}">
                  <a16:creationId xmlns:a16="http://schemas.microsoft.com/office/drawing/2014/main" id="{32AEEA3F-8FB1-9F46-B576-5478111A0145}"/>
                </a:ext>
              </a:extLst>
            </p:cNvPr>
            <p:cNvSpPr/>
            <p:nvPr/>
          </p:nvSpPr>
          <p:spPr>
            <a:xfrm>
              <a:off x="5770525" y="3976613"/>
              <a:ext cx="472450" cy="936725"/>
            </a:xfrm>
            <a:custGeom>
              <a:avLst/>
              <a:gdLst/>
              <a:ahLst/>
              <a:cxnLst/>
              <a:rect l="l" t="t" r="r" b="b"/>
              <a:pathLst>
                <a:path w="18898" h="37469" extrusionOk="0">
                  <a:moveTo>
                    <a:pt x="16993" y="0"/>
                  </a:moveTo>
                  <a:cubicBezTo>
                    <a:pt x="16993" y="0"/>
                    <a:pt x="16667" y="426"/>
                    <a:pt x="16065" y="1253"/>
                  </a:cubicBezTo>
                  <a:cubicBezTo>
                    <a:pt x="15965" y="1404"/>
                    <a:pt x="15865" y="1529"/>
                    <a:pt x="15740" y="1704"/>
                  </a:cubicBezTo>
                  <a:cubicBezTo>
                    <a:pt x="13960" y="4211"/>
                    <a:pt x="10376" y="9374"/>
                    <a:pt x="6116" y="16416"/>
                  </a:cubicBezTo>
                  <a:cubicBezTo>
                    <a:pt x="0" y="26567"/>
                    <a:pt x="802" y="37469"/>
                    <a:pt x="802" y="37469"/>
                  </a:cubicBezTo>
                  <a:lnTo>
                    <a:pt x="5414" y="37093"/>
                  </a:lnTo>
                  <a:cubicBezTo>
                    <a:pt x="5339" y="36341"/>
                    <a:pt x="5314" y="35564"/>
                    <a:pt x="5314" y="34762"/>
                  </a:cubicBezTo>
                  <a:cubicBezTo>
                    <a:pt x="5489" y="26717"/>
                    <a:pt x="10426" y="17243"/>
                    <a:pt x="14311" y="11028"/>
                  </a:cubicBezTo>
                  <a:cubicBezTo>
                    <a:pt x="15414" y="9273"/>
                    <a:pt x="16416" y="7770"/>
                    <a:pt x="17218" y="6642"/>
                  </a:cubicBezTo>
                  <a:cubicBezTo>
                    <a:pt x="17319" y="6466"/>
                    <a:pt x="17444" y="6316"/>
                    <a:pt x="17544" y="6166"/>
                  </a:cubicBezTo>
                  <a:cubicBezTo>
                    <a:pt x="17745" y="5890"/>
                    <a:pt x="17920" y="5614"/>
                    <a:pt x="18096" y="5389"/>
                  </a:cubicBezTo>
                  <a:cubicBezTo>
                    <a:pt x="18597" y="4712"/>
                    <a:pt x="18898" y="4311"/>
                    <a:pt x="18898" y="4311"/>
                  </a:cubicBezTo>
                  <a:lnTo>
                    <a:pt x="17795" y="1830"/>
                  </a:lnTo>
                  <a:lnTo>
                    <a:pt x="17745" y="1704"/>
                  </a:lnTo>
                  <a:lnTo>
                    <a:pt x="16993" y="0"/>
                  </a:lnTo>
                  <a:close/>
                </a:path>
              </a:pathLst>
            </a:custGeom>
            <a:solidFill>
              <a:srgbClr val="6C142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9856;p60">
              <a:extLst>
                <a:ext uri="{FF2B5EF4-FFF2-40B4-BE49-F238E27FC236}">
                  <a16:creationId xmlns:a16="http://schemas.microsoft.com/office/drawing/2014/main" id="{3251FF76-1E38-BCF7-D50D-28FBE7CA2AE5}"/>
                </a:ext>
              </a:extLst>
            </p:cNvPr>
            <p:cNvSpPr/>
            <p:nvPr/>
          </p:nvSpPr>
          <p:spPr>
            <a:xfrm>
              <a:off x="5790575" y="4553663"/>
              <a:ext cx="469325" cy="459050"/>
            </a:xfrm>
            <a:custGeom>
              <a:avLst/>
              <a:gdLst/>
              <a:ahLst/>
              <a:cxnLst/>
              <a:rect l="l" t="t" r="r" b="b"/>
              <a:pathLst>
                <a:path w="18773" h="18362" extrusionOk="0">
                  <a:moveTo>
                    <a:pt x="14637" y="1"/>
                  </a:moveTo>
                  <a:cubicBezTo>
                    <a:pt x="14386" y="502"/>
                    <a:pt x="13785" y="1379"/>
                    <a:pt x="13008" y="2432"/>
                  </a:cubicBezTo>
                  <a:cubicBezTo>
                    <a:pt x="10978" y="5164"/>
                    <a:pt x="7795" y="9024"/>
                    <a:pt x="6692" y="9976"/>
                  </a:cubicBezTo>
                  <a:cubicBezTo>
                    <a:pt x="5965" y="10603"/>
                    <a:pt x="5238" y="11179"/>
                    <a:pt x="4512" y="11680"/>
                  </a:cubicBezTo>
                  <a:cubicBezTo>
                    <a:pt x="2105" y="13410"/>
                    <a:pt x="0" y="14362"/>
                    <a:pt x="0" y="14362"/>
                  </a:cubicBezTo>
                  <a:cubicBezTo>
                    <a:pt x="176" y="14938"/>
                    <a:pt x="827" y="15490"/>
                    <a:pt x="1654" y="16016"/>
                  </a:cubicBezTo>
                  <a:cubicBezTo>
                    <a:pt x="2181" y="16342"/>
                    <a:pt x="2782" y="16668"/>
                    <a:pt x="3384" y="16943"/>
                  </a:cubicBezTo>
                  <a:cubicBezTo>
                    <a:pt x="3684" y="17069"/>
                    <a:pt x="3985" y="17219"/>
                    <a:pt x="4286" y="17319"/>
                  </a:cubicBezTo>
                  <a:lnTo>
                    <a:pt x="4286" y="17344"/>
                  </a:lnTo>
                  <a:cubicBezTo>
                    <a:pt x="4587" y="17445"/>
                    <a:pt x="4862" y="17570"/>
                    <a:pt x="5138" y="17670"/>
                  </a:cubicBezTo>
                  <a:cubicBezTo>
                    <a:pt x="5689" y="17871"/>
                    <a:pt x="6166" y="18046"/>
                    <a:pt x="6517" y="18171"/>
                  </a:cubicBezTo>
                  <a:cubicBezTo>
                    <a:pt x="6542" y="18197"/>
                    <a:pt x="6592" y="18197"/>
                    <a:pt x="6642" y="18222"/>
                  </a:cubicBezTo>
                  <a:cubicBezTo>
                    <a:pt x="6717" y="18247"/>
                    <a:pt x="6767" y="18247"/>
                    <a:pt x="6817" y="18272"/>
                  </a:cubicBezTo>
                  <a:cubicBezTo>
                    <a:pt x="6918" y="18297"/>
                    <a:pt x="6993" y="18322"/>
                    <a:pt x="7018" y="18347"/>
                  </a:cubicBezTo>
                  <a:lnTo>
                    <a:pt x="7068" y="18347"/>
                  </a:lnTo>
                  <a:cubicBezTo>
                    <a:pt x="7163" y="18357"/>
                    <a:pt x="7267" y="18362"/>
                    <a:pt x="7380" y="18362"/>
                  </a:cubicBezTo>
                  <a:cubicBezTo>
                    <a:pt x="7829" y="18362"/>
                    <a:pt x="8406" y="18282"/>
                    <a:pt x="9048" y="18121"/>
                  </a:cubicBezTo>
                  <a:cubicBezTo>
                    <a:pt x="9750" y="17921"/>
                    <a:pt x="10552" y="17645"/>
                    <a:pt x="11278" y="17269"/>
                  </a:cubicBezTo>
                  <a:cubicBezTo>
                    <a:pt x="12181" y="16843"/>
                    <a:pt x="13008" y="16267"/>
                    <a:pt x="13584" y="15615"/>
                  </a:cubicBezTo>
                  <a:cubicBezTo>
                    <a:pt x="13735" y="15440"/>
                    <a:pt x="13885" y="15239"/>
                    <a:pt x="14035" y="15064"/>
                  </a:cubicBezTo>
                  <a:cubicBezTo>
                    <a:pt x="14111" y="14963"/>
                    <a:pt x="14186" y="14888"/>
                    <a:pt x="14236" y="14813"/>
                  </a:cubicBezTo>
                  <a:cubicBezTo>
                    <a:pt x="14286" y="14763"/>
                    <a:pt x="14311" y="14738"/>
                    <a:pt x="14336" y="14713"/>
                  </a:cubicBezTo>
                  <a:cubicBezTo>
                    <a:pt x="15364" y="13410"/>
                    <a:pt x="16065" y="12307"/>
                    <a:pt x="16065" y="12307"/>
                  </a:cubicBezTo>
                  <a:lnTo>
                    <a:pt x="16266" y="12407"/>
                  </a:lnTo>
                  <a:lnTo>
                    <a:pt x="18772" y="8873"/>
                  </a:lnTo>
                  <a:lnTo>
                    <a:pt x="14963" y="728"/>
                  </a:lnTo>
                  <a:lnTo>
                    <a:pt x="14637" y="1"/>
                  </a:lnTo>
                  <a:close/>
                </a:path>
              </a:pathLst>
            </a:custGeom>
            <a:solidFill>
              <a:srgbClr val="A21C3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9857;p60">
              <a:extLst>
                <a:ext uri="{FF2B5EF4-FFF2-40B4-BE49-F238E27FC236}">
                  <a16:creationId xmlns:a16="http://schemas.microsoft.com/office/drawing/2014/main" id="{C60FA593-A450-3F1E-4EB9-A643198AFD7B}"/>
                </a:ext>
              </a:extLst>
            </p:cNvPr>
            <p:cNvSpPr/>
            <p:nvPr/>
          </p:nvSpPr>
          <p:spPr>
            <a:xfrm>
              <a:off x="5957850" y="4553663"/>
              <a:ext cx="302050" cy="376600"/>
            </a:xfrm>
            <a:custGeom>
              <a:avLst/>
              <a:gdLst/>
              <a:ahLst/>
              <a:cxnLst/>
              <a:rect l="l" t="t" r="r" b="b"/>
              <a:pathLst>
                <a:path w="12082" h="15064" extrusionOk="0">
                  <a:moveTo>
                    <a:pt x="7946" y="1"/>
                  </a:moveTo>
                  <a:cubicBezTo>
                    <a:pt x="7695" y="502"/>
                    <a:pt x="7094" y="1379"/>
                    <a:pt x="6317" y="2432"/>
                  </a:cubicBezTo>
                  <a:cubicBezTo>
                    <a:pt x="4287" y="5164"/>
                    <a:pt x="1104" y="9024"/>
                    <a:pt x="1" y="9976"/>
                  </a:cubicBezTo>
                  <a:cubicBezTo>
                    <a:pt x="427" y="9976"/>
                    <a:pt x="853" y="9901"/>
                    <a:pt x="1204" y="9901"/>
                  </a:cubicBezTo>
                  <a:cubicBezTo>
                    <a:pt x="1225" y="9900"/>
                    <a:pt x="1246" y="9900"/>
                    <a:pt x="1268" y="9900"/>
                  </a:cubicBezTo>
                  <a:cubicBezTo>
                    <a:pt x="2590" y="9900"/>
                    <a:pt x="3597" y="10669"/>
                    <a:pt x="4362" y="11705"/>
                  </a:cubicBezTo>
                  <a:cubicBezTo>
                    <a:pt x="4963" y="12532"/>
                    <a:pt x="6993" y="14086"/>
                    <a:pt x="7344" y="15064"/>
                  </a:cubicBezTo>
                  <a:cubicBezTo>
                    <a:pt x="7420" y="14963"/>
                    <a:pt x="7495" y="14888"/>
                    <a:pt x="7545" y="14813"/>
                  </a:cubicBezTo>
                  <a:cubicBezTo>
                    <a:pt x="7595" y="14763"/>
                    <a:pt x="7620" y="14738"/>
                    <a:pt x="7645" y="14713"/>
                  </a:cubicBezTo>
                  <a:cubicBezTo>
                    <a:pt x="8673" y="13410"/>
                    <a:pt x="9374" y="12307"/>
                    <a:pt x="9374" y="12307"/>
                  </a:cubicBezTo>
                  <a:lnTo>
                    <a:pt x="9575" y="12407"/>
                  </a:lnTo>
                  <a:lnTo>
                    <a:pt x="12081" y="8873"/>
                  </a:lnTo>
                  <a:lnTo>
                    <a:pt x="8272" y="728"/>
                  </a:lnTo>
                  <a:lnTo>
                    <a:pt x="7946" y="1"/>
                  </a:lnTo>
                  <a:close/>
                </a:path>
              </a:pathLst>
            </a:custGeom>
            <a:solidFill>
              <a:srgbClr val="7C112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9858;p60">
              <a:extLst>
                <a:ext uri="{FF2B5EF4-FFF2-40B4-BE49-F238E27FC236}">
                  <a16:creationId xmlns:a16="http://schemas.microsoft.com/office/drawing/2014/main" id="{23C40F7F-DBDD-244E-B574-CDBF6B61A111}"/>
                </a:ext>
              </a:extLst>
            </p:cNvPr>
            <p:cNvSpPr/>
            <p:nvPr/>
          </p:nvSpPr>
          <p:spPr>
            <a:xfrm>
              <a:off x="5831925" y="4944038"/>
              <a:ext cx="298275" cy="68675"/>
            </a:xfrm>
            <a:custGeom>
              <a:avLst/>
              <a:gdLst/>
              <a:ahLst/>
              <a:cxnLst/>
              <a:rect l="l" t="t" r="r" b="b"/>
              <a:pathLst>
                <a:path w="11931" h="2747" extrusionOk="0">
                  <a:moveTo>
                    <a:pt x="11930" y="0"/>
                  </a:moveTo>
                  <a:lnTo>
                    <a:pt x="11930" y="0"/>
                  </a:lnTo>
                  <a:cubicBezTo>
                    <a:pt x="11203" y="75"/>
                    <a:pt x="10477" y="476"/>
                    <a:pt x="9800" y="827"/>
                  </a:cubicBezTo>
                  <a:cubicBezTo>
                    <a:pt x="8877" y="1296"/>
                    <a:pt x="7358" y="1418"/>
                    <a:pt x="5877" y="1418"/>
                  </a:cubicBezTo>
                  <a:cubicBezTo>
                    <a:pt x="4746" y="1418"/>
                    <a:pt x="3636" y="1347"/>
                    <a:pt x="2832" y="1303"/>
                  </a:cubicBezTo>
                  <a:cubicBezTo>
                    <a:pt x="1830" y="1253"/>
                    <a:pt x="928" y="702"/>
                    <a:pt x="0" y="401"/>
                  </a:cubicBezTo>
                  <a:lnTo>
                    <a:pt x="0" y="401"/>
                  </a:lnTo>
                  <a:cubicBezTo>
                    <a:pt x="527" y="727"/>
                    <a:pt x="1128" y="1053"/>
                    <a:pt x="1730" y="1328"/>
                  </a:cubicBezTo>
                  <a:cubicBezTo>
                    <a:pt x="2030" y="1454"/>
                    <a:pt x="2331" y="1604"/>
                    <a:pt x="2632" y="1729"/>
                  </a:cubicBezTo>
                  <a:cubicBezTo>
                    <a:pt x="2933" y="1855"/>
                    <a:pt x="3208" y="1955"/>
                    <a:pt x="3484" y="2055"/>
                  </a:cubicBezTo>
                  <a:cubicBezTo>
                    <a:pt x="4035" y="2256"/>
                    <a:pt x="4512" y="2431"/>
                    <a:pt x="4863" y="2556"/>
                  </a:cubicBezTo>
                  <a:cubicBezTo>
                    <a:pt x="4888" y="2582"/>
                    <a:pt x="4938" y="2582"/>
                    <a:pt x="4988" y="2607"/>
                  </a:cubicBezTo>
                  <a:cubicBezTo>
                    <a:pt x="5063" y="2632"/>
                    <a:pt x="5113" y="2657"/>
                    <a:pt x="5163" y="2657"/>
                  </a:cubicBezTo>
                  <a:cubicBezTo>
                    <a:pt x="5264" y="2682"/>
                    <a:pt x="5339" y="2707"/>
                    <a:pt x="5364" y="2732"/>
                  </a:cubicBezTo>
                  <a:lnTo>
                    <a:pt x="5414" y="2732"/>
                  </a:lnTo>
                  <a:cubicBezTo>
                    <a:pt x="5509" y="2742"/>
                    <a:pt x="5613" y="2747"/>
                    <a:pt x="5726" y="2747"/>
                  </a:cubicBezTo>
                  <a:cubicBezTo>
                    <a:pt x="6175" y="2747"/>
                    <a:pt x="6752" y="2667"/>
                    <a:pt x="7394" y="2506"/>
                  </a:cubicBezTo>
                  <a:cubicBezTo>
                    <a:pt x="8096" y="2306"/>
                    <a:pt x="8898" y="2030"/>
                    <a:pt x="9624" y="1679"/>
                  </a:cubicBezTo>
                  <a:cubicBezTo>
                    <a:pt x="10527" y="1228"/>
                    <a:pt x="11354" y="652"/>
                    <a:pt x="11930" y="0"/>
                  </a:cubicBezTo>
                  <a:close/>
                </a:path>
              </a:pathLst>
            </a:custGeom>
            <a:solidFill>
              <a:srgbClr val="DF3C4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9859;p60">
              <a:extLst>
                <a:ext uri="{FF2B5EF4-FFF2-40B4-BE49-F238E27FC236}">
                  <a16:creationId xmlns:a16="http://schemas.microsoft.com/office/drawing/2014/main" id="{3E241B35-4223-92AE-969F-BD013B683CDC}"/>
                </a:ext>
              </a:extLst>
            </p:cNvPr>
            <p:cNvSpPr/>
            <p:nvPr/>
          </p:nvSpPr>
          <p:spPr>
            <a:xfrm>
              <a:off x="6110125" y="4019213"/>
              <a:ext cx="313925" cy="1082725"/>
            </a:xfrm>
            <a:custGeom>
              <a:avLst/>
              <a:gdLst/>
              <a:ahLst/>
              <a:cxnLst/>
              <a:rect l="l" t="t" r="r" b="b"/>
              <a:pathLst>
                <a:path w="12557" h="43309" extrusionOk="0">
                  <a:moveTo>
                    <a:pt x="2331" y="0"/>
                  </a:moveTo>
                  <a:cubicBezTo>
                    <a:pt x="2331" y="0"/>
                    <a:pt x="2306" y="151"/>
                    <a:pt x="2231" y="401"/>
                  </a:cubicBezTo>
                  <a:cubicBezTo>
                    <a:pt x="1980" y="1429"/>
                    <a:pt x="1253" y="4587"/>
                    <a:pt x="727" y="9324"/>
                  </a:cubicBezTo>
                  <a:cubicBezTo>
                    <a:pt x="301" y="13183"/>
                    <a:pt x="0" y="18121"/>
                    <a:pt x="226" y="23810"/>
                  </a:cubicBezTo>
                  <a:cubicBezTo>
                    <a:pt x="376" y="27620"/>
                    <a:pt x="752" y="31780"/>
                    <a:pt x="1454" y="36191"/>
                  </a:cubicBezTo>
                  <a:cubicBezTo>
                    <a:pt x="1479" y="36316"/>
                    <a:pt x="1504" y="36442"/>
                    <a:pt x="1529" y="36567"/>
                  </a:cubicBezTo>
                  <a:cubicBezTo>
                    <a:pt x="1604" y="37018"/>
                    <a:pt x="1679" y="37469"/>
                    <a:pt x="1755" y="37920"/>
                  </a:cubicBezTo>
                  <a:cubicBezTo>
                    <a:pt x="2080" y="39700"/>
                    <a:pt x="3434" y="41128"/>
                    <a:pt x="5188" y="41529"/>
                  </a:cubicBezTo>
                  <a:lnTo>
                    <a:pt x="12557" y="43309"/>
                  </a:lnTo>
                  <a:lnTo>
                    <a:pt x="12507" y="41379"/>
                  </a:lnTo>
                  <a:lnTo>
                    <a:pt x="11780" y="14211"/>
                  </a:lnTo>
                  <a:lnTo>
                    <a:pt x="11755" y="12983"/>
                  </a:lnTo>
                  <a:lnTo>
                    <a:pt x="11755" y="12958"/>
                  </a:lnTo>
                  <a:lnTo>
                    <a:pt x="11679" y="10777"/>
                  </a:lnTo>
                  <a:lnTo>
                    <a:pt x="11654" y="9048"/>
                  </a:lnTo>
                  <a:lnTo>
                    <a:pt x="9399" y="6366"/>
                  </a:lnTo>
                  <a:lnTo>
                    <a:pt x="4211" y="126"/>
                  </a:lnTo>
                  <a:lnTo>
                    <a:pt x="4111" y="0"/>
                  </a:lnTo>
                  <a:close/>
                </a:path>
              </a:pathLst>
            </a:custGeom>
            <a:solidFill>
              <a:srgbClr val="6C142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9860;p60">
              <a:extLst>
                <a:ext uri="{FF2B5EF4-FFF2-40B4-BE49-F238E27FC236}">
                  <a16:creationId xmlns:a16="http://schemas.microsoft.com/office/drawing/2014/main" id="{DE02F115-879E-788D-F55E-82FC42451ECF}"/>
                </a:ext>
              </a:extLst>
            </p:cNvPr>
            <p:cNvSpPr/>
            <p:nvPr/>
          </p:nvSpPr>
          <p:spPr>
            <a:xfrm>
              <a:off x="6208500" y="3944638"/>
              <a:ext cx="1174825" cy="1198850"/>
            </a:xfrm>
            <a:custGeom>
              <a:avLst/>
              <a:gdLst/>
              <a:ahLst/>
              <a:cxnLst/>
              <a:rect l="l" t="t" r="r" b="b"/>
              <a:pathLst>
                <a:path w="46993" h="47954" extrusionOk="0">
                  <a:moveTo>
                    <a:pt x="21128" y="1"/>
                  </a:moveTo>
                  <a:lnTo>
                    <a:pt x="18221" y="427"/>
                  </a:lnTo>
                  <a:lnTo>
                    <a:pt x="226" y="2983"/>
                  </a:lnTo>
                  <a:lnTo>
                    <a:pt x="176" y="2983"/>
                  </a:lnTo>
                  <a:cubicBezTo>
                    <a:pt x="100" y="3836"/>
                    <a:pt x="50" y="4763"/>
                    <a:pt x="25" y="5690"/>
                  </a:cubicBezTo>
                  <a:lnTo>
                    <a:pt x="25" y="5715"/>
                  </a:lnTo>
                  <a:cubicBezTo>
                    <a:pt x="0" y="6267"/>
                    <a:pt x="0" y="6843"/>
                    <a:pt x="25" y="7445"/>
                  </a:cubicBezTo>
                  <a:cubicBezTo>
                    <a:pt x="25" y="7846"/>
                    <a:pt x="25" y="8272"/>
                    <a:pt x="50" y="8673"/>
                  </a:cubicBezTo>
                  <a:cubicBezTo>
                    <a:pt x="50" y="9124"/>
                    <a:pt x="75" y="9575"/>
                    <a:pt x="100" y="10026"/>
                  </a:cubicBezTo>
                  <a:cubicBezTo>
                    <a:pt x="125" y="10427"/>
                    <a:pt x="150" y="10828"/>
                    <a:pt x="176" y="11254"/>
                  </a:cubicBezTo>
                  <a:cubicBezTo>
                    <a:pt x="226" y="11956"/>
                    <a:pt x="276" y="12683"/>
                    <a:pt x="351" y="13410"/>
                  </a:cubicBezTo>
                  <a:cubicBezTo>
                    <a:pt x="1353" y="24487"/>
                    <a:pt x="4336" y="37595"/>
                    <a:pt x="5639" y="43059"/>
                  </a:cubicBezTo>
                  <a:cubicBezTo>
                    <a:pt x="6015" y="44588"/>
                    <a:pt x="7143" y="45816"/>
                    <a:pt x="8622" y="46292"/>
                  </a:cubicBezTo>
                  <a:cubicBezTo>
                    <a:pt x="8722" y="46317"/>
                    <a:pt x="8822" y="46342"/>
                    <a:pt x="8897" y="46367"/>
                  </a:cubicBezTo>
                  <a:cubicBezTo>
                    <a:pt x="9023" y="46392"/>
                    <a:pt x="9148" y="46417"/>
                    <a:pt x="9273" y="46442"/>
                  </a:cubicBezTo>
                  <a:cubicBezTo>
                    <a:pt x="13637" y="47516"/>
                    <a:pt x="17691" y="47953"/>
                    <a:pt x="21400" y="47953"/>
                  </a:cubicBezTo>
                  <a:cubicBezTo>
                    <a:pt x="24359" y="47953"/>
                    <a:pt x="27097" y="47675"/>
                    <a:pt x="29599" y="47219"/>
                  </a:cubicBezTo>
                  <a:cubicBezTo>
                    <a:pt x="36667" y="45891"/>
                    <a:pt x="41830" y="43159"/>
                    <a:pt x="44662" y="41329"/>
                  </a:cubicBezTo>
                  <a:cubicBezTo>
                    <a:pt x="46241" y="40302"/>
                    <a:pt x="46993" y="38397"/>
                    <a:pt x="46592" y="36568"/>
                  </a:cubicBezTo>
                  <a:cubicBezTo>
                    <a:pt x="46592" y="36542"/>
                    <a:pt x="46592" y="36542"/>
                    <a:pt x="46592" y="36542"/>
                  </a:cubicBezTo>
                  <a:cubicBezTo>
                    <a:pt x="44988" y="29450"/>
                    <a:pt x="41730" y="23084"/>
                    <a:pt x="38070" y="17745"/>
                  </a:cubicBezTo>
                  <a:cubicBezTo>
                    <a:pt x="36492" y="15465"/>
                    <a:pt x="34837" y="13359"/>
                    <a:pt x="33208" y="11455"/>
                  </a:cubicBezTo>
                  <a:cubicBezTo>
                    <a:pt x="33108" y="11354"/>
                    <a:pt x="33008" y="11229"/>
                    <a:pt x="32933" y="11129"/>
                  </a:cubicBezTo>
                  <a:cubicBezTo>
                    <a:pt x="32532" y="10678"/>
                    <a:pt x="32156" y="10252"/>
                    <a:pt x="31755" y="9826"/>
                  </a:cubicBezTo>
                  <a:lnTo>
                    <a:pt x="31755" y="9800"/>
                  </a:lnTo>
                  <a:cubicBezTo>
                    <a:pt x="31604" y="9650"/>
                    <a:pt x="31454" y="9475"/>
                    <a:pt x="31304" y="9299"/>
                  </a:cubicBezTo>
                  <a:cubicBezTo>
                    <a:pt x="25840" y="3384"/>
                    <a:pt x="21128" y="1"/>
                    <a:pt x="21128" y="1"/>
                  </a:cubicBezTo>
                  <a:close/>
                </a:path>
              </a:pathLst>
            </a:custGeom>
            <a:solidFill>
              <a:srgbClr val="A21C3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9861;p60">
              <a:extLst>
                <a:ext uri="{FF2B5EF4-FFF2-40B4-BE49-F238E27FC236}">
                  <a16:creationId xmlns:a16="http://schemas.microsoft.com/office/drawing/2014/main" id="{074CCCD9-FA26-CF80-985C-EC2D2B66104F}"/>
                </a:ext>
              </a:extLst>
            </p:cNvPr>
            <p:cNvSpPr/>
            <p:nvPr/>
          </p:nvSpPr>
          <p:spPr>
            <a:xfrm>
              <a:off x="6207875" y="3944638"/>
              <a:ext cx="830850" cy="465525"/>
            </a:xfrm>
            <a:custGeom>
              <a:avLst/>
              <a:gdLst/>
              <a:ahLst/>
              <a:cxnLst/>
              <a:rect l="l" t="t" r="r" b="b"/>
              <a:pathLst>
                <a:path w="33234" h="18621" extrusionOk="0">
                  <a:moveTo>
                    <a:pt x="21153" y="1"/>
                  </a:moveTo>
                  <a:lnTo>
                    <a:pt x="201" y="2983"/>
                  </a:lnTo>
                  <a:cubicBezTo>
                    <a:pt x="0" y="5064"/>
                    <a:pt x="0" y="7445"/>
                    <a:pt x="125" y="10026"/>
                  </a:cubicBezTo>
                  <a:cubicBezTo>
                    <a:pt x="3698" y="17113"/>
                    <a:pt x="10632" y="18620"/>
                    <a:pt x="15883" y="18620"/>
                  </a:cubicBezTo>
                  <a:cubicBezTo>
                    <a:pt x="19768" y="18620"/>
                    <a:pt x="22732" y="17796"/>
                    <a:pt x="22732" y="17796"/>
                  </a:cubicBezTo>
                  <a:cubicBezTo>
                    <a:pt x="24687" y="17319"/>
                    <a:pt x="26316" y="16818"/>
                    <a:pt x="27669" y="16292"/>
                  </a:cubicBezTo>
                  <a:cubicBezTo>
                    <a:pt x="31354" y="14838"/>
                    <a:pt x="32933" y="13159"/>
                    <a:pt x="33233" y="11455"/>
                  </a:cubicBezTo>
                  <a:cubicBezTo>
                    <a:pt x="32582" y="10703"/>
                    <a:pt x="31955" y="10001"/>
                    <a:pt x="31329" y="9299"/>
                  </a:cubicBezTo>
                  <a:cubicBezTo>
                    <a:pt x="25865" y="3384"/>
                    <a:pt x="21153" y="1"/>
                    <a:pt x="21153" y="1"/>
                  </a:cubicBezTo>
                  <a:close/>
                </a:path>
              </a:pathLst>
            </a:custGeom>
            <a:solidFill>
              <a:srgbClr val="7C112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9862;p60">
              <a:extLst>
                <a:ext uri="{FF2B5EF4-FFF2-40B4-BE49-F238E27FC236}">
                  <a16:creationId xmlns:a16="http://schemas.microsoft.com/office/drawing/2014/main" id="{F49C5EEC-5520-5674-11EB-816EE3E916D0}"/>
                </a:ext>
              </a:extLst>
            </p:cNvPr>
            <p:cNvSpPr/>
            <p:nvPr/>
          </p:nvSpPr>
          <p:spPr>
            <a:xfrm>
              <a:off x="6156475" y="3896938"/>
              <a:ext cx="883500" cy="482625"/>
            </a:xfrm>
            <a:custGeom>
              <a:avLst/>
              <a:gdLst/>
              <a:ahLst/>
              <a:cxnLst/>
              <a:rect l="l" t="t" r="r" b="b"/>
              <a:pathLst>
                <a:path w="35340" h="19305" extrusionOk="0">
                  <a:moveTo>
                    <a:pt x="16840" y="0"/>
                  </a:moveTo>
                  <a:cubicBezTo>
                    <a:pt x="8237" y="0"/>
                    <a:pt x="252" y="2627"/>
                    <a:pt x="1" y="2711"/>
                  </a:cubicBezTo>
                  <a:cubicBezTo>
                    <a:pt x="26" y="2811"/>
                    <a:pt x="26" y="2911"/>
                    <a:pt x="26" y="3012"/>
                  </a:cubicBezTo>
                  <a:cubicBezTo>
                    <a:pt x="51" y="3137"/>
                    <a:pt x="76" y="3237"/>
                    <a:pt x="76" y="3363"/>
                  </a:cubicBezTo>
                  <a:cubicBezTo>
                    <a:pt x="101" y="3613"/>
                    <a:pt x="151" y="3839"/>
                    <a:pt x="176" y="4089"/>
                  </a:cubicBezTo>
                  <a:cubicBezTo>
                    <a:pt x="201" y="4240"/>
                    <a:pt x="226" y="4390"/>
                    <a:pt x="252" y="4541"/>
                  </a:cubicBezTo>
                  <a:cubicBezTo>
                    <a:pt x="252" y="4591"/>
                    <a:pt x="277" y="4641"/>
                    <a:pt x="277" y="4666"/>
                  </a:cubicBezTo>
                  <a:cubicBezTo>
                    <a:pt x="277" y="4741"/>
                    <a:pt x="302" y="4816"/>
                    <a:pt x="302" y="4891"/>
                  </a:cubicBezTo>
                  <a:cubicBezTo>
                    <a:pt x="327" y="4992"/>
                    <a:pt x="352" y="5067"/>
                    <a:pt x="352" y="5142"/>
                  </a:cubicBezTo>
                  <a:cubicBezTo>
                    <a:pt x="377" y="5192"/>
                    <a:pt x="377" y="5242"/>
                    <a:pt x="377" y="5267"/>
                  </a:cubicBezTo>
                  <a:cubicBezTo>
                    <a:pt x="402" y="5443"/>
                    <a:pt x="452" y="5593"/>
                    <a:pt x="477" y="5744"/>
                  </a:cubicBezTo>
                  <a:cubicBezTo>
                    <a:pt x="577" y="6145"/>
                    <a:pt x="653" y="6546"/>
                    <a:pt x="753" y="6921"/>
                  </a:cubicBezTo>
                  <a:cubicBezTo>
                    <a:pt x="803" y="7097"/>
                    <a:pt x="853" y="7247"/>
                    <a:pt x="903" y="7398"/>
                  </a:cubicBezTo>
                  <a:cubicBezTo>
                    <a:pt x="903" y="7448"/>
                    <a:pt x="928" y="7473"/>
                    <a:pt x="928" y="7498"/>
                  </a:cubicBezTo>
                  <a:cubicBezTo>
                    <a:pt x="978" y="7673"/>
                    <a:pt x="1028" y="7824"/>
                    <a:pt x="1079" y="7999"/>
                  </a:cubicBezTo>
                  <a:cubicBezTo>
                    <a:pt x="1129" y="8150"/>
                    <a:pt x="1179" y="8300"/>
                    <a:pt x="1229" y="8425"/>
                  </a:cubicBezTo>
                  <a:cubicBezTo>
                    <a:pt x="1229" y="8475"/>
                    <a:pt x="1254" y="8500"/>
                    <a:pt x="1254" y="8526"/>
                  </a:cubicBezTo>
                  <a:cubicBezTo>
                    <a:pt x="1304" y="8676"/>
                    <a:pt x="1379" y="8826"/>
                    <a:pt x="1429" y="8977"/>
                  </a:cubicBezTo>
                  <a:cubicBezTo>
                    <a:pt x="1480" y="9127"/>
                    <a:pt x="1530" y="9277"/>
                    <a:pt x="1605" y="9428"/>
                  </a:cubicBezTo>
                  <a:cubicBezTo>
                    <a:pt x="1605" y="9453"/>
                    <a:pt x="1605" y="9478"/>
                    <a:pt x="1630" y="9478"/>
                  </a:cubicBezTo>
                  <a:cubicBezTo>
                    <a:pt x="1680" y="9603"/>
                    <a:pt x="1705" y="9703"/>
                    <a:pt x="1780" y="9829"/>
                  </a:cubicBezTo>
                  <a:cubicBezTo>
                    <a:pt x="1780" y="9854"/>
                    <a:pt x="1805" y="9879"/>
                    <a:pt x="1805" y="9929"/>
                  </a:cubicBezTo>
                  <a:cubicBezTo>
                    <a:pt x="1881" y="10054"/>
                    <a:pt x="1931" y="10180"/>
                    <a:pt x="1981" y="10305"/>
                  </a:cubicBezTo>
                  <a:cubicBezTo>
                    <a:pt x="2031" y="10405"/>
                    <a:pt x="2081" y="10505"/>
                    <a:pt x="2131" y="10581"/>
                  </a:cubicBezTo>
                  <a:cubicBezTo>
                    <a:pt x="2156" y="10681"/>
                    <a:pt x="2206" y="10731"/>
                    <a:pt x="2231" y="10806"/>
                  </a:cubicBezTo>
                  <a:cubicBezTo>
                    <a:pt x="2307" y="10957"/>
                    <a:pt x="2382" y="11082"/>
                    <a:pt x="2457" y="11232"/>
                  </a:cubicBezTo>
                  <a:cubicBezTo>
                    <a:pt x="2532" y="11383"/>
                    <a:pt x="2607" y="11508"/>
                    <a:pt x="2683" y="11633"/>
                  </a:cubicBezTo>
                  <a:cubicBezTo>
                    <a:pt x="2783" y="11784"/>
                    <a:pt x="2858" y="11909"/>
                    <a:pt x="2933" y="12034"/>
                  </a:cubicBezTo>
                  <a:cubicBezTo>
                    <a:pt x="3084" y="12285"/>
                    <a:pt x="3234" y="12510"/>
                    <a:pt x="3409" y="12736"/>
                  </a:cubicBezTo>
                  <a:cubicBezTo>
                    <a:pt x="3510" y="12886"/>
                    <a:pt x="3585" y="13012"/>
                    <a:pt x="3685" y="13137"/>
                  </a:cubicBezTo>
                  <a:cubicBezTo>
                    <a:pt x="3785" y="13262"/>
                    <a:pt x="3861" y="13363"/>
                    <a:pt x="3961" y="13488"/>
                  </a:cubicBezTo>
                  <a:cubicBezTo>
                    <a:pt x="4061" y="13588"/>
                    <a:pt x="4136" y="13714"/>
                    <a:pt x="4236" y="13814"/>
                  </a:cubicBezTo>
                  <a:cubicBezTo>
                    <a:pt x="4337" y="13939"/>
                    <a:pt x="4412" y="14039"/>
                    <a:pt x="4512" y="14140"/>
                  </a:cubicBezTo>
                  <a:cubicBezTo>
                    <a:pt x="4612" y="14240"/>
                    <a:pt x="4713" y="14340"/>
                    <a:pt x="4813" y="14440"/>
                  </a:cubicBezTo>
                  <a:cubicBezTo>
                    <a:pt x="4888" y="14541"/>
                    <a:pt x="4988" y="14641"/>
                    <a:pt x="5089" y="14741"/>
                  </a:cubicBezTo>
                  <a:cubicBezTo>
                    <a:pt x="5189" y="14841"/>
                    <a:pt x="5289" y="14917"/>
                    <a:pt x="5389" y="15017"/>
                  </a:cubicBezTo>
                  <a:cubicBezTo>
                    <a:pt x="5490" y="15117"/>
                    <a:pt x="5590" y="15192"/>
                    <a:pt x="5690" y="15292"/>
                  </a:cubicBezTo>
                  <a:cubicBezTo>
                    <a:pt x="5790" y="15393"/>
                    <a:pt x="5891" y="15468"/>
                    <a:pt x="6016" y="15543"/>
                  </a:cubicBezTo>
                  <a:cubicBezTo>
                    <a:pt x="6116" y="15643"/>
                    <a:pt x="6216" y="15719"/>
                    <a:pt x="6317" y="15819"/>
                  </a:cubicBezTo>
                  <a:cubicBezTo>
                    <a:pt x="6517" y="15969"/>
                    <a:pt x="6743" y="16120"/>
                    <a:pt x="6968" y="16270"/>
                  </a:cubicBezTo>
                  <a:cubicBezTo>
                    <a:pt x="7820" y="16871"/>
                    <a:pt x="8723" y="17348"/>
                    <a:pt x="9650" y="17749"/>
                  </a:cubicBezTo>
                  <a:cubicBezTo>
                    <a:pt x="9725" y="17799"/>
                    <a:pt x="9800" y="17824"/>
                    <a:pt x="9901" y="17849"/>
                  </a:cubicBezTo>
                  <a:lnTo>
                    <a:pt x="9901" y="17874"/>
                  </a:lnTo>
                  <a:cubicBezTo>
                    <a:pt x="9926" y="17874"/>
                    <a:pt x="9951" y="17874"/>
                    <a:pt x="10001" y="17899"/>
                  </a:cubicBezTo>
                  <a:cubicBezTo>
                    <a:pt x="10227" y="17999"/>
                    <a:pt x="10452" y="18074"/>
                    <a:pt x="10703" y="18150"/>
                  </a:cubicBezTo>
                  <a:cubicBezTo>
                    <a:pt x="10803" y="18200"/>
                    <a:pt x="10928" y="18250"/>
                    <a:pt x="11054" y="18275"/>
                  </a:cubicBezTo>
                  <a:cubicBezTo>
                    <a:pt x="11154" y="18325"/>
                    <a:pt x="11254" y="18350"/>
                    <a:pt x="11354" y="18375"/>
                  </a:cubicBezTo>
                  <a:cubicBezTo>
                    <a:pt x="12658" y="18776"/>
                    <a:pt x="13986" y="19027"/>
                    <a:pt x="15264" y="19177"/>
                  </a:cubicBezTo>
                  <a:cubicBezTo>
                    <a:pt x="15465" y="19177"/>
                    <a:pt x="15665" y="19202"/>
                    <a:pt x="15866" y="19227"/>
                  </a:cubicBezTo>
                  <a:cubicBezTo>
                    <a:pt x="16560" y="19281"/>
                    <a:pt x="17238" y="19304"/>
                    <a:pt x="17891" y="19304"/>
                  </a:cubicBezTo>
                  <a:cubicBezTo>
                    <a:pt x="21805" y="19304"/>
                    <a:pt x="24788" y="18475"/>
                    <a:pt x="24788" y="18475"/>
                  </a:cubicBezTo>
                  <a:cubicBezTo>
                    <a:pt x="25064" y="18400"/>
                    <a:pt x="25339" y="18350"/>
                    <a:pt x="25615" y="18275"/>
                  </a:cubicBezTo>
                  <a:cubicBezTo>
                    <a:pt x="26517" y="18049"/>
                    <a:pt x="27344" y="17799"/>
                    <a:pt x="28096" y="17548"/>
                  </a:cubicBezTo>
                  <a:cubicBezTo>
                    <a:pt x="28673" y="17373"/>
                    <a:pt x="29224" y="17172"/>
                    <a:pt x="29725" y="16972"/>
                  </a:cubicBezTo>
                  <a:lnTo>
                    <a:pt x="29750" y="16972"/>
                  </a:lnTo>
                  <a:cubicBezTo>
                    <a:pt x="29926" y="16896"/>
                    <a:pt x="30076" y="16821"/>
                    <a:pt x="30252" y="16771"/>
                  </a:cubicBezTo>
                  <a:cubicBezTo>
                    <a:pt x="30402" y="16696"/>
                    <a:pt x="30577" y="16621"/>
                    <a:pt x="30728" y="16546"/>
                  </a:cubicBezTo>
                  <a:cubicBezTo>
                    <a:pt x="30853" y="16495"/>
                    <a:pt x="31004" y="16420"/>
                    <a:pt x="31129" y="16370"/>
                  </a:cubicBezTo>
                  <a:cubicBezTo>
                    <a:pt x="31705" y="16094"/>
                    <a:pt x="32182" y="15819"/>
                    <a:pt x="32608" y="15543"/>
                  </a:cubicBezTo>
                  <a:cubicBezTo>
                    <a:pt x="32683" y="15493"/>
                    <a:pt x="32758" y="15443"/>
                    <a:pt x="32833" y="15393"/>
                  </a:cubicBezTo>
                  <a:cubicBezTo>
                    <a:pt x="33309" y="15067"/>
                    <a:pt x="33735" y="14741"/>
                    <a:pt x="34061" y="14390"/>
                  </a:cubicBezTo>
                  <a:cubicBezTo>
                    <a:pt x="34111" y="14340"/>
                    <a:pt x="34136" y="14290"/>
                    <a:pt x="34187" y="14265"/>
                  </a:cubicBezTo>
                  <a:cubicBezTo>
                    <a:pt x="34212" y="14215"/>
                    <a:pt x="34262" y="14165"/>
                    <a:pt x="34287" y="14140"/>
                  </a:cubicBezTo>
                  <a:cubicBezTo>
                    <a:pt x="34337" y="14064"/>
                    <a:pt x="34387" y="14014"/>
                    <a:pt x="34437" y="13964"/>
                  </a:cubicBezTo>
                  <a:cubicBezTo>
                    <a:pt x="34512" y="13864"/>
                    <a:pt x="34588" y="13764"/>
                    <a:pt x="34638" y="13663"/>
                  </a:cubicBezTo>
                  <a:cubicBezTo>
                    <a:pt x="34688" y="13588"/>
                    <a:pt x="34738" y="13513"/>
                    <a:pt x="34788" y="13438"/>
                  </a:cubicBezTo>
                  <a:cubicBezTo>
                    <a:pt x="34863" y="13313"/>
                    <a:pt x="34938" y="13187"/>
                    <a:pt x="35014" y="13037"/>
                  </a:cubicBezTo>
                  <a:cubicBezTo>
                    <a:pt x="35014" y="13012"/>
                    <a:pt x="35039" y="13012"/>
                    <a:pt x="35039" y="12962"/>
                  </a:cubicBezTo>
                  <a:cubicBezTo>
                    <a:pt x="35139" y="12736"/>
                    <a:pt x="35214" y="12510"/>
                    <a:pt x="35264" y="12260"/>
                  </a:cubicBezTo>
                  <a:cubicBezTo>
                    <a:pt x="35289" y="12185"/>
                    <a:pt x="35289" y="12109"/>
                    <a:pt x="35314" y="12034"/>
                  </a:cubicBezTo>
                  <a:cubicBezTo>
                    <a:pt x="35314" y="11934"/>
                    <a:pt x="35314" y="11859"/>
                    <a:pt x="35339" y="11784"/>
                  </a:cubicBezTo>
                  <a:cubicBezTo>
                    <a:pt x="35339" y="11708"/>
                    <a:pt x="35339" y="11633"/>
                    <a:pt x="35339" y="11558"/>
                  </a:cubicBezTo>
                  <a:cubicBezTo>
                    <a:pt x="35339" y="11483"/>
                    <a:pt x="35339" y="11433"/>
                    <a:pt x="35339" y="11358"/>
                  </a:cubicBezTo>
                  <a:cubicBezTo>
                    <a:pt x="35339" y="11307"/>
                    <a:pt x="35314" y="11257"/>
                    <a:pt x="35314" y="11232"/>
                  </a:cubicBezTo>
                  <a:cubicBezTo>
                    <a:pt x="35314" y="11207"/>
                    <a:pt x="35314" y="11207"/>
                    <a:pt x="35314" y="11207"/>
                  </a:cubicBezTo>
                  <a:cubicBezTo>
                    <a:pt x="35314" y="11132"/>
                    <a:pt x="35314" y="11082"/>
                    <a:pt x="35289" y="11007"/>
                  </a:cubicBezTo>
                  <a:cubicBezTo>
                    <a:pt x="35289" y="10906"/>
                    <a:pt x="35264" y="10831"/>
                    <a:pt x="35239" y="10731"/>
                  </a:cubicBezTo>
                  <a:cubicBezTo>
                    <a:pt x="35239" y="10656"/>
                    <a:pt x="35214" y="10581"/>
                    <a:pt x="35189" y="10505"/>
                  </a:cubicBezTo>
                  <a:cubicBezTo>
                    <a:pt x="35189" y="10480"/>
                    <a:pt x="35189" y="10480"/>
                    <a:pt x="35189" y="10455"/>
                  </a:cubicBezTo>
                  <a:cubicBezTo>
                    <a:pt x="35164" y="10380"/>
                    <a:pt x="35139" y="10280"/>
                    <a:pt x="35089" y="10205"/>
                  </a:cubicBezTo>
                  <a:cubicBezTo>
                    <a:pt x="35064" y="10104"/>
                    <a:pt x="35039" y="10004"/>
                    <a:pt x="34989" y="9929"/>
                  </a:cubicBezTo>
                  <a:lnTo>
                    <a:pt x="34888" y="9653"/>
                  </a:lnTo>
                  <a:cubicBezTo>
                    <a:pt x="34813" y="9503"/>
                    <a:pt x="34738" y="9353"/>
                    <a:pt x="34638" y="9202"/>
                  </a:cubicBezTo>
                  <a:cubicBezTo>
                    <a:pt x="34588" y="9102"/>
                    <a:pt x="34537" y="9027"/>
                    <a:pt x="34487" y="8927"/>
                  </a:cubicBezTo>
                  <a:cubicBezTo>
                    <a:pt x="34437" y="8851"/>
                    <a:pt x="34362" y="8751"/>
                    <a:pt x="34312" y="8676"/>
                  </a:cubicBezTo>
                  <a:cubicBezTo>
                    <a:pt x="34262" y="8576"/>
                    <a:pt x="34187" y="8500"/>
                    <a:pt x="34136" y="8400"/>
                  </a:cubicBezTo>
                  <a:cubicBezTo>
                    <a:pt x="34086" y="8325"/>
                    <a:pt x="34011" y="8250"/>
                    <a:pt x="33936" y="8150"/>
                  </a:cubicBezTo>
                  <a:cubicBezTo>
                    <a:pt x="33886" y="8074"/>
                    <a:pt x="33811" y="7999"/>
                    <a:pt x="33760" y="7899"/>
                  </a:cubicBezTo>
                  <a:lnTo>
                    <a:pt x="33735" y="7899"/>
                  </a:lnTo>
                  <a:cubicBezTo>
                    <a:pt x="33610" y="7724"/>
                    <a:pt x="33460" y="7573"/>
                    <a:pt x="33309" y="7398"/>
                  </a:cubicBezTo>
                  <a:cubicBezTo>
                    <a:pt x="33209" y="7297"/>
                    <a:pt x="33109" y="7172"/>
                    <a:pt x="33009" y="7072"/>
                  </a:cubicBezTo>
                  <a:cubicBezTo>
                    <a:pt x="32933" y="6997"/>
                    <a:pt x="32883" y="6947"/>
                    <a:pt x="32833" y="6896"/>
                  </a:cubicBezTo>
                  <a:cubicBezTo>
                    <a:pt x="32282" y="6345"/>
                    <a:pt x="31705" y="5844"/>
                    <a:pt x="31079" y="5343"/>
                  </a:cubicBezTo>
                  <a:cubicBezTo>
                    <a:pt x="30978" y="5242"/>
                    <a:pt x="30853" y="5167"/>
                    <a:pt x="30753" y="5067"/>
                  </a:cubicBezTo>
                  <a:cubicBezTo>
                    <a:pt x="30678" y="5017"/>
                    <a:pt x="30577" y="4942"/>
                    <a:pt x="30502" y="4891"/>
                  </a:cubicBezTo>
                  <a:cubicBezTo>
                    <a:pt x="30452" y="4841"/>
                    <a:pt x="30377" y="4791"/>
                    <a:pt x="30302" y="4741"/>
                  </a:cubicBezTo>
                  <a:cubicBezTo>
                    <a:pt x="30176" y="4641"/>
                    <a:pt x="30051" y="4566"/>
                    <a:pt x="29926" y="4465"/>
                  </a:cubicBezTo>
                  <a:cubicBezTo>
                    <a:pt x="29801" y="4365"/>
                    <a:pt x="29675" y="4265"/>
                    <a:pt x="29525" y="4190"/>
                  </a:cubicBezTo>
                  <a:cubicBezTo>
                    <a:pt x="29024" y="3814"/>
                    <a:pt x="28497" y="3463"/>
                    <a:pt x="27971" y="3162"/>
                  </a:cubicBezTo>
                  <a:cubicBezTo>
                    <a:pt x="27846" y="3062"/>
                    <a:pt x="27720" y="2987"/>
                    <a:pt x="27595" y="2911"/>
                  </a:cubicBezTo>
                  <a:cubicBezTo>
                    <a:pt x="27470" y="2836"/>
                    <a:pt x="27344" y="2761"/>
                    <a:pt x="27219" y="2686"/>
                  </a:cubicBezTo>
                  <a:cubicBezTo>
                    <a:pt x="26968" y="2536"/>
                    <a:pt x="26743" y="2385"/>
                    <a:pt x="26492" y="2260"/>
                  </a:cubicBezTo>
                  <a:cubicBezTo>
                    <a:pt x="26317" y="2160"/>
                    <a:pt x="26166" y="2059"/>
                    <a:pt x="25991" y="1984"/>
                  </a:cubicBezTo>
                  <a:cubicBezTo>
                    <a:pt x="24412" y="1082"/>
                    <a:pt x="23284" y="556"/>
                    <a:pt x="23284" y="556"/>
                  </a:cubicBezTo>
                  <a:cubicBezTo>
                    <a:pt x="22858" y="480"/>
                    <a:pt x="22432" y="405"/>
                    <a:pt x="22006" y="355"/>
                  </a:cubicBezTo>
                  <a:cubicBezTo>
                    <a:pt x="20297" y="105"/>
                    <a:pt x="18556" y="0"/>
                    <a:pt x="16840" y="0"/>
                  </a:cubicBezTo>
                  <a:close/>
                </a:path>
              </a:pathLst>
            </a:custGeom>
            <a:solidFill>
              <a:srgbClr val="DF3C4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9863;p60">
              <a:extLst>
                <a:ext uri="{FF2B5EF4-FFF2-40B4-BE49-F238E27FC236}">
                  <a16:creationId xmlns:a16="http://schemas.microsoft.com/office/drawing/2014/main" id="{BBA36BD2-6064-9D14-4A88-58D420ED0677}"/>
                </a:ext>
              </a:extLst>
            </p:cNvPr>
            <p:cNvSpPr/>
            <p:nvPr/>
          </p:nvSpPr>
          <p:spPr>
            <a:xfrm>
              <a:off x="6156475" y="3946538"/>
              <a:ext cx="883500" cy="433025"/>
            </a:xfrm>
            <a:custGeom>
              <a:avLst/>
              <a:gdLst/>
              <a:ahLst/>
              <a:cxnLst/>
              <a:rect l="l" t="t" r="r" b="b"/>
              <a:pathLst>
                <a:path w="35340" h="17321" extrusionOk="0">
                  <a:moveTo>
                    <a:pt x="25991" y="0"/>
                  </a:moveTo>
                  <a:cubicBezTo>
                    <a:pt x="29274" y="2181"/>
                    <a:pt x="34437" y="6216"/>
                    <a:pt x="33836" y="9724"/>
                  </a:cubicBezTo>
                  <a:cubicBezTo>
                    <a:pt x="33510" y="11780"/>
                    <a:pt x="31229" y="13659"/>
                    <a:pt x="25565" y="14912"/>
                  </a:cubicBezTo>
                  <a:cubicBezTo>
                    <a:pt x="25039" y="15013"/>
                    <a:pt x="24537" y="15138"/>
                    <a:pt x="24011" y="15263"/>
                  </a:cubicBezTo>
                  <a:cubicBezTo>
                    <a:pt x="23092" y="15499"/>
                    <a:pt x="21219" y="15879"/>
                    <a:pt x="18872" y="15879"/>
                  </a:cubicBezTo>
                  <a:cubicBezTo>
                    <a:pt x="16229" y="15879"/>
                    <a:pt x="12985" y="15397"/>
                    <a:pt x="9825" y="13684"/>
                  </a:cubicBezTo>
                  <a:cubicBezTo>
                    <a:pt x="8247" y="12832"/>
                    <a:pt x="6693" y="11654"/>
                    <a:pt x="5264" y="10100"/>
                  </a:cubicBezTo>
                  <a:cubicBezTo>
                    <a:pt x="4337" y="9098"/>
                    <a:pt x="3460" y="7945"/>
                    <a:pt x="2658" y="6592"/>
                  </a:cubicBezTo>
                  <a:cubicBezTo>
                    <a:pt x="2457" y="6291"/>
                    <a:pt x="2282" y="5965"/>
                    <a:pt x="2106" y="5639"/>
                  </a:cubicBezTo>
                  <a:cubicBezTo>
                    <a:pt x="1655" y="4787"/>
                    <a:pt x="1229" y="3885"/>
                    <a:pt x="828" y="2907"/>
                  </a:cubicBezTo>
                  <a:cubicBezTo>
                    <a:pt x="753" y="2782"/>
                    <a:pt x="703" y="2607"/>
                    <a:pt x="627" y="2456"/>
                  </a:cubicBezTo>
                  <a:cubicBezTo>
                    <a:pt x="402" y="1905"/>
                    <a:pt x="201" y="1328"/>
                    <a:pt x="1" y="727"/>
                  </a:cubicBezTo>
                  <a:lnTo>
                    <a:pt x="1" y="727"/>
                  </a:lnTo>
                  <a:cubicBezTo>
                    <a:pt x="26" y="953"/>
                    <a:pt x="51" y="1178"/>
                    <a:pt x="76" y="1379"/>
                  </a:cubicBezTo>
                  <a:cubicBezTo>
                    <a:pt x="101" y="1629"/>
                    <a:pt x="151" y="1855"/>
                    <a:pt x="176" y="2105"/>
                  </a:cubicBezTo>
                  <a:cubicBezTo>
                    <a:pt x="201" y="2256"/>
                    <a:pt x="226" y="2406"/>
                    <a:pt x="252" y="2557"/>
                  </a:cubicBezTo>
                  <a:cubicBezTo>
                    <a:pt x="252" y="2607"/>
                    <a:pt x="277" y="2657"/>
                    <a:pt x="277" y="2682"/>
                  </a:cubicBezTo>
                  <a:cubicBezTo>
                    <a:pt x="277" y="2757"/>
                    <a:pt x="302" y="2832"/>
                    <a:pt x="302" y="2907"/>
                  </a:cubicBezTo>
                  <a:cubicBezTo>
                    <a:pt x="327" y="2983"/>
                    <a:pt x="352" y="3083"/>
                    <a:pt x="352" y="3158"/>
                  </a:cubicBezTo>
                  <a:cubicBezTo>
                    <a:pt x="377" y="3208"/>
                    <a:pt x="377" y="3258"/>
                    <a:pt x="377" y="3283"/>
                  </a:cubicBezTo>
                  <a:cubicBezTo>
                    <a:pt x="402" y="3459"/>
                    <a:pt x="452" y="3609"/>
                    <a:pt x="477" y="3760"/>
                  </a:cubicBezTo>
                  <a:cubicBezTo>
                    <a:pt x="577" y="4161"/>
                    <a:pt x="653" y="4562"/>
                    <a:pt x="753" y="4937"/>
                  </a:cubicBezTo>
                  <a:cubicBezTo>
                    <a:pt x="803" y="5113"/>
                    <a:pt x="853" y="5263"/>
                    <a:pt x="903" y="5414"/>
                  </a:cubicBezTo>
                  <a:cubicBezTo>
                    <a:pt x="903" y="5464"/>
                    <a:pt x="928" y="5489"/>
                    <a:pt x="928" y="5514"/>
                  </a:cubicBezTo>
                  <a:cubicBezTo>
                    <a:pt x="978" y="5689"/>
                    <a:pt x="1028" y="5840"/>
                    <a:pt x="1079" y="6015"/>
                  </a:cubicBezTo>
                  <a:cubicBezTo>
                    <a:pt x="1129" y="6166"/>
                    <a:pt x="1179" y="6316"/>
                    <a:pt x="1229" y="6441"/>
                  </a:cubicBezTo>
                  <a:cubicBezTo>
                    <a:pt x="1229" y="6491"/>
                    <a:pt x="1254" y="6516"/>
                    <a:pt x="1254" y="6542"/>
                  </a:cubicBezTo>
                  <a:cubicBezTo>
                    <a:pt x="1304" y="6692"/>
                    <a:pt x="1379" y="6842"/>
                    <a:pt x="1429" y="6993"/>
                  </a:cubicBezTo>
                  <a:cubicBezTo>
                    <a:pt x="1480" y="7143"/>
                    <a:pt x="1530" y="7293"/>
                    <a:pt x="1605" y="7444"/>
                  </a:cubicBezTo>
                  <a:cubicBezTo>
                    <a:pt x="1605" y="7469"/>
                    <a:pt x="1605" y="7494"/>
                    <a:pt x="1630" y="7494"/>
                  </a:cubicBezTo>
                  <a:cubicBezTo>
                    <a:pt x="1680" y="7619"/>
                    <a:pt x="1730" y="7719"/>
                    <a:pt x="1780" y="7845"/>
                  </a:cubicBezTo>
                  <a:cubicBezTo>
                    <a:pt x="1780" y="7870"/>
                    <a:pt x="1805" y="7895"/>
                    <a:pt x="1805" y="7945"/>
                  </a:cubicBezTo>
                  <a:cubicBezTo>
                    <a:pt x="1881" y="8070"/>
                    <a:pt x="1931" y="8196"/>
                    <a:pt x="1981" y="8321"/>
                  </a:cubicBezTo>
                  <a:cubicBezTo>
                    <a:pt x="2031" y="8421"/>
                    <a:pt x="2081" y="8521"/>
                    <a:pt x="2131" y="8597"/>
                  </a:cubicBezTo>
                  <a:cubicBezTo>
                    <a:pt x="2156" y="8697"/>
                    <a:pt x="2206" y="8747"/>
                    <a:pt x="2231" y="8822"/>
                  </a:cubicBezTo>
                  <a:cubicBezTo>
                    <a:pt x="2307" y="8973"/>
                    <a:pt x="2382" y="9098"/>
                    <a:pt x="2457" y="9248"/>
                  </a:cubicBezTo>
                  <a:cubicBezTo>
                    <a:pt x="2532" y="9399"/>
                    <a:pt x="2607" y="9524"/>
                    <a:pt x="2683" y="9649"/>
                  </a:cubicBezTo>
                  <a:cubicBezTo>
                    <a:pt x="2783" y="9800"/>
                    <a:pt x="2858" y="9925"/>
                    <a:pt x="2933" y="10050"/>
                  </a:cubicBezTo>
                  <a:cubicBezTo>
                    <a:pt x="3084" y="10301"/>
                    <a:pt x="3234" y="10526"/>
                    <a:pt x="3409" y="10752"/>
                  </a:cubicBezTo>
                  <a:cubicBezTo>
                    <a:pt x="3510" y="10902"/>
                    <a:pt x="3585" y="11028"/>
                    <a:pt x="3685" y="11153"/>
                  </a:cubicBezTo>
                  <a:cubicBezTo>
                    <a:pt x="3785" y="11278"/>
                    <a:pt x="3861" y="11379"/>
                    <a:pt x="3961" y="11504"/>
                  </a:cubicBezTo>
                  <a:cubicBezTo>
                    <a:pt x="4061" y="11604"/>
                    <a:pt x="4136" y="11730"/>
                    <a:pt x="4236" y="11830"/>
                  </a:cubicBezTo>
                  <a:cubicBezTo>
                    <a:pt x="4337" y="11955"/>
                    <a:pt x="4412" y="12055"/>
                    <a:pt x="4512" y="12156"/>
                  </a:cubicBezTo>
                  <a:cubicBezTo>
                    <a:pt x="4612" y="12256"/>
                    <a:pt x="4713" y="12356"/>
                    <a:pt x="4813" y="12456"/>
                  </a:cubicBezTo>
                  <a:cubicBezTo>
                    <a:pt x="4888" y="12557"/>
                    <a:pt x="4988" y="12657"/>
                    <a:pt x="5089" y="12757"/>
                  </a:cubicBezTo>
                  <a:cubicBezTo>
                    <a:pt x="5189" y="12857"/>
                    <a:pt x="5289" y="12933"/>
                    <a:pt x="5389" y="13033"/>
                  </a:cubicBezTo>
                  <a:cubicBezTo>
                    <a:pt x="5490" y="13133"/>
                    <a:pt x="5590" y="13208"/>
                    <a:pt x="5690" y="13308"/>
                  </a:cubicBezTo>
                  <a:cubicBezTo>
                    <a:pt x="5790" y="13409"/>
                    <a:pt x="5891" y="13484"/>
                    <a:pt x="6016" y="13559"/>
                  </a:cubicBezTo>
                  <a:cubicBezTo>
                    <a:pt x="6116" y="13659"/>
                    <a:pt x="6216" y="13735"/>
                    <a:pt x="6317" y="13835"/>
                  </a:cubicBezTo>
                  <a:cubicBezTo>
                    <a:pt x="6517" y="13985"/>
                    <a:pt x="6743" y="14136"/>
                    <a:pt x="6968" y="14286"/>
                  </a:cubicBezTo>
                  <a:cubicBezTo>
                    <a:pt x="7820" y="14887"/>
                    <a:pt x="8723" y="15364"/>
                    <a:pt x="9650" y="15765"/>
                  </a:cubicBezTo>
                  <a:cubicBezTo>
                    <a:pt x="9725" y="15815"/>
                    <a:pt x="9800" y="15840"/>
                    <a:pt x="9901" y="15865"/>
                  </a:cubicBezTo>
                  <a:cubicBezTo>
                    <a:pt x="9926" y="15890"/>
                    <a:pt x="9951" y="15890"/>
                    <a:pt x="10001" y="15915"/>
                  </a:cubicBezTo>
                  <a:cubicBezTo>
                    <a:pt x="10227" y="16015"/>
                    <a:pt x="10452" y="16090"/>
                    <a:pt x="10703" y="16166"/>
                  </a:cubicBezTo>
                  <a:cubicBezTo>
                    <a:pt x="10803" y="16216"/>
                    <a:pt x="10928" y="16266"/>
                    <a:pt x="11054" y="16291"/>
                  </a:cubicBezTo>
                  <a:cubicBezTo>
                    <a:pt x="11154" y="16341"/>
                    <a:pt x="11254" y="16366"/>
                    <a:pt x="11354" y="16391"/>
                  </a:cubicBezTo>
                  <a:cubicBezTo>
                    <a:pt x="12658" y="16792"/>
                    <a:pt x="13986" y="17043"/>
                    <a:pt x="15264" y="17193"/>
                  </a:cubicBezTo>
                  <a:cubicBezTo>
                    <a:pt x="15465" y="17193"/>
                    <a:pt x="15665" y="17218"/>
                    <a:pt x="15866" y="17243"/>
                  </a:cubicBezTo>
                  <a:cubicBezTo>
                    <a:pt x="16560" y="17297"/>
                    <a:pt x="17238" y="17320"/>
                    <a:pt x="17891" y="17320"/>
                  </a:cubicBezTo>
                  <a:cubicBezTo>
                    <a:pt x="21805" y="17320"/>
                    <a:pt x="24788" y="16491"/>
                    <a:pt x="24788" y="16491"/>
                  </a:cubicBezTo>
                  <a:cubicBezTo>
                    <a:pt x="25064" y="16416"/>
                    <a:pt x="25339" y="16366"/>
                    <a:pt x="25615" y="16291"/>
                  </a:cubicBezTo>
                  <a:cubicBezTo>
                    <a:pt x="26517" y="16065"/>
                    <a:pt x="27344" y="15815"/>
                    <a:pt x="28096" y="15564"/>
                  </a:cubicBezTo>
                  <a:cubicBezTo>
                    <a:pt x="28673" y="15389"/>
                    <a:pt x="29224" y="15188"/>
                    <a:pt x="29725" y="14988"/>
                  </a:cubicBezTo>
                  <a:lnTo>
                    <a:pt x="29750" y="14988"/>
                  </a:lnTo>
                  <a:cubicBezTo>
                    <a:pt x="29926" y="14912"/>
                    <a:pt x="30076" y="14837"/>
                    <a:pt x="30252" y="14787"/>
                  </a:cubicBezTo>
                  <a:cubicBezTo>
                    <a:pt x="30402" y="14712"/>
                    <a:pt x="30577" y="14637"/>
                    <a:pt x="30728" y="14562"/>
                  </a:cubicBezTo>
                  <a:cubicBezTo>
                    <a:pt x="30853" y="14511"/>
                    <a:pt x="31004" y="14436"/>
                    <a:pt x="31129" y="14386"/>
                  </a:cubicBezTo>
                  <a:cubicBezTo>
                    <a:pt x="31705" y="14110"/>
                    <a:pt x="32182" y="13835"/>
                    <a:pt x="32608" y="13559"/>
                  </a:cubicBezTo>
                  <a:cubicBezTo>
                    <a:pt x="32683" y="13509"/>
                    <a:pt x="32758" y="13459"/>
                    <a:pt x="32833" y="13409"/>
                  </a:cubicBezTo>
                  <a:cubicBezTo>
                    <a:pt x="33309" y="13083"/>
                    <a:pt x="33735" y="12757"/>
                    <a:pt x="34061" y="12406"/>
                  </a:cubicBezTo>
                  <a:cubicBezTo>
                    <a:pt x="34111" y="12356"/>
                    <a:pt x="34136" y="12306"/>
                    <a:pt x="34187" y="12281"/>
                  </a:cubicBezTo>
                  <a:cubicBezTo>
                    <a:pt x="34212" y="12231"/>
                    <a:pt x="34262" y="12181"/>
                    <a:pt x="34287" y="12156"/>
                  </a:cubicBezTo>
                  <a:cubicBezTo>
                    <a:pt x="34337" y="12080"/>
                    <a:pt x="34387" y="12030"/>
                    <a:pt x="34437" y="11980"/>
                  </a:cubicBezTo>
                  <a:cubicBezTo>
                    <a:pt x="34512" y="11880"/>
                    <a:pt x="34588" y="11780"/>
                    <a:pt x="34638" y="11679"/>
                  </a:cubicBezTo>
                  <a:cubicBezTo>
                    <a:pt x="34688" y="11604"/>
                    <a:pt x="34738" y="11529"/>
                    <a:pt x="34788" y="11454"/>
                  </a:cubicBezTo>
                  <a:cubicBezTo>
                    <a:pt x="34863" y="11329"/>
                    <a:pt x="34938" y="11203"/>
                    <a:pt x="35014" y="11053"/>
                  </a:cubicBezTo>
                  <a:cubicBezTo>
                    <a:pt x="35014" y="11028"/>
                    <a:pt x="35039" y="11003"/>
                    <a:pt x="35039" y="10978"/>
                  </a:cubicBezTo>
                  <a:cubicBezTo>
                    <a:pt x="35139" y="10752"/>
                    <a:pt x="35214" y="10526"/>
                    <a:pt x="35264" y="10276"/>
                  </a:cubicBezTo>
                  <a:cubicBezTo>
                    <a:pt x="35289" y="10201"/>
                    <a:pt x="35289" y="10125"/>
                    <a:pt x="35314" y="10050"/>
                  </a:cubicBezTo>
                  <a:cubicBezTo>
                    <a:pt x="35314" y="9950"/>
                    <a:pt x="35314" y="9875"/>
                    <a:pt x="35339" y="9800"/>
                  </a:cubicBezTo>
                  <a:cubicBezTo>
                    <a:pt x="35339" y="9724"/>
                    <a:pt x="35339" y="9649"/>
                    <a:pt x="35339" y="9574"/>
                  </a:cubicBezTo>
                  <a:cubicBezTo>
                    <a:pt x="35339" y="9499"/>
                    <a:pt x="35339" y="9449"/>
                    <a:pt x="35339" y="9374"/>
                  </a:cubicBezTo>
                  <a:cubicBezTo>
                    <a:pt x="35339" y="9323"/>
                    <a:pt x="35314" y="9273"/>
                    <a:pt x="35314" y="9248"/>
                  </a:cubicBezTo>
                  <a:cubicBezTo>
                    <a:pt x="35314" y="9223"/>
                    <a:pt x="35314" y="9223"/>
                    <a:pt x="35314" y="9223"/>
                  </a:cubicBezTo>
                  <a:cubicBezTo>
                    <a:pt x="35314" y="9148"/>
                    <a:pt x="35314" y="9098"/>
                    <a:pt x="35289" y="9023"/>
                  </a:cubicBezTo>
                  <a:cubicBezTo>
                    <a:pt x="35289" y="8922"/>
                    <a:pt x="35264" y="8847"/>
                    <a:pt x="35239" y="8747"/>
                  </a:cubicBezTo>
                  <a:cubicBezTo>
                    <a:pt x="35239" y="8672"/>
                    <a:pt x="35214" y="8597"/>
                    <a:pt x="35189" y="8521"/>
                  </a:cubicBezTo>
                  <a:cubicBezTo>
                    <a:pt x="35189" y="8496"/>
                    <a:pt x="35189" y="8496"/>
                    <a:pt x="35189" y="8471"/>
                  </a:cubicBezTo>
                  <a:cubicBezTo>
                    <a:pt x="35164" y="8396"/>
                    <a:pt x="35139" y="8296"/>
                    <a:pt x="35089" y="8221"/>
                  </a:cubicBezTo>
                  <a:cubicBezTo>
                    <a:pt x="35064" y="8120"/>
                    <a:pt x="35039" y="8020"/>
                    <a:pt x="34989" y="7945"/>
                  </a:cubicBezTo>
                  <a:lnTo>
                    <a:pt x="34888" y="7669"/>
                  </a:lnTo>
                  <a:cubicBezTo>
                    <a:pt x="34813" y="7519"/>
                    <a:pt x="34738" y="7369"/>
                    <a:pt x="34638" y="7218"/>
                  </a:cubicBezTo>
                  <a:cubicBezTo>
                    <a:pt x="34588" y="7118"/>
                    <a:pt x="34537" y="7043"/>
                    <a:pt x="34487" y="6943"/>
                  </a:cubicBezTo>
                  <a:cubicBezTo>
                    <a:pt x="34437" y="6867"/>
                    <a:pt x="34362" y="6767"/>
                    <a:pt x="34312" y="6692"/>
                  </a:cubicBezTo>
                  <a:cubicBezTo>
                    <a:pt x="34262" y="6592"/>
                    <a:pt x="34187" y="6516"/>
                    <a:pt x="34136" y="6416"/>
                  </a:cubicBezTo>
                  <a:cubicBezTo>
                    <a:pt x="34086" y="6341"/>
                    <a:pt x="34011" y="6266"/>
                    <a:pt x="33936" y="6166"/>
                  </a:cubicBezTo>
                  <a:cubicBezTo>
                    <a:pt x="33886" y="6090"/>
                    <a:pt x="33811" y="6015"/>
                    <a:pt x="33760" y="5915"/>
                  </a:cubicBezTo>
                  <a:lnTo>
                    <a:pt x="33735" y="5915"/>
                  </a:lnTo>
                  <a:cubicBezTo>
                    <a:pt x="33610" y="5740"/>
                    <a:pt x="33460" y="5589"/>
                    <a:pt x="33309" y="5414"/>
                  </a:cubicBezTo>
                  <a:cubicBezTo>
                    <a:pt x="33209" y="5313"/>
                    <a:pt x="33109" y="5188"/>
                    <a:pt x="33009" y="5088"/>
                  </a:cubicBezTo>
                  <a:cubicBezTo>
                    <a:pt x="32933" y="5013"/>
                    <a:pt x="32883" y="4963"/>
                    <a:pt x="32833" y="4912"/>
                  </a:cubicBezTo>
                  <a:cubicBezTo>
                    <a:pt x="32282" y="4361"/>
                    <a:pt x="31705" y="3860"/>
                    <a:pt x="31079" y="3359"/>
                  </a:cubicBezTo>
                  <a:cubicBezTo>
                    <a:pt x="30978" y="3258"/>
                    <a:pt x="30853" y="3183"/>
                    <a:pt x="30753" y="3083"/>
                  </a:cubicBezTo>
                  <a:cubicBezTo>
                    <a:pt x="30678" y="3033"/>
                    <a:pt x="30577" y="2958"/>
                    <a:pt x="30502" y="2907"/>
                  </a:cubicBezTo>
                  <a:cubicBezTo>
                    <a:pt x="30452" y="2857"/>
                    <a:pt x="30377" y="2807"/>
                    <a:pt x="30302" y="2757"/>
                  </a:cubicBezTo>
                  <a:cubicBezTo>
                    <a:pt x="30176" y="2657"/>
                    <a:pt x="30051" y="2582"/>
                    <a:pt x="29926" y="2481"/>
                  </a:cubicBezTo>
                  <a:cubicBezTo>
                    <a:pt x="29801" y="2381"/>
                    <a:pt x="29675" y="2281"/>
                    <a:pt x="29525" y="2206"/>
                  </a:cubicBezTo>
                  <a:cubicBezTo>
                    <a:pt x="29024" y="1830"/>
                    <a:pt x="28497" y="1479"/>
                    <a:pt x="27971" y="1178"/>
                  </a:cubicBezTo>
                  <a:cubicBezTo>
                    <a:pt x="27846" y="1078"/>
                    <a:pt x="27720" y="1003"/>
                    <a:pt x="27595" y="927"/>
                  </a:cubicBezTo>
                  <a:cubicBezTo>
                    <a:pt x="27470" y="852"/>
                    <a:pt x="27344" y="777"/>
                    <a:pt x="27219" y="702"/>
                  </a:cubicBezTo>
                  <a:cubicBezTo>
                    <a:pt x="26968" y="552"/>
                    <a:pt x="26743" y="401"/>
                    <a:pt x="26492" y="276"/>
                  </a:cubicBezTo>
                  <a:cubicBezTo>
                    <a:pt x="26317" y="176"/>
                    <a:pt x="26166" y="75"/>
                    <a:pt x="25991" y="0"/>
                  </a:cubicBezTo>
                  <a:close/>
                </a:path>
              </a:pathLst>
            </a:custGeom>
            <a:solidFill>
              <a:srgbClr val="FF967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9864;p60">
              <a:extLst>
                <a:ext uri="{FF2B5EF4-FFF2-40B4-BE49-F238E27FC236}">
                  <a16:creationId xmlns:a16="http://schemas.microsoft.com/office/drawing/2014/main" id="{367F05B8-9CDC-8435-407F-75449279458E}"/>
                </a:ext>
              </a:extLst>
            </p:cNvPr>
            <p:cNvSpPr/>
            <p:nvPr/>
          </p:nvSpPr>
          <p:spPr>
            <a:xfrm>
              <a:off x="6588200" y="4406438"/>
              <a:ext cx="631600" cy="316050"/>
            </a:xfrm>
            <a:custGeom>
              <a:avLst/>
              <a:gdLst/>
              <a:ahLst/>
              <a:cxnLst/>
              <a:rect l="l" t="t" r="r" b="b"/>
              <a:pathLst>
                <a:path w="25264" h="12642" extrusionOk="0">
                  <a:moveTo>
                    <a:pt x="16466" y="0"/>
                  </a:moveTo>
                  <a:lnTo>
                    <a:pt x="0" y="4562"/>
                  </a:lnTo>
                  <a:lnTo>
                    <a:pt x="4136" y="11880"/>
                  </a:lnTo>
                  <a:lnTo>
                    <a:pt x="4336" y="12005"/>
                  </a:lnTo>
                  <a:cubicBezTo>
                    <a:pt x="5010" y="12448"/>
                    <a:pt x="6115" y="12641"/>
                    <a:pt x="7480" y="12641"/>
                  </a:cubicBezTo>
                  <a:cubicBezTo>
                    <a:pt x="12919" y="12641"/>
                    <a:pt x="22479" y="9572"/>
                    <a:pt x="25263" y="6968"/>
                  </a:cubicBezTo>
                  <a:cubicBezTo>
                    <a:pt x="25138" y="6341"/>
                    <a:pt x="24913" y="5765"/>
                    <a:pt x="24587" y="5213"/>
                  </a:cubicBezTo>
                  <a:cubicBezTo>
                    <a:pt x="24461" y="4988"/>
                    <a:pt x="24311" y="4762"/>
                    <a:pt x="24161" y="4562"/>
                  </a:cubicBezTo>
                  <a:lnTo>
                    <a:pt x="19399" y="1228"/>
                  </a:lnTo>
                  <a:cubicBezTo>
                    <a:pt x="17770" y="501"/>
                    <a:pt x="16466" y="0"/>
                    <a:pt x="16466" y="0"/>
                  </a:cubicBezTo>
                  <a:close/>
                </a:path>
              </a:pathLst>
            </a:custGeom>
            <a:solidFill>
              <a:srgbClr val="DF3C4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9865;p60">
              <a:extLst>
                <a:ext uri="{FF2B5EF4-FFF2-40B4-BE49-F238E27FC236}">
                  <a16:creationId xmlns:a16="http://schemas.microsoft.com/office/drawing/2014/main" id="{F836799F-949F-79B0-2E7A-AE0A41B03E39}"/>
                </a:ext>
              </a:extLst>
            </p:cNvPr>
            <p:cNvSpPr/>
            <p:nvPr/>
          </p:nvSpPr>
          <p:spPr>
            <a:xfrm>
              <a:off x="6662125" y="4538638"/>
              <a:ext cx="597150" cy="474200"/>
            </a:xfrm>
            <a:custGeom>
              <a:avLst/>
              <a:gdLst/>
              <a:ahLst/>
              <a:cxnLst/>
              <a:rect l="l" t="t" r="r" b="b"/>
              <a:pathLst>
                <a:path w="23886" h="18968" extrusionOk="0">
                  <a:moveTo>
                    <a:pt x="21680" y="0"/>
                  </a:moveTo>
                  <a:lnTo>
                    <a:pt x="21680" y="0"/>
                  </a:lnTo>
                  <a:cubicBezTo>
                    <a:pt x="21705" y="126"/>
                    <a:pt x="21730" y="226"/>
                    <a:pt x="21755" y="351"/>
                  </a:cubicBezTo>
                  <a:cubicBezTo>
                    <a:pt x="21931" y="1178"/>
                    <a:pt x="22306" y="2181"/>
                    <a:pt x="22306" y="3008"/>
                  </a:cubicBezTo>
                  <a:cubicBezTo>
                    <a:pt x="22306" y="3835"/>
                    <a:pt x="21855" y="4737"/>
                    <a:pt x="21555" y="5489"/>
                  </a:cubicBezTo>
                  <a:cubicBezTo>
                    <a:pt x="20828" y="7193"/>
                    <a:pt x="19875" y="8798"/>
                    <a:pt x="18722" y="10251"/>
                  </a:cubicBezTo>
                  <a:cubicBezTo>
                    <a:pt x="15435" y="14475"/>
                    <a:pt x="10056" y="17765"/>
                    <a:pt x="4577" y="17765"/>
                  </a:cubicBezTo>
                  <a:cubicBezTo>
                    <a:pt x="3164" y="17765"/>
                    <a:pt x="1744" y="17546"/>
                    <a:pt x="351" y="17068"/>
                  </a:cubicBezTo>
                  <a:cubicBezTo>
                    <a:pt x="326" y="17018"/>
                    <a:pt x="201" y="16742"/>
                    <a:pt x="1" y="16266"/>
                  </a:cubicBezTo>
                  <a:lnTo>
                    <a:pt x="1" y="16266"/>
                  </a:lnTo>
                  <a:cubicBezTo>
                    <a:pt x="502" y="17595"/>
                    <a:pt x="878" y="18371"/>
                    <a:pt x="903" y="18472"/>
                  </a:cubicBezTo>
                  <a:cubicBezTo>
                    <a:pt x="1927" y="18820"/>
                    <a:pt x="3189" y="18967"/>
                    <a:pt x="4584" y="18967"/>
                  </a:cubicBezTo>
                  <a:cubicBezTo>
                    <a:pt x="11312" y="18967"/>
                    <a:pt x="21140" y="15552"/>
                    <a:pt x="22407" y="14888"/>
                  </a:cubicBezTo>
                  <a:cubicBezTo>
                    <a:pt x="23108" y="14537"/>
                    <a:pt x="23585" y="13835"/>
                    <a:pt x="23635" y="13033"/>
                  </a:cubicBezTo>
                  <a:cubicBezTo>
                    <a:pt x="23885" y="10201"/>
                    <a:pt x="22833" y="4412"/>
                    <a:pt x="22332" y="1755"/>
                  </a:cubicBezTo>
                  <a:cubicBezTo>
                    <a:pt x="22206" y="1128"/>
                    <a:pt x="21981" y="552"/>
                    <a:pt x="21680" y="0"/>
                  </a:cubicBezTo>
                  <a:close/>
                </a:path>
              </a:pathLst>
            </a:custGeom>
            <a:solidFill>
              <a:srgbClr val="DF3C4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9866;p60">
              <a:extLst>
                <a:ext uri="{FF2B5EF4-FFF2-40B4-BE49-F238E27FC236}">
                  <a16:creationId xmlns:a16="http://schemas.microsoft.com/office/drawing/2014/main" id="{1CCD239D-11CA-2802-6016-BDE6324667C8}"/>
                </a:ext>
              </a:extLst>
            </p:cNvPr>
            <p:cNvSpPr/>
            <p:nvPr/>
          </p:nvSpPr>
          <p:spPr>
            <a:xfrm>
              <a:off x="6578800" y="4493513"/>
              <a:ext cx="105900" cy="506925"/>
            </a:xfrm>
            <a:custGeom>
              <a:avLst/>
              <a:gdLst/>
              <a:ahLst/>
              <a:cxnLst/>
              <a:rect l="l" t="t" r="r" b="b"/>
              <a:pathLst>
                <a:path w="4236" h="20277" extrusionOk="0">
                  <a:moveTo>
                    <a:pt x="0" y="1"/>
                  </a:moveTo>
                  <a:lnTo>
                    <a:pt x="0" y="1"/>
                  </a:lnTo>
                  <a:cubicBezTo>
                    <a:pt x="25" y="11487"/>
                    <a:pt x="4098" y="19976"/>
                    <a:pt x="4235" y="20250"/>
                  </a:cubicBezTo>
                  <a:lnTo>
                    <a:pt x="4235" y="20250"/>
                  </a:lnTo>
                  <a:lnTo>
                    <a:pt x="3935" y="6943"/>
                  </a:lnTo>
                  <a:lnTo>
                    <a:pt x="0" y="1"/>
                  </a:lnTo>
                  <a:close/>
                  <a:moveTo>
                    <a:pt x="4235" y="20250"/>
                  </a:moveTo>
                  <a:lnTo>
                    <a:pt x="4236" y="20277"/>
                  </a:lnTo>
                  <a:lnTo>
                    <a:pt x="4236" y="20252"/>
                  </a:lnTo>
                  <a:cubicBezTo>
                    <a:pt x="4236" y="20251"/>
                    <a:pt x="4235" y="20251"/>
                    <a:pt x="4235" y="20250"/>
                  </a:cubicBezTo>
                  <a:close/>
                </a:path>
              </a:pathLst>
            </a:custGeom>
            <a:solidFill>
              <a:srgbClr val="6C142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9867;p60">
              <a:extLst>
                <a:ext uri="{FF2B5EF4-FFF2-40B4-BE49-F238E27FC236}">
                  <a16:creationId xmlns:a16="http://schemas.microsoft.com/office/drawing/2014/main" id="{F9B41C58-AAE3-0644-95C4-7484FCEBB9C3}"/>
                </a:ext>
              </a:extLst>
            </p:cNvPr>
            <p:cNvSpPr/>
            <p:nvPr/>
          </p:nvSpPr>
          <p:spPr>
            <a:xfrm>
              <a:off x="6588200" y="4406438"/>
              <a:ext cx="631600" cy="316050"/>
            </a:xfrm>
            <a:custGeom>
              <a:avLst/>
              <a:gdLst/>
              <a:ahLst/>
              <a:cxnLst/>
              <a:rect l="l" t="t" r="r" b="b"/>
              <a:pathLst>
                <a:path w="25264" h="12642" extrusionOk="0">
                  <a:moveTo>
                    <a:pt x="16466" y="0"/>
                  </a:moveTo>
                  <a:lnTo>
                    <a:pt x="0" y="4562"/>
                  </a:lnTo>
                  <a:lnTo>
                    <a:pt x="4136" y="11880"/>
                  </a:lnTo>
                  <a:lnTo>
                    <a:pt x="4336" y="12005"/>
                  </a:lnTo>
                  <a:cubicBezTo>
                    <a:pt x="5010" y="12448"/>
                    <a:pt x="6115" y="12641"/>
                    <a:pt x="7480" y="12641"/>
                  </a:cubicBezTo>
                  <a:cubicBezTo>
                    <a:pt x="12919" y="12641"/>
                    <a:pt x="22479" y="9572"/>
                    <a:pt x="25263" y="6968"/>
                  </a:cubicBezTo>
                  <a:cubicBezTo>
                    <a:pt x="25138" y="6341"/>
                    <a:pt x="24913" y="5765"/>
                    <a:pt x="24587" y="5213"/>
                  </a:cubicBezTo>
                  <a:cubicBezTo>
                    <a:pt x="24461" y="4988"/>
                    <a:pt x="24311" y="4762"/>
                    <a:pt x="24161" y="4562"/>
                  </a:cubicBezTo>
                  <a:lnTo>
                    <a:pt x="19399" y="1228"/>
                  </a:lnTo>
                  <a:cubicBezTo>
                    <a:pt x="17770" y="501"/>
                    <a:pt x="16466" y="0"/>
                    <a:pt x="16466" y="0"/>
                  </a:cubicBezTo>
                  <a:close/>
                </a:path>
              </a:pathLst>
            </a:custGeom>
            <a:solidFill>
              <a:srgbClr val="7C112E"/>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9868;p60">
              <a:extLst>
                <a:ext uri="{FF2B5EF4-FFF2-40B4-BE49-F238E27FC236}">
                  <a16:creationId xmlns:a16="http://schemas.microsoft.com/office/drawing/2014/main" id="{F8FED2CB-A5E7-2176-B62A-82C2B83EA4B5}"/>
                </a:ext>
              </a:extLst>
            </p:cNvPr>
            <p:cNvSpPr/>
            <p:nvPr/>
          </p:nvSpPr>
          <p:spPr>
            <a:xfrm>
              <a:off x="6578800" y="4379488"/>
              <a:ext cx="688625" cy="315725"/>
            </a:xfrm>
            <a:custGeom>
              <a:avLst/>
              <a:gdLst/>
              <a:ahLst/>
              <a:cxnLst/>
              <a:rect l="l" t="t" r="r" b="b"/>
              <a:pathLst>
                <a:path w="27545" h="12629" extrusionOk="0">
                  <a:moveTo>
                    <a:pt x="16466" y="1"/>
                  </a:moveTo>
                  <a:lnTo>
                    <a:pt x="0" y="4562"/>
                  </a:lnTo>
                  <a:lnTo>
                    <a:pt x="4136" y="11855"/>
                  </a:lnTo>
                  <a:lnTo>
                    <a:pt x="4336" y="11981"/>
                  </a:lnTo>
                  <a:cubicBezTo>
                    <a:pt x="5019" y="12431"/>
                    <a:pt x="6140" y="12628"/>
                    <a:pt x="7521" y="12628"/>
                  </a:cubicBezTo>
                  <a:cubicBezTo>
                    <a:pt x="13283" y="12628"/>
                    <a:pt x="23587" y="9206"/>
                    <a:pt x="25690" y="6517"/>
                  </a:cubicBezTo>
                  <a:cubicBezTo>
                    <a:pt x="27544" y="4111"/>
                    <a:pt x="16466" y="1"/>
                    <a:pt x="16466" y="1"/>
                  </a:cubicBezTo>
                  <a:close/>
                </a:path>
              </a:pathLst>
            </a:custGeom>
            <a:solidFill>
              <a:srgbClr val="DF3C4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9869;p60">
              <a:extLst>
                <a:ext uri="{FF2B5EF4-FFF2-40B4-BE49-F238E27FC236}">
                  <a16:creationId xmlns:a16="http://schemas.microsoft.com/office/drawing/2014/main" id="{C2D59504-DD86-D531-C5F4-7C0E8E1B3484}"/>
                </a:ext>
              </a:extLst>
            </p:cNvPr>
            <p:cNvSpPr/>
            <p:nvPr/>
          </p:nvSpPr>
          <p:spPr>
            <a:xfrm>
              <a:off x="6671525" y="4492263"/>
              <a:ext cx="560800" cy="202950"/>
            </a:xfrm>
            <a:custGeom>
              <a:avLst/>
              <a:gdLst/>
              <a:ahLst/>
              <a:cxnLst/>
              <a:rect l="l" t="t" r="r" b="b"/>
              <a:pathLst>
                <a:path w="22432" h="8118" extrusionOk="0">
                  <a:moveTo>
                    <a:pt x="21329" y="1"/>
                  </a:moveTo>
                  <a:cubicBezTo>
                    <a:pt x="21504" y="377"/>
                    <a:pt x="21504" y="728"/>
                    <a:pt x="21254" y="1079"/>
                  </a:cubicBezTo>
                  <a:cubicBezTo>
                    <a:pt x="19151" y="3753"/>
                    <a:pt x="8836" y="7175"/>
                    <a:pt x="3077" y="7175"/>
                  </a:cubicBezTo>
                  <a:cubicBezTo>
                    <a:pt x="1765" y="7175"/>
                    <a:pt x="689" y="6997"/>
                    <a:pt x="0" y="6592"/>
                  </a:cubicBezTo>
                  <a:lnTo>
                    <a:pt x="0" y="6592"/>
                  </a:lnTo>
                  <a:lnTo>
                    <a:pt x="427" y="7344"/>
                  </a:lnTo>
                  <a:lnTo>
                    <a:pt x="627" y="7470"/>
                  </a:lnTo>
                  <a:cubicBezTo>
                    <a:pt x="1310" y="7920"/>
                    <a:pt x="2431" y="8117"/>
                    <a:pt x="3812" y="8117"/>
                  </a:cubicBezTo>
                  <a:cubicBezTo>
                    <a:pt x="9574" y="8117"/>
                    <a:pt x="19878" y="4695"/>
                    <a:pt x="21981" y="2006"/>
                  </a:cubicBezTo>
                  <a:cubicBezTo>
                    <a:pt x="22432" y="1404"/>
                    <a:pt x="22106" y="703"/>
                    <a:pt x="21329" y="1"/>
                  </a:cubicBezTo>
                  <a:close/>
                </a:path>
              </a:pathLst>
            </a:custGeom>
            <a:solidFill>
              <a:srgbClr val="FF9677"/>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3290978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1676400" y="76199"/>
            <a:ext cx="8839200" cy="769629"/>
          </a:xfrm>
          <a:prstGeom prst="rect">
            <a:avLst/>
          </a:pr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rgbClr val="FF0000"/>
                </a:solidFill>
                <a:latin typeface="Times New Roman" pitchFamily="18" charset="0"/>
                <a:cs typeface="Times New Roman" pitchFamily="18" charset="0"/>
              </a:rPr>
              <a:t>BÀI 2: XÁC SUẤT CỦA BIẾN CỐ</a:t>
            </a:r>
            <a:endParaRPr lang="en-US" sz="4000" b="1" dirty="0">
              <a:solidFill>
                <a:srgbClr val="FF0000"/>
              </a:solidFill>
              <a:latin typeface="Times New Roman" pitchFamily="18" charset="0"/>
              <a:cs typeface="Times New Roman" pitchFamily="18" charset="0"/>
            </a:endParaRPr>
          </a:p>
        </p:txBody>
      </p:sp>
      <p:sp>
        <p:nvSpPr>
          <p:cNvPr id="3" name="Rectangle 2"/>
          <p:cNvSpPr/>
          <p:nvPr/>
        </p:nvSpPr>
        <p:spPr>
          <a:xfrm>
            <a:off x="871944" y="806319"/>
            <a:ext cx="8839200" cy="609600"/>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Nội</a:t>
            </a:r>
            <a:r>
              <a:rPr lang="en-US" sz="36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dung </a:t>
            </a:r>
            <a:r>
              <a:rPr lang="en-US" sz="36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bài</a:t>
            </a:r>
            <a:r>
              <a:rPr lang="en-US" sz="36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học</a:t>
            </a:r>
            <a:r>
              <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p>
        </p:txBody>
      </p:sp>
      <p:grpSp>
        <p:nvGrpSpPr>
          <p:cNvPr id="11" name="Group 8"/>
          <p:cNvGrpSpPr>
            <a:grpSpLocks/>
          </p:cNvGrpSpPr>
          <p:nvPr/>
        </p:nvGrpSpPr>
        <p:grpSpPr bwMode="auto">
          <a:xfrm>
            <a:off x="276632" y="2619541"/>
            <a:ext cx="10658068" cy="1116626"/>
            <a:chOff x="1296" y="1824"/>
            <a:chExt cx="2976" cy="432"/>
          </a:xfrm>
        </p:grpSpPr>
        <p:sp>
          <p:nvSpPr>
            <p:cNvPr id="12" name="AutoShape 9"/>
            <p:cNvSpPr>
              <a:spLocks noChangeArrowheads="1"/>
            </p:cNvSpPr>
            <p:nvPr/>
          </p:nvSpPr>
          <p:spPr bwMode="gray">
            <a:xfrm>
              <a:off x="1536" y="1899"/>
              <a:ext cx="2736" cy="288"/>
            </a:xfrm>
            <a:prstGeom prst="roundRect">
              <a:avLst>
                <a:gd name="adj" fmla="val 16667"/>
              </a:avLst>
            </a:prstGeom>
            <a:solidFill>
              <a:srgbClr val="5B9BD5"/>
            </a:solidFill>
            <a:ln w="12700" algn="ctr">
              <a:solidFill>
                <a:sysClr val="window" lastClr="FFFFFF"/>
              </a:solidFill>
              <a:round/>
              <a:headEnd/>
              <a:tailEnd/>
            </a:ln>
            <a:effectLst>
              <a:outerShdw dist="99190" dir="238833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3" name="AutoShape 10"/>
            <p:cNvSpPr>
              <a:spLocks noChangeArrowheads="1"/>
            </p:cNvSpPr>
            <p:nvPr/>
          </p:nvSpPr>
          <p:spPr bwMode="gray">
            <a:xfrm>
              <a:off x="1296" y="1824"/>
              <a:ext cx="432" cy="432"/>
            </a:xfrm>
            <a:prstGeom prst="diamond">
              <a:avLst/>
            </a:prstGeom>
            <a:solidFill>
              <a:srgbClr val="5B9BD5"/>
            </a:solidFill>
            <a:ln w="25400" algn="ctr">
              <a:solidFill>
                <a:sysClr val="window" lastClr="FFFFFF"/>
              </a:solidFill>
              <a:miter lim="800000"/>
              <a:headEnd/>
              <a:tailEnd/>
            </a:ln>
            <a:effectLst>
              <a:outerShdw dist="63500" dir="221219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4" name="Text Box 11"/>
            <p:cNvSpPr txBox="1">
              <a:spLocks noChangeArrowheads="1"/>
            </p:cNvSpPr>
            <p:nvPr/>
          </p:nvSpPr>
          <p:spPr bwMode="gray">
            <a:xfrm>
              <a:off x="1680" y="1934"/>
              <a:ext cx="2584" cy="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3200" b="1"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TÍNH XÁC SUẤT BẰNG SƠ  ĐỒ HÌNH CÂY</a:t>
              </a:r>
              <a:endParaRPr kumimoji="0" lang="en-US" altLang="en-US" sz="32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5" name="Text Box 12"/>
            <p:cNvSpPr txBox="1">
              <a:spLocks noChangeArrowheads="1"/>
            </p:cNvSpPr>
            <p:nvPr/>
          </p:nvSpPr>
          <p:spPr bwMode="gray">
            <a:xfrm>
              <a:off x="1418" y="1886"/>
              <a:ext cx="174"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28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II</a:t>
              </a:r>
            </a:p>
          </p:txBody>
        </p:sp>
      </p:grpSp>
      <p:grpSp>
        <p:nvGrpSpPr>
          <p:cNvPr id="16" name="Group 13"/>
          <p:cNvGrpSpPr>
            <a:grpSpLocks/>
          </p:cNvGrpSpPr>
          <p:nvPr/>
        </p:nvGrpSpPr>
        <p:grpSpPr bwMode="auto">
          <a:xfrm>
            <a:off x="209154" y="3769705"/>
            <a:ext cx="10622482" cy="1412711"/>
            <a:chOff x="1277" y="1824"/>
            <a:chExt cx="2991" cy="479"/>
          </a:xfrm>
          <a:solidFill>
            <a:schemeClr val="accent5">
              <a:lumMod val="40000"/>
              <a:lumOff val="60000"/>
            </a:schemeClr>
          </a:solidFill>
        </p:grpSpPr>
        <p:sp>
          <p:nvSpPr>
            <p:cNvPr id="17" name="AutoShape 14"/>
            <p:cNvSpPr>
              <a:spLocks noChangeArrowheads="1"/>
            </p:cNvSpPr>
            <p:nvPr/>
          </p:nvSpPr>
          <p:spPr bwMode="gray">
            <a:xfrm>
              <a:off x="1532" y="1850"/>
              <a:ext cx="2736" cy="394"/>
            </a:xfrm>
            <a:prstGeom prst="roundRect">
              <a:avLst>
                <a:gd name="adj" fmla="val 16667"/>
              </a:avLst>
            </a:prstGeom>
            <a:grpFill/>
            <a:ln w="12700" algn="ctr">
              <a:solidFill>
                <a:sysClr val="window" lastClr="FFFFFF"/>
              </a:solidFill>
              <a:round/>
              <a:headEnd/>
              <a:tailEnd/>
            </a:ln>
            <a:effectLst>
              <a:outerShdw dist="99190" dir="238833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9" name="Text Box 16"/>
            <p:cNvSpPr txBox="1">
              <a:spLocks noChangeArrowheads="1"/>
            </p:cNvSpPr>
            <p:nvPr/>
          </p:nvSpPr>
          <p:spPr bwMode="gray">
            <a:xfrm>
              <a:off x="1628" y="1955"/>
              <a:ext cx="2160" cy="198"/>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3200" b="1"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BIẾN CỐ ĐỐI</a:t>
              </a:r>
              <a:endParaRPr kumimoji="0" lang="en-US" altLang="en-US" sz="32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8" name="AutoShape 15"/>
            <p:cNvSpPr>
              <a:spLocks noChangeArrowheads="1"/>
            </p:cNvSpPr>
            <p:nvPr/>
          </p:nvSpPr>
          <p:spPr bwMode="gray">
            <a:xfrm>
              <a:off x="1277" y="1824"/>
              <a:ext cx="451" cy="479"/>
            </a:xfrm>
            <a:prstGeom prst="diamond">
              <a:avLst/>
            </a:prstGeom>
            <a:grpFill/>
            <a:ln w="25400" algn="ctr">
              <a:solidFill>
                <a:sysClr val="window" lastClr="FFFFFF"/>
              </a:solidFill>
              <a:miter lim="800000"/>
              <a:headEnd/>
              <a:tailEnd/>
            </a:ln>
            <a:effectLst>
              <a:outerShdw dist="63500" dir="221219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28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III</a:t>
              </a:r>
              <a:endParaRPr kumimoji="0" lang="en-US" altLang="en-US" sz="2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20" name="Group 18"/>
          <p:cNvGrpSpPr>
            <a:grpSpLocks/>
          </p:cNvGrpSpPr>
          <p:nvPr/>
        </p:nvGrpSpPr>
        <p:grpSpPr bwMode="auto">
          <a:xfrm>
            <a:off x="275567" y="5183599"/>
            <a:ext cx="10629141" cy="1519746"/>
            <a:chOff x="1213" y="1860"/>
            <a:chExt cx="3123" cy="396"/>
          </a:xfrm>
        </p:grpSpPr>
        <p:sp>
          <p:nvSpPr>
            <p:cNvPr id="21" name="AutoShape 19"/>
            <p:cNvSpPr>
              <a:spLocks noChangeArrowheads="1"/>
            </p:cNvSpPr>
            <p:nvPr/>
          </p:nvSpPr>
          <p:spPr bwMode="gray">
            <a:xfrm>
              <a:off x="1536" y="1899"/>
              <a:ext cx="2800" cy="288"/>
            </a:xfrm>
            <a:prstGeom prst="roundRect">
              <a:avLst>
                <a:gd name="adj" fmla="val 16667"/>
              </a:avLst>
            </a:prstGeom>
            <a:solidFill>
              <a:srgbClr val="954F72"/>
            </a:solidFill>
            <a:ln w="12700" algn="ctr">
              <a:solidFill>
                <a:sysClr val="window" lastClr="FFFFFF"/>
              </a:solidFill>
              <a:round/>
              <a:headEnd/>
              <a:tailEnd/>
            </a:ln>
            <a:effectLst>
              <a:outerShdw dist="99190" dir="238833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32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2" name="AutoShape 20"/>
            <p:cNvSpPr>
              <a:spLocks noChangeArrowheads="1"/>
            </p:cNvSpPr>
            <p:nvPr/>
          </p:nvSpPr>
          <p:spPr bwMode="gray">
            <a:xfrm>
              <a:off x="1213" y="1860"/>
              <a:ext cx="515" cy="396"/>
            </a:xfrm>
            <a:prstGeom prst="diamond">
              <a:avLst/>
            </a:prstGeom>
            <a:solidFill>
              <a:srgbClr val="954F72"/>
            </a:solidFill>
            <a:ln w="25400" algn="ctr">
              <a:solidFill>
                <a:sysClr val="window" lastClr="FFFFFF"/>
              </a:solidFill>
              <a:miter lim="800000"/>
              <a:headEnd/>
              <a:tailEnd/>
            </a:ln>
            <a:effectLst>
              <a:outerShdw dist="63500" dir="221219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23" name="Text Box 21"/>
            <p:cNvSpPr txBox="1">
              <a:spLocks noChangeArrowheads="1"/>
            </p:cNvSpPr>
            <p:nvPr/>
          </p:nvSpPr>
          <p:spPr bwMode="gray">
            <a:xfrm>
              <a:off x="1560" y="1986"/>
              <a:ext cx="2160" cy="152"/>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3200" b="1" i="0" u="none" strike="noStrike" kern="0" cap="none" spc="0" normalizeH="0" baseline="0" noProof="0">
                  <a:ln>
                    <a:noFill/>
                  </a:ln>
                  <a:solidFill>
                    <a:srgbClr val="FFFF00"/>
                  </a:solidFill>
                  <a:effectLst/>
                  <a:uLnTx/>
                  <a:uFillTx/>
                  <a:latin typeface="Times New Roman" panose="02020603050405020304" pitchFamily="18" charset="0"/>
                  <a:cs typeface="Times New Roman" panose="02020603050405020304" pitchFamily="18" charset="0"/>
                </a:rPr>
                <a:t>NGUYÊN LÍ XÁC SUẤT BÉ</a:t>
              </a:r>
              <a:endParaRPr kumimoji="0" lang="en-US" altLang="en-US" sz="3200" b="1" i="0" u="none" strike="noStrike" kern="0" cap="none" spc="0" normalizeH="0" baseline="0" noProof="0" dirty="0">
                <a:ln>
                  <a:noFill/>
                </a:ln>
                <a:solidFill>
                  <a:srgbClr val="FFFF00"/>
                </a:solidFill>
                <a:effectLst/>
                <a:uLnTx/>
                <a:uFillTx/>
                <a:latin typeface="Times New Roman" panose="02020603050405020304" pitchFamily="18" charset="0"/>
                <a:cs typeface="Times New Roman" panose="02020603050405020304" pitchFamily="18" charset="0"/>
              </a:endParaRPr>
            </a:p>
          </p:txBody>
        </p:sp>
        <p:sp>
          <p:nvSpPr>
            <p:cNvPr id="24" name="Text Box 22"/>
            <p:cNvSpPr txBox="1">
              <a:spLocks noChangeArrowheads="1"/>
            </p:cNvSpPr>
            <p:nvPr/>
          </p:nvSpPr>
          <p:spPr bwMode="gray">
            <a:xfrm>
              <a:off x="1378" y="1886"/>
              <a:ext cx="250" cy="23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endParaRPr kumimoji="0" lang="en-US" altLang="en-US" sz="2400" b="0"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2800" b="0" i="0" u="none" strike="noStrike" kern="0" cap="none" spc="0" normalizeH="0" baseline="0" noProof="0" dirty="0">
                  <a:ln>
                    <a:noFill/>
                  </a:ln>
                  <a:solidFill>
                    <a:srgbClr val="FFFF00"/>
                  </a:solidFill>
                  <a:effectLst/>
                  <a:uLnTx/>
                  <a:uFillTx/>
                  <a:latin typeface="Arial" panose="020B0604020202020204" pitchFamily="34" charset="0"/>
                  <a:cs typeface="Arial" panose="020B0604020202020204" pitchFamily="34" charset="0"/>
                </a:rPr>
                <a:t>IV</a:t>
              </a:r>
            </a:p>
          </p:txBody>
        </p:sp>
      </p:grpSp>
      <p:grpSp>
        <p:nvGrpSpPr>
          <p:cNvPr id="30" name="Group 3"/>
          <p:cNvGrpSpPr>
            <a:grpSpLocks/>
          </p:cNvGrpSpPr>
          <p:nvPr/>
        </p:nvGrpSpPr>
        <p:grpSpPr bwMode="auto">
          <a:xfrm>
            <a:off x="275622" y="1575948"/>
            <a:ext cx="10659710" cy="1038225"/>
            <a:chOff x="1296" y="1824"/>
            <a:chExt cx="3010" cy="432"/>
          </a:xfrm>
        </p:grpSpPr>
        <p:sp>
          <p:nvSpPr>
            <p:cNvPr id="31" name="AutoShape 4"/>
            <p:cNvSpPr>
              <a:spLocks noChangeArrowheads="1"/>
            </p:cNvSpPr>
            <p:nvPr/>
          </p:nvSpPr>
          <p:spPr bwMode="gray">
            <a:xfrm>
              <a:off x="1536" y="1899"/>
              <a:ext cx="2770" cy="288"/>
            </a:xfrm>
            <a:prstGeom prst="roundRect">
              <a:avLst>
                <a:gd name="adj" fmla="val 16667"/>
              </a:avLst>
            </a:prstGeom>
            <a:solidFill>
              <a:schemeClr val="accent6">
                <a:lumMod val="40000"/>
                <a:lumOff val="60000"/>
              </a:schemeClr>
            </a:solidFill>
            <a:ln w="12700" algn="ctr">
              <a:solidFill>
                <a:sysClr val="window" lastClr="FFFFFF"/>
              </a:solidFill>
              <a:round/>
              <a:headEnd/>
              <a:tailEnd/>
            </a:ln>
            <a:effectLst>
              <a:outerShdw dist="99190" dir="238833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32" name="AutoShape 5"/>
            <p:cNvSpPr>
              <a:spLocks noChangeArrowheads="1"/>
            </p:cNvSpPr>
            <p:nvPr/>
          </p:nvSpPr>
          <p:spPr bwMode="gray">
            <a:xfrm>
              <a:off x="1296" y="1824"/>
              <a:ext cx="432" cy="432"/>
            </a:xfrm>
            <a:prstGeom prst="diamond">
              <a:avLst/>
            </a:prstGeom>
            <a:solidFill>
              <a:schemeClr val="accent6">
                <a:lumMod val="40000"/>
                <a:lumOff val="60000"/>
              </a:schemeClr>
            </a:solidFill>
            <a:ln w="25400" algn="ctr">
              <a:solidFill>
                <a:sysClr val="window" lastClr="FFFFFF"/>
              </a:solidFill>
              <a:miter lim="800000"/>
              <a:headEnd/>
              <a:tailEnd/>
            </a:ln>
            <a:effectLst>
              <a:outerShdw dist="63500" dir="221219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33" name="Text Box 6"/>
            <p:cNvSpPr txBox="1">
              <a:spLocks noChangeArrowheads="1"/>
            </p:cNvSpPr>
            <p:nvPr/>
          </p:nvSpPr>
          <p:spPr bwMode="gray">
            <a:xfrm>
              <a:off x="1681" y="1947"/>
              <a:ext cx="2160" cy="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3200" b="1" i="0" u="none" strike="noStrike" kern="0" cap="none" spc="0" normalizeH="0" baseline="0" noProof="0">
                  <a:ln>
                    <a:noFill/>
                  </a:ln>
                  <a:effectLst/>
                  <a:uLnTx/>
                  <a:uFillTx/>
                  <a:latin typeface="Times New Roman" panose="02020603050405020304" pitchFamily="18" charset="0"/>
                  <a:cs typeface="Times New Roman" panose="02020603050405020304" pitchFamily="18" charset="0"/>
                </a:rPr>
                <a:t>XÁC SUẤT CỦA BIẾN CỐ </a:t>
              </a:r>
              <a:endParaRPr kumimoji="0" lang="en-US" altLang="en-US" sz="32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34" name="Text Box 7"/>
            <p:cNvSpPr txBox="1">
              <a:spLocks noChangeArrowheads="1"/>
            </p:cNvSpPr>
            <p:nvPr/>
          </p:nvSpPr>
          <p:spPr bwMode="gray">
            <a:xfrm>
              <a:off x="1465" y="1886"/>
              <a:ext cx="80" cy="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2800" b="0" i="0" u="none" strike="noStrike" kern="0" cap="none" spc="0" normalizeH="0" baseline="0" noProof="0">
                  <a:ln>
                    <a:noFill/>
                  </a:ln>
                  <a:effectLst/>
                  <a:uLnTx/>
                  <a:uFillTx/>
                  <a:latin typeface="Arial" panose="020B0604020202020204" pitchFamily="34" charset="0"/>
                  <a:cs typeface="Arial" panose="020B0604020202020204" pitchFamily="34" charset="0"/>
                </a:rPr>
                <a:t>I</a:t>
              </a:r>
              <a:endParaRPr kumimoji="0" lang="en-US" altLang="en-US" sz="28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633807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heel(1)">
                                      <p:cBhvr>
                                        <p:cTn id="7" dur="1000"/>
                                        <p:tgtEl>
                                          <p:spTgt spid="30"/>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1000"/>
                                        <p:tgtEl>
                                          <p:spTgt spid="11"/>
                                        </p:tgtEl>
                                      </p:cBhvr>
                                    </p:animEffect>
                                  </p:childTnLst>
                                </p:cTn>
                              </p:par>
                              <p:par>
                                <p:cTn id="11" presetID="21" presetClass="entr" presetSubtype="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1000"/>
                                        <p:tgtEl>
                                          <p:spTgt spid="16"/>
                                        </p:tgtEl>
                                      </p:cBhvr>
                                    </p:animEffect>
                                  </p:childTnLst>
                                </p:cTn>
                              </p:par>
                              <p:par>
                                <p:cTn id="14" presetID="21" presetClass="entr" presetSubtype="1"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heel(1)">
                                      <p:cBhvr>
                                        <p:cTn id="1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779D30-2FA5-AE2F-422B-5C78D8A9D05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4BB592-9B35-A14A-21C6-F63043AE1A43}"/>
              </a:ext>
            </a:extLst>
          </p:cNvPr>
          <p:cNvSpPr/>
          <p:nvPr/>
        </p:nvSpPr>
        <p:spPr>
          <a:xfrm>
            <a:off x="1350522" y="69234"/>
            <a:ext cx="10075333" cy="769629"/>
          </a:xfrm>
          <a:prstGeom prst="rect">
            <a:avLst/>
          </a:prstGeom>
          <a:solidFill>
            <a:srgbClr val="FFFF00"/>
          </a:solid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rgbClr val="FF0000"/>
                </a:solidFill>
                <a:latin typeface="Times New Roman" pitchFamily="18" charset="0"/>
                <a:cs typeface="Times New Roman" pitchFamily="18" charset="0"/>
              </a:rPr>
              <a:t>BÀI 2: XÁC SUẤT CỦA BIẾN CỐ (Tiết 1)</a:t>
            </a:r>
            <a:endParaRPr lang="en-US" sz="4000" b="1" dirty="0">
              <a:solidFill>
                <a:srgbClr val="FF0000"/>
              </a:solidFill>
              <a:latin typeface="Times New Roman" pitchFamily="18" charset="0"/>
              <a:cs typeface="Times New Roman" pitchFamily="18" charset="0"/>
            </a:endParaRPr>
          </a:p>
        </p:txBody>
      </p:sp>
      <p:sp>
        <p:nvSpPr>
          <p:cNvPr id="3" name="Rectangle 2">
            <a:extLst>
              <a:ext uri="{FF2B5EF4-FFF2-40B4-BE49-F238E27FC236}">
                <a16:creationId xmlns:a16="http://schemas.microsoft.com/office/drawing/2014/main" id="{95F99336-960F-9697-33EE-2282A1510704}"/>
              </a:ext>
            </a:extLst>
          </p:cNvPr>
          <p:cNvSpPr/>
          <p:nvPr/>
        </p:nvSpPr>
        <p:spPr>
          <a:xfrm>
            <a:off x="448611" y="1159284"/>
            <a:ext cx="8839200" cy="609600"/>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Nội</a:t>
            </a:r>
            <a:r>
              <a:rPr lang="en-US" sz="36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dung </a:t>
            </a:r>
            <a:r>
              <a:rPr lang="en-US" sz="3600" b="1" u="sng"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bài</a:t>
            </a:r>
            <a:r>
              <a:rPr lang="en-US" sz="3600" b="1" u="sng">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học ( Tiết 1)</a:t>
            </a:r>
            <a:r>
              <a:rPr lang="en-US" sz="36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endPar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nvGrpSpPr>
          <p:cNvPr id="30" name="Group 3">
            <a:extLst>
              <a:ext uri="{FF2B5EF4-FFF2-40B4-BE49-F238E27FC236}">
                <a16:creationId xmlns:a16="http://schemas.microsoft.com/office/drawing/2014/main" id="{AB0A30C7-8829-71DF-726E-9D3D6394612D}"/>
              </a:ext>
            </a:extLst>
          </p:cNvPr>
          <p:cNvGrpSpPr>
            <a:grpSpLocks/>
          </p:cNvGrpSpPr>
          <p:nvPr/>
        </p:nvGrpSpPr>
        <p:grpSpPr bwMode="auto">
          <a:xfrm>
            <a:off x="766145" y="2089305"/>
            <a:ext cx="10659710" cy="1788428"/>
            <a:chOff x="1296" y="1824"/>
            <a:chExt cx="3010" cy="432"/>
          </a:xfrm>
        </p:grpSpPr>
        <p:sp>
          <p:nvSpPr>
            <p:cNvPr id="31" name="AutoShape 4">
              <a:extLst>
                <a:ext uri="{FF2B5EF4-FFF2-40B4-BE49-F238E27FC236}">
                  <a16:creationId xmlns:a16="http://schemas.microsoft.com/office/drawing/2014/main" id="{CBEC67D8-69A3-404D-7F07-0E0F604AE348}"/>
                </a:ext>
              </a:extLst>
            </p:cNvPr>
            <p:cNvSpPr>
              <a:spLocks noChangeArrowheads="1"/>
            </p:cNvSpPr>
            <p:nvPr/>
          </p:nvSpPr>
          <p:spPr bwMode="gray">
            <a:xfrm>
              <a:off x="1536" y="1899"/>
              <a:ext cx="2770" cy="288"/>
            </a:xfrm>
            <a:prstGeom prst="roundRect">
              <a:avLst>
                <a:gd name="adj" fmla="val 16667"/>
              </a:avLst>
            </a:prstGeom>
            <a:solidFill>
              <a:schemeClr val="accent6">
                <a:lumMod val="40000"/>
                <a:lumOff val="60000"/>
              </a:schemeClr>
            </a:solidFill>
            <a:ln w="12700" algn="ctr">
              <a:solidFill>
                <a:sysClr val="window" lastClr="FFFFFF"/>
              </a:solidFill>
              <a:round/>
              <a:headEnd/>
              <a:tailEnd/>
            </a:ln>
            <a:effectLst>
              <a:outerShdw dist="99190" dir="238833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32" name="AutoShape 5">
              <a:extLst>
                <a:ext uri="{FF2B5EF4-FFF2-40B4-BE49-F238E27FC236}">
                  <a16:creationId xmlns:a16="http://schemas.microsoft.com/office/drawing/2014/main" id="{1BF8862D-3088-3501-AC1E-BC4A5AA7994A}"/>
                </a:ext>
              </a:extLst>
            </p:cNvPr>
            <p:cNvSpPr>
              <a:spLocks noChangeArrowheads="1"/>
            </p:cNvSpPr>
            <p:nvPr/>
          </p:nvSpPr>
          <p:spPr bwMode="gray">
            <a:xfrm>
              <a:off x="1296" y="1824"/>
              <a:ext cx="432" cy="432"/>
            </a:xfrm>
            <a:prstGeom prst="diamond">
              <a:avLst/>
            </a:prstGeom>
            <a:solidFill>
              <a:schemeClr val="accent6">
                <a:lumMod val="40000"/>
                <a:lumOff val="60000"/>
              </a:schemeClr>
            </a:solidFill>
            <a:ln w="25400" algn="ctr">
              <a:solidFill>
                <a:sysClr val="window" lastClr="FFFFFF"/>
              </a:solidFill>
              <a:miter lim="800000"/>
              <a:headEnd/>
              <a:tailEnd/>
            </a:ln>
            <a:effectLst>
              <a:outerShdw dist="63500" dir="2212194" algn="ctr" rotWithShape="0">
                <a:srgbClr val="333333">
                  <a:alpha val="50000"/>
                </a:srgbClr>
              </a:outerShdw>
            </a:effec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33" name="Text Box 6">
              <a:extLst>
                <a:ext uri="{FF2B5EF4-FFF2-40B4-BE49-F238E27FC236}">
                  <a16:creationId xmlns:a16="http://schemas.microsoft.com/office/drawing/2014/main" id="{6272F547-4E8D-FD49-619C-862FC7A6F193}"/>
                </a:ext>
              </a:extLst>
            </p:cNvPr>
            <p:cNvSpPr txBox="1">
              <a:spLocks noChangeArrowheads="1"/>
            </p:cNvSpPr>
            <p:nvPr/>
          </p:nvSpPr>
          <p:spPr bwMode="gray">
            <a:xfrm>
              <a:off x="1782" y="1942"/>
              <a:ext cx="2160"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4800" b="1" i="0" u="none" strike="noStrike" kern="0" cap="none" spc="0" normalizeH="0" baseline="0" noProof="0">
                  <a:ln>
                    <a:noFill/>
                  </a:ln>
                  <a:effectLst/>
                  <a:uLnTx/>
                  <a:uFillTx/>
                  <a:latin typeface="Times New Roman" panose="02020603050405020304" pitchFamily="18" charset="0"/>
                  <a:cs typeface="Times New Roman" panose="02020603050405020304" pitchFamily="18" charset="0"/>
                </a:rPr>
                <a:t>XÁC SUẤT CỦA BIẾN CỐ </a:t>
              </a:r>
              <a:endParaRPr kumimoji="0" lang="en-US" altLang="en-US" sz="48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34" name="Text Box 7">
              <a:extLst>
                <a:ext uri="{FF2B5EF4-FFF2-40B4-BE49-F238E27FC236}">
                  <a16:creationId xmlns:a16="http://schemas.microsoft.com/office/drawing/2014/main" id="{0853E18B-BB75-7A53-96AC-C2E58B0B215C}"/>
                </a:ext>
              </a:extLst>
            </p:cNvPr>
            <p:cNvSpPr txBox="1">
              <a:spLocks noChangeArrowheads="1"/>
            </p:cNvSpPr>
            <p:nvPr/>
          </p:nvSpPr>
          <p:spPr bwMode="gray">
            <a:xfrm>
              <a:off x="1453" y="1940"/>
              <a:ext cx="97"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0" fontAlgn="auto" latinLnBrk="0" hangingPunct="0">
                <a:lnSpc>
                  <a:spcPct val="100000"/>
                </a:lnSpc>
                <a:spcBef>
                  <a:spcPts val="0"/>
                </a:spcBef>
                <a:spcAft>
                  <a:spcPts val="0"/>
                </a:spcAft>
                <a:buClrTx/>
                <a:buSzTx/>
                <a:buFontTx/>
                <a:buNone/>
                <a:tabLst/>
                <a:defRPr/>
              </a:pPr>
              <a:r>
                <a:rPr kumimoji="0" lang="en-US" altLang="en-US" sz="4400" b="1" i="0" u="none" strike="noStrike" kern="0" cap="none" spc="0" normalizeH="0" baseline="0" noProof="0">
                  <a:ln>
                    <a:noFill/>
                  </a:ln>
                  <a:effectLst/>
                  <a:uLnTx/>
                  <a:uFillTx/>
                  <a:latin typeface="Arial" panose="020B0604020202020204" pitchFamily="34" charset="0"/>
                  <a:cs typeface="Arial" panose="020B0604020202020204" pitchFamily="34" charset="0"/>
                </a:rPr>
                <a:t>I</a:t>
              </a:r>
              <a:endParaRPr kumimoji="0" lang="en-US" altLang="en-US" sz="44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grpSp>
      <p:pic>
        <p:nvPicPr>
          <p:cNvPr id="4" name="Google Shape;170;p1">
            <a:extLst>
              <a:ext uri="{FF2B5EF4-FFF2-40B4-BE49-F238E27FC236}">
                <a16:creationId xmlns:a16="http://schemas.microsoft.com/office/drawing/2014/main" id="{2AEF0465-F787-4BA1-8AD2-EFC6467D894C}"/>
              </a:ext>
            </a:extLst>
          </p:cNvPr>
          <p:cNvPicPr preferRelativeResize="0"/>
          <p:nvPr/>
        </p:nvPicPr>
        <p:blipFill rotWithShape="1">
          <a:blip r:embed="rId3">
            <a:alphaModFix/>
          </a:blip>
          <a:srcRect/>
          <a:stretch/>
        </p:blipFill>
        <p:spPr>
          <a:xfrm>
            <a:off x="9779089" y="3141949"/>
            <a:ext cx="2255990" cy="3538808"/>
          </a:xfrm>
          <a:prstGeom prst="rect">
            <a:avLst/>
          </a:prstGeom>
          <a:noFill/>
          <a:ln>
            <a:noFill/>
          </a:ln>
        </p:spPr>
      </p:pic>
      <p:pic>
        <p:nvPicPr>
          <p:cNvPr id="5" name="Picture 3" descr="an30">
            <a:extLst>
              <a:ext uri="{FF2B5EF4-FFF2-40B4-BE49-F238E27FC236}">
                <a16:creationId xmlns:a16="http://schemas.microsoft.com/office/drawing/2014/main" id="{B93992E5-1B3F-391C-77A6-5BDEF3A3111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04717" y="4541126"/>
            <a:ext cx="2540083" cy="2247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8294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5E229E-5B63-7D5E-7498-E262006D267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D326C29-CA2D-3549-A981-939FD67C723D}"/>
                  </a:ext>
                </a:extLst>
              </p:cNvPr>
              <p:cNvSpPr txBox="1"/>
              <p:nvPr/>
            </p:nvSpPr>
            <p:spPr>
              <a:xfrm>
                <a:off x="93133" y="0"/>
                <a:ext cx="12005733" cy="6587765"/>
              </a:xfrm>
              <a:prstGeom prst="rect">
                <a:avLst/>
              </a:prstGeom>
              <a:noFill/>
            </p:spPr>
            <p:txBody>
              <a:bodyPr wrap="square">
                <a:spAutoFit/>
              </a:bodyPr>
              <a:lstStyle/>
              <a:p>
                <a:pPr marR="36195" lvl="0" algn="just"/>
                <a:r>
                  <a:rPr lang="en-US" sz="4400" b="1">
                    <a:solidFill>
                      <a:srgbClr val="FF0000"/>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Ví dụ 1</a:t>
                </a:r>
                <a:r>
                  <a:rPr lang="en-US" sz="4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(hoạt động dẫn nhập)</a:t>
                </a:r>
                <a:r>
                  <a:rPr lang="en-US" sz="4400">
                    <a:latin typeface="Times New Roman" panose="02020603050405020304" pitchFamily="18" charset="0"/>
                    <a:ea typeface="Times New Roman" panose="02020603050405020304" pitchFamily="18" charset="0"/>
                    <a:cs typeface="Times New Roman" panose="02020603050405020304" pitchFamily="18" charset="0"/>
                  </a:rPr>
                  <a:t>. </a:t>
                </a:r>
              </a:p>
              <a:p>
                <a:pPr marL="742950" indent="-742950">
                  <a:buAutoNum type="alphaLcParenR"/>
                </a:pPr>
                <a:r>
                  <a:rPr lang="en-SG" sz="4400">
                    <a:latin typeface="Times New Roman" panose="02020603050405020304" pitchFamily="18" charset="0"/>
                    <a:cs typeface="Times New Roman" panose="02020603050405020304" pitchFamily="18" charset="0"/>
                  </a:rPr>
                  <a:t>Không gian mẫu: Ω = {1; 2; 3; 4; 5; 6; 7; 8}</a:t>
                </a:r>
              </a:p>
              <a:p>
                <a:r>
                  <a:rPr lang="en-SG" sz="4400">
                    <a:latin typeface="Times New Roman" panose="02020603050405020304" pitchFamily="18" charset="0"/>
                    <a:cs typeface="Times New Roman" panose="02020603050405020304" pitchFamily="18" charset="0"/>
                  </a:rPr>
                  <a:t>  </a:t>
                </a:r>
                <a:r>
                  <a:rPr lang="en-US" sz="4400" b="1">
                    <a:latin typeface="Times New Roman" panose="02020603050405020304" pitchFamily="18" charset="0"/>
                    <a:ea typeface="Times New Roman" panose="02020603050405020304" pitchFamily="18" charset="0"/>
                    <a:cs typeface="Times New Roman" panose="02020603050405020304" pitchFamily="18" charset="0"/>
                  </a:rPr>
                  <a:t>Số kết quả có thể xảy ra của phép thử</a:t>
                </a:r>
                <a:r>
                  <a:rPr lang="en-SG" sz="4400" b="1">
                    <a:latin typeface="Times New Roman" panose="02020603050405020304" pitchFamily="18" charset="0"/>
                    <a:ea typeface="Times New Roman" panose="02020603050405020304" pitchFamily="18" charset="0"/>
                    <a:cs typeface="Times New Roman" panose="02020603050405020304" pitchFamily="18" charset="0"/>
                  </a:rPr>
                  <a:t>:</a:t>
                </a:r>
              </a:p>
              <a:p>
                <a:pPr algn="ctr"/>
                <a:r>
                  <a:rPr lang="en-SG" sz="4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SG" sz="4400" i="1" smtClean="0">
                        <a:solidFill>
                          <a:srgbClr val="FF0000"/>
                        </a:solidFill>
                        <a:latin typeface="Cambria Math" panose="02040503050406030204" pitchFamily="18" charset="0"/>
                        <a:cs typeface="Times New Roman" panose="02020603050405020304" pitchFamily="18" charset="0"/>
                      </a:rPr>
                      <m:t>𝑛</m:t>
                    </m:r>
                    <m:r>
                      <a:rPr lang="en-SG" sz="4400" i="1">
                        <a:solidFill>
                          <a:srgbClr val="FF0000"/>
                        </a:solidFill>
                        <a:latin typeface="Cambria Math" panose="02040503050406030204" pitchFamily="18" charset="0"/>
                        <a:cs typeface="Times New Roman" panose="02020603050405020304" pitchFamily="18" charset="0"/>
                      </a:rPr>
                      <m:t>(</m:t>
                    </m:r>
                    <m:r>
                      <m:rPr>
                        <m:sty m:val="p"/>
                      </m:rPr>
                      <a:rPr lang="en-SG" sz="4400" i="0">
                        <a:solidFill>
                          <a:srgbClr val="FF0000"/>
                        </a:solidFill>
                        <a:latin typeface="Cambria Math" panose="02040503050406030204" pitchFamily="18" charset="0"/>
                        <a:cs typeface="Times New Roman" panose="02020603050405020304" pitchFamily="18" charset="0"/>
                      </a:rPr>
                      <m:t>Ω</m:t>
                    </m:r>
                    <m:r>
                      <a:rPr lang="en-SG" sz="4400" i="1">
                        <a:solidFill>
                          <a:srgbClr val="FF0000"/>
                        </a:solidFill>
                        <a:latin typeface="Cambria Math" panose="02040503050406030204" pitchFamily="18" charset="0"/>
                        <a:cs typeface="Times New Roman" panose="02020603050405020304" pitchFamily="18" charset="0"/>
                      </a:rPr>
                      <m:t>) = </m:t>
                    </m:r>
                    <m:r>
                      <a:rPr lang="en-SG" sz="4400" i="1">
                        <a:solidFill>
                          <a:srgbClr val="FF0000"/>
                        </a:solidFill>
                        <a:latin typeface="Cambria Math" panose="02040503050406030204" pitchFamily="18" charset="0"/>
                        <a:cs typeface="Times New Roman" panose="02020603050405020304" pitchFamily="18" charset="0"/>
                      </a:rPr>
                      <m:t>8</m:t>
                    </m:r>
                  </m:oMath>
                </a14:m>
                <a:endParaRPr lang="en-SG" sz="4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SG" sz="4400">
                    <a:latin typeface="Times New Roman" panose="02020603050405020304" pitchFamily="18" charset="0"/>
                    <a:cs typeface="Times New Roman" panose="02020603050405020304" pitchFamily="18" charset="0"/>
                  </a:rPr>
                  <a:t>b) Biến cố A: "Vòng quay dừng ở số 3"  </a:t>
                </a:r>
              </a:p>
              <a:p>
                <a:pPr algn="ctr"/>
                <a:r>
                  <a:rPr lang="en-SG" sz="4400">
                    <a:latin typeface="Times New Roman" panose="02020603050405020304" pitchFamily="18" charset="0"/>
                    <a:cs typeface="Times New Roman" panose="02020603050405020304" pitchFamily="18" charset="0"/>
                  </a:rPr>
                  <a:t>  </a:t>
                </a:r>
                <a14:m>
                  <m:oMath xmlns:m="http://schemas.openxmlformats.org/officeDocument/2006/math">
                    <m:r>
                      <a:rPr lang="en-SG" sz="4400" i="1" smtClean="0">
                        <a:latin typeface="Cambria Math" panose="02040503050406030204" pitchFamily="18" charset="0"/>
                        <a:cs typeface="Times New Roman" panose="02020603050405020304" pitchFamily="18" charset="0"/>
                      </a:rPr>
                      <m:t>𝐴</m:t>
                    </m:r>
                    <m:r>
                      <a:rPr lang="en-SG" sz="4400" i="1" smtClean="0">
                        <a:latin typeface="Cambria Math" panose="02040503050406030204" pitchFamily="18" charset="0"/>
                        <a:cs typeface="Times New Roman" panose="02020603050405020304" pitchFamily="18" charset="0"/>
                      </a:rPr>
                      <m:t> = </m:t>
                    </m:r>
                    <m:d>
                      <m:dPr>
                        <m:begChr m:val="{"/>
                        <m:endChr m:val="}"/>
                        <m:ctrlPr>
                          <a:rPr lang="en-SG" sz="4400" i="1" smtClean="0">
                            <a:latin typeface="Cambria Math" panose="02040503050406030204" pitchFamily="18" charset="0"/>
                            <a:cs typeface="Times New Roman" panose="02020603050405020304" pitchFamily="18" charset="0"/>
                          </a:rPr>
                        </m:ctrlPr>
                      </m:dPr>
                      <m:e>
                        <m:r>
                          <a:rPr lang="en-SG" sz="4400" i="1">
                            <a:latin typeface="Cambria Math" panose="02040503050406030204" pitchFamily="18" charset="0"/>
                            <a:cs typeface="Times New Roman" panose="02020603050405020304" pitchFamily="18" charset="0"/>
                          </a:rPr>
                          <m:t>3</m:t>
                        </m:r>
                      </m:e>
                    </m:d>
                  </m:oMath>
                </a14:m>
                <a:endParaRPr lang="en-SG" sz="4400" i="1">
                  <a:latin typeface="Cambria Math" panose="02040503050406030204" pitchFamily="18" charset="0"/>
                  <a:cs typeface="Times New Roman" panose="02020603050405020304" pitchFamily="18" charset="0"/>
                </a:endParaRPr>
              </a:p>
              <a:p>
                <a:r>
                  <a:rPr lang="en-US" sz="4400" b="1">
                    <a:latin typeface="Times New Roman" panose="02020603050405020304" pitchFamily="18" charset="0"/>
                    <a:cs typeface="Times New Roman" panose="02020603050405020304" pitchFamily="18" charset="0"/>
                  </a:rPr>
                  <a:t>Số kết quả thuận lợi cho biến cố</a:t>
                </a:r>
              </a:p>
              <a:p>
                <a:pPr algn="ctr"/>
                <a14:m>
                  <m:oMathPara xmlns:m="http://schemas.openxmlformats.org/officeDocument/2006/math">
                    <m:oMathParaPr>
                      <m:jc m:val="centerGroup"/>
                    </m:oMathParaPr>
                    <m:oMath xmlns:m="http://schemas.openxmlformats.org/officeDocument/2006/math">
                      <m:r>
                        <a:rPr lang="en-SG" sz="4400" i="1">
                          <a:solidFill>
                            <a:srgbClr val="FF0000"/>
                          </a:solidFill>
                          <a:latin typeface="Cambria Math" panose="02040503050406030204" pitchFamily="18" charset="0"/>
                          <a:cs typeface="Times New Roman" panose="02020603050405020304" pitchFamily="18" charset="0"/>
                        </a:rPr>
                        <m:t>𝑛</m:t>
                      </m:r>
                      <m:r>
                        <a:rPr lang="en-SG" sz="4400" i="1">
                          <a:solidFill>
                            <a:srgbClr val="FF0000"/>
                          </a:solidFill>
                          <a:latin typeface="Cambria Math" panose="02040503050406030204" pitchFamily="18" charset="0"/>
                          <a:cs typeface="Times New Roman" panose="02020603050405020304" pitchFamily="18" charset="0"/>
                        </a:rPr>
                        <m:t>(</m:t>
                      </m:r>
                      <m:r>
                        <m:rPr>
                          <m:sty m:val="p"/>
                        </m:rPr>
                        <a:rPr lang="en-SG" sz="4400" b="0" i="0" smtClean="0">
                          <a:solidFill>
                            <a:srgbClr val="FF0000"/>
                          </a:solidFill>
                          <a:latin typeface="Cambria Math" panose="02040503050406030204" pitchFamily="18" charset="0"/>
                          <a:cs typeface="Times New Roman" panose="02020603050405020304" pitchFamily="18" charset="0"/>
                        </a:rPr>
                        <m:t>A</m:t>
                      </m:r>
                      <m:r>
                        <a:rPr lang="en-SG" sz="4400" i="1">
                          <a:solidFill>
                            <a:srgbClr val="FF0000"/>
                          </a:solidFill>
                          <a:latin typeface="Cambria Math" panose="02040503050406030204" pitchFamily="18" charset="0"/>
                          <a:cs typeface="Times New Roman" panose="02020603050405020304" pitchFamily="18" charset="0"/>
                        </a:rPr>
                        <m:t>) =</m:t>
                      </m:r>
                      <m:r>
                        <a:rPr lang="en-SG" sz="4400" b="0" i="1" smtClean="0">
                          <a:solidFill>
                            <a:srgbClr val="FF0000"/>
                          </a:solidFill>
                          <a:latin typeface="Cambria Math" panose="02040503050406030204" pitchFamily="18" charset="0"/>
                          <a:cs typeface="Times New Roman" panose="02020603050405020304" pitchFamily="18" charset="0"/>
                        </a:rPr>
                        <m:t>1</m:t>
                      </m:r>
                    </m:oMath>
                  </m:oMathPara>
                </a14:m>
                <a:endParaRPr lang="en-SG" sz="4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4400" b="1">
                    <a:solidFill>
                      <a:srgbClr val="FF0000"/>
                    </a:solidFill>
                    <a:latin typeface="Times New Roman" panose="02020603050405020304" pitchFamily="18" charset="0"/>
                    <a:cs typeface="Times New Roman" panose="02020603050405020304" pitchFamily="18" charset="0"/>
                  </a:rPr>
                  <a:t>Tỉ số: </a:t>
                </a:r>
                <a14:m>
                  <m:oMath xmlns:m="http://schemas.openxmlformats.org/officeDocument/2006/math">
                    <m:f>
                      <m:fPr>
                        <m:ctrlPr>
                          <a:rPr lang="en-US" sz="4400" b="1" i="1" smtClean="0">
                            <a:solidFill>
                              <a:srgbClr val="FF0000"/>
                            </a:solidFill>
                            <a:latin typeface="Cambria Math" panose="02040503050406030204" pitchFamily="18" charset="0"/>
                            <a:cs typeface="Times New Roman" panose="02020603050405020304" pitchFamily="18" charset="0"/>
                          </a:rPr>
                        </m:ctrlPr>
                      </m:fPr>
                      <m:num>
                        <m:r>
                          <a:rPr lang="en-SG" sz="4400" b="1" i="1" smtClean="0">
                            <a:solidFill>
                              <a:srgbClr val="FF0000"/>
                            </a:solidFill>
                            <a:latin typeface="Cambria Math" panose="02040503050406030204" pitchFamily="18" charset="0"/>
                            <a:cs typeface="Times New Roman" panose="02020603050405020304" pitchFamily="18" charset="0"/>
                          </a:rPr>
                          <m:t>𝒏</m:t>
                        </m:r>
                        <m:r>
                          <a:rPr lang="en-SG" sz="4400" b="1" i="1" smtClean="0">
                            <a:solidFill>
                              <a:srgbClr val="FF0000"/>
                            </a:solidFill>
                            <a:latin typeface="Cambria Math" panose="02040503050406030204" pitchFamily="18" charset="0"/>
                            <a:cs typeface="Times New Roman" panose="02020603050405020304" pitchFamily="18" charset="0"/>
                          </a:rPr>
                          <m:t>(</m:t>
                        </m:r>
                        <m:r>
                          <a:rPr lang="en-SG" sz="4400" b="1" i="1" smtClean="0">
                            <a:solidFill>
                              <a:srgbClr val="FF0000"/>
                            </a:solidFill>
                            <a:latin typeface="Cambria Math" panose="02040503050406030204" pitchFamily="18" charset="0"/>
                            <a:cs typeface="Times New Roman" panose="02020603050405020304" pitchFamily="18" charset="0"/>
                          </a:rPr>
                          <m:t>𝑨</m:t>
                        </m:r>
                        <m:r>
                          <a:rPr lang="en-SG" sz="4400" b="1" i="1" smtClean="0">
                            <a:solidFill>
                              <a:srgbClr val="FF0000"/>
                            </a:solidFill>
                            <a:latin typeface="Cambria Math" panose="02040503050406030204" pitchFamily="18" charset="0"/>
                            <a:cs typeface="Times New Roman" panose="02020603050405020304" pitchFamily="18" charset="0"/>
                          </a:rPr>
                          <m:t>)</m:t>
                        </m:r>
                      </m:num>
                      <m:den>
                        <m:r>
                          <a:rPr lang="en-SG" sz="4400" b="1" i="1" smtClean="0">
                            <a:solidFill>
                              <a:srgbClr val="FF0000"/>
                            </a:solidFill>
                            <a:latin typeface="Cambria Math" panose="02040503050406030204" pitchFamily="18" charset="0"/>
                            <a:cs typeface="Times New Roman" panose="02020603050405020304" pitchFamily="18" charset="0"/>
                          </a:rPr>
                          <m:t>𝒏</m:t>
                        </m:r>
                        <m:r>
                          <a:rPr lang="en-SG" sz="4400" b="1" i="1" smtClean="0">
                            <a:solidFill>
                              <a:srgbClr val="FF0000"/>
                            </a:solidFill>
                            <a:latin typeface="Cambria Math" panose="02040503050406030204" pitchFamily="18" charset="0"/>
                            <a:cs typeface="Times New Roman" panose="02020603050405020304" pitchFamily="18" charset="0"/>
                          </a:rPr>
                          <m:t>(</m:t>
                        </m:r>
                        <m:r>
                          <a:rPr lang="en-SG" sz="4400" b="1"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t>𝛀</m:t>
                        </m:r>
                        <m:r>
                          <a:rPr lang="en-SG" sz="4400" b="1"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t>)</m:t>
                        </m:r>
                      </m:den>
                    </m:f>
                    <m:r>
                      <a:rPr lang="en-SG" sz="4400" b="1" i="1" smtClean="0">
                        <a:solidFill>
                          <a:srgbClr val="FF0000"/>
                        </a:solidFill>
                        <a:latin typeface="Cambria Math" panose="02040503050406030204" pitchFamily="18" charset="0"/>
                        <a:cs typeface="Times New Roman" panose="02020603050405020304" pitchFamily="18" charset="0"/>
                      </a:rPr>
                      <m:t>=</m:t>
                    </m:r>
                  </m:oMath>
                </a14:m>
                <a:endParaRPr lang="en-US" sz="4400" b="1">
                  <a:solidFill>
                    <a:srgbClr val="FF0000"/>
                  </a:solidFill>
                  <a:latin typeface="Times New Roman" panose="02020603050405020304" pitchFamily="18"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BD326C29-CA2D-3549-A981-939FD67C723D}"/>
                  </a:ext>
                </a:extLst>
              </p:cNvPr>
              <p:cNvSpPr txBox="1">
                <a:spLocks noRot="1" noChangeAspect="1" noMove="1" noResize="1" noEditPoints="1" noAdjustHandles="1" noChangeArrowheads="1" noChangeShapeType="1" noTextEdit="1"/>
              </p:cNvSpPr>
              <p:nvPr/>
            </p:nvSpPr>
            <p:spPr>
              <a:xfrm>
                <a:off x="93133" y="0"/>
                <a:ext cx="12005733" cy="6587765"/>
              </a:xfrm>
              <a:prstGeom prst="rect">
                <a:avLst/>
              </a:prstGeom>
              <a:blipFill>
                <a:blip r:embed="rId3"/>
                <a:stretch>
                  <a:fillRect l="-2030" t="-1758"/>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818C58FE-CC16-D86F-73F1-0931AA531825}"/>
                  </a:ext>
                </a:extLst>
              </p:cNvPr>
              <p:cNvSpPr txBox="1"/>
              <p:nvPr/>
            </p:nvSpPr>
            <p:spPr>
              <a:xfrm>
                <a:off x="3217333" y="5338705"/>
                <a:ext cx="1219199" cy="1249060"/>
              </a:xfrm>
              <a:prstGeom prst="rect">
                <a:avLst/>
              </a:prstGeom>
              <a:solidFill>
                <a:schemeClr val="bg1"/>
              </a:solid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US" sz="4000" b="1" i="1" smtClean="0">
                              <a:latin typeface="Cambria Math" panose="02040503050406030204" pitchFamily="18" charset="0"/>
                              <a:cs typeface="Times New Roman" panose="02020603050405020304" pitchFamily="18" charset="0"/>
                            </a:rPr>
                          </m:ctrlPr>
                        </m:fPr>
                        <m:num>
                          <m:r>
                            <a:rPr lang="en-SG" sz="4000" b="1" i="1" smtClean="0">
                              <a:latin typeface="Cambria Math" panose="02040503050406030204" pitchFamily="18" charset="0"/>
                              <a:cs typeface="Times New Roman" panose="02020603050405020304" pitchFamily="18" charset="0"/>
                            </a:rPr>
                            <m:t>𝟏</m:t>
                          </m:r>
                        </m:num>
                        <m:den>
                          <m:r>
                            <a:rPr lang="en-SG" sz="4000" b="1" i="1" smtClean="0">
                              <a:latin typeface="Cambria Math" panose="02040503050406030204" pitchFamily="18" charset="0"/>
                              <a:cs typeface="Times New Roman" panose="02020603050405020304" pitchFamily="18" charset="0"/>
                            </a:rPr>
                            <m:t>𝟖</m:t>
                          </m:r>
                        </m:den>
                      </m:f>
                    </m:oMath>
                  </m:oMathPara>
                </a14:m>
                <a:endParaRPr lang="en-SG" sz="4000">
                  <a:solidFill>
                    <a:srgbClr val="FF0000"/>
                  </a:solidFill>
                  <a:latin typeface="Times New Roman" panose="02020603050405020304" pitchFamily="18"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818C58FE-CC16-D86F-73F1-0931AA531825}"/>
                  </a:ext>
                </a:extLst>
              </p:cNvPr>
              <p:cNvSpPr txBox="1">
                <a:spLocks noRot="1" noChangeAspect="1" noMove="1" noResize="1" noEditPoints="1" noAdjustHandles="1" noChangeArrowheads="1" noChangeShapeType="1" noTextEdit="1"/>
              </p:cNvSpPr>
              <p:nvPr/>
            </p:nvSpPr>
            <p:spPr>
              <a:xfrm>
                <a:off x="3217333" y="5338705"/>
                <a:ext cx="1219199" cy="1249060"/>
              </a:xfrm>
              <a:prstGeom prst="rect">
                <a:avLst/>
              </a:prstGeom>
              <a:blipFill>
                <a:blip r:embed="rId4"/>
                <a:stretch>
                  <a:fillRect/>
                </a:stretch>
              </a:blipFill>
            </p:spPr>
            <p:txBody>
              <a:bodyPr/>
              <a:lstStyle/>
              <a:p>
                <a:r>
                  <a:rPr lang="en-SG">
                    <a:noFill/>
                  </a:rPr>
                  <a:t> </a:t>
                </a:r>
              </a:p>
            </p:txBody>
          </p:sp>
        </mc:Fallback>
      </mc:AlternateContent>
    </p:spTree>
    <p:extLst>
      <p:ext uri="{BB962C8B-B14F-4D97-AF65-F5344CB8AC3E}">
        <p14:creationId xmlns:p14="http://schemas.microsoft.com/office/powerpoint/2010/main" val="319779911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8" end="8"/>
                                            </p:txEl>
                                          </p:spTgt>
                                        </p:tgtEl>
                                        <p:attrNameLst>
                                          <p:attrName>style.visibility</p:attrName>
                                        </p:attrNameLst>
                                      </p:cBhvr>
                                      <p:to>
                                        <p:strVal val="visible"/>
                                      </p:to>
                                    </p:set>
                                    <p:anim calcmode="lin" valueType="num">
                                      <p:cBhvr additive="base">
                                        <p:cTn id="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0" y="0"/>
            <a:ext cx="3810000" cy="656655"/>
          </a:xfrm>
          <a:prstGeom prst="rect">
            <a:avLst/>
          </a:prstGeom>
          <a:solidFill>
            <a:srgbClr val="FFFF00"/>
          </a:solidFill>
        </p:spPr>
        <p:txBody>
          <a:bodyPr wrap="square" rtlCol="0">
            <a:spAutoFit/>
          </a:bodyPr>
          <a:lstStyle/>
          <a:p>
            <a:pPr algn="ctr" defTabSz="609630"/>
            <a:r>
              <a:rPr lang="en-US" sz="3667" b="1">
                <a:solidFill>
                  <a:srgbClr val="FF0000"/>
                </a:solidFill>
                <a:latin typeface="Arial" panose="020B0604020202020204" pitchFamily="34" charset="0"/>
                <a:cs typeface="Arial" panose="020B0604020202020204" pitchFamily="34" charset="0"/>
              </a:rPr>
              <a:t>1. Định nghĩa </a:t>
            </a:r>
            <a:endParaRPr lang="en-US" sz="3667" b="1" dirty="0">
              <a:solidFill>
                <a:srgbClr val="FF0000"/>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5" name="Rectangle 24"/>
              <p:cNvSpPr/>
              <p:nvPr/>
            </p:nvSpPr>
            <p:spPr>
              <a:xfrm>
                <a:off x="152400" y="656655"/>
                <a:ext cx="11887200" cy="5123775"/>
              </a:xfrm>
              <a:prstGeom prst="rect">
                <a:avLst/>
              </a:prstGeom>
            </p:spPr>
            <p:txBody>
              <a:bodyPr wrap="square">
                <a:spAutoFit/>
              </a:bodyPr>
              <a:lstStyle/>
              <a:p>
                <a:pPr algn="just" defTabSz="609630"/>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Giả</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phép</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thử</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mẫu</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𝜴</m:t>
                    </m:r>
                  </m:oMath>
                </a14:m>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cùng</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khả</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xảy</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Xác </a:t>
                </a:r>
                <a:r>
                  <a:rPr lang="en-US" sz="36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suất</a:t>
                </a:r>
                <a:r>
                  <a:rPr lang="en-US" sz="3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3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kí</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P(A)</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xác</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bởi</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defTabSz="609630"/>
                <a14:m>
                  <m:oMathPara xmlns:m="http://schemas.openxmlformats.org/officeDocument/2006/math">
                    <m:oMathParaPr>
                      <m:jc m:val="centerGroup"/>
                    </m:oMathParaPr>
                    <m:oMath xmlns:m="http://schemas.openxmlformats.org/officeDocument/2006/math">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𝑷</m:t>
                      </m:r>
                      <m:d>
                        <m:dPr>
                          <m:ctrlP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ctrlPr>
                        </m:dPr>
                        <m:e>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𝑨</m:t>
                          </m:r>
                        </m:e>
                      </m:d>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f>
                        <m:fPr>
                          <m:ctrlP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ctrlPr>
                        </m:fPr>
                        <m:num>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𝒏</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𝑨</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num>
                        <m:den>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𝒏</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𝜴</m:t>
                          </m:r>
                          <m:r>
                            <a:rPr lang="en-US" sz="3600" b="1" i="1">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den>
                      </m:f>
                    </m:oMath>
                  </m:oMathPara>
                </a14:m>
                <a:endParaRPr lang="en-US" sz="3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defTabSz="609630"/>
                <a:r>
                  <a:rPr lang="en-US" sz="36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 </a:t>
                </a:r>
                <a:r>
                  <a:rPr lang="en-US" sz="36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36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algn="just" defTabSz="609630"/>
                <a14:m>
                  <m:oMath xmlns:m="http://schemas.openxmlformats.org/officeDocument/2006/math">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𝒏</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𝜴</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m:t>
                    </m:r>
                  </m:oMath>
                </a14:m>
                <a:r>
                  <a:rPr lang="en-US" sz="3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a:latin typeface="Times New Roman" panose="02020603050405020304" pitchFamily="18" charset="0"/>
                    <a:ea typeface="Times New Roman" panose="02020603050405020304" pitchFamily="18" charset="0"/>
                    <a:cs typeface="Times New Roman" panose="02020603050405020304" pitchFamily="18" charset="0"/>
                  </a:rPr>
                  <a:t>Số kết quả có thể xảy ra của phép thử </a:t>
                </a:r>
              </a:p>
              <a:p>
                <a:pPr algn="just" defTabSz="609630"/>
                <a14:m>
                  <m:oMath xmlns:m="http://schemas.openxmlformats.org/officeDocument/2006/math">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𝒏</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𝑨</m:t>
                    </m:r>
                    <m:r>
                      <a:rPr lang="en-US" sz="3600" b="1" i="1">
                        <a:solidFill>
                          <a:prstClr val="black"/>
                        </a:solidFill>
                        <a:latin typeface="Cambria Math" panose="02040503050406030204" pitchFamily="18" charset="0"/>
                        <a:ea typeface="Times New Roman" panose="02020603050405020304" pitchFamily="18" charset="0"/>
                        <a:cs typeface="Arial" panose="020B0604020202020204" pitchFamily="34" charset="0"/>
                      </a:rPr>
                      <m:t>)</m:t>
                    </m:r>
                  </m:oMath>
                </a14:m>
                <a:r>
                  <a:rPr lang="en-US" sz="3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a:latin typeface="Times New Roman" panose="02020603050405020304" pitchFamily="18" charset="0"/>
                    <a:cs typeface="Times New Roman" panose="02020603050405020304" pitchFamily="18" charset="0"/>
                  </a:rPr>
                  <a:t>Số kết quả thuận lợi cho biến cố A</a:t>
                </a:r>
              </a:p>
            </p:txBody>
          </p:sp>
        </mc:Choice>
        <mc:Fallback xmlns="">
          <p:sp>
            <p:nvSpPr>
              <p:cNvPr id="25" name="Rectangle 24"/>
              <p:cNvSpPr>
                <a:spLocks noRot="1" noChangeAspect="1" noMove="1" noResize="1" noEditPoints="1" noAdjustHandles="1" noChangeArrowheads="1" noChangeShapeType="1" noTextEdit="1"/>
              </p:cNvSpPr>
              <p:nvPr/>
            </p:nvSpPr>
            <p:spPr>
              <a:xfrm>
                <a:off x="152400" y="656655"/>
                <a:ext cx="11887200" cy="5123775"/>
              </a:xfrm>
              <a:prstGeom prst="rect">
                <a:avLst/>
              </a:prstGeom>
              <a:blipFill>
                <a:blip r:embed="rId2"/>
                <a:stretch>
                  <a:fillRect l="-1538" t="-2024" r="-1538" b="-3571"/>
                </a:stretch>
              </a:blipFill>
            </p:spPr>
            <p:txBody>
              <a:bodyPr/>
              <a:lstStyle/>
              <a:p>
                <a:r>
                  <a:rPr lang="en-SG">
                    <a:noFill/>
                  </a:rPr>
                  <a:t> </a:t>
                </a:r>
              </a:p>
            </p:txBody>
          </p:sp>
        </mc:Fallback>
      </mc:AlternateContent>
      <p:pic>
        <p:nvPicPr>
          <p:cNvPr id="3" name="Picture 13" descr="loihay">
            <a:extLst>
              <a:ext uri="{FF2B5EF4-FFF2-40B4-BE49-F238E27FC236}">
                <a16:creationId xmlns:a16="http://schemas.microsoft.com/office/drawing/2014/main" id="{122D9244-D0D6-62C2-BAEE-A1F394DF8C8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409954" y="5164666"/>
            <a:ext cx="2629646" cy="135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54CFBACA-4C24-592F-5ACF-18D00269C7F3}"/>
              </a:ext>
            </a:extLst>
          </p:cNvPr>
          <p:cNvSpPr txBox="1"/>
          <p:nvPr/>
        </p:nvSpPr>
        <p:spPr>
          <a:xfrm>
            <a:off x="76200" y="5721677"/>
            <a:ext cx="9257554" cy="1077218"/>
          </a:xfrm>
          <a:prstGeom prst="rect">
            <a:avLst/>
          </a:prstGeom>
          <a:solidFill>
            <a:schemeClr val="accent5">
              <a:lumMod val="20000"/>
              <a:lumOff val="80000"/>
            </a:schemeClr>
          </a:solidFill>
        </p:spPr>
        <p:txBody>
          <a:bodyPr wrap="square">
            <a:spAutoFit/>
          </a:bodyPr>
          <a:lstStyle/>
          <a:p>
            <a:pPr algn="just" defTabSz="609630"/>
            <a:r>
              <a:rPr lang="en-US" sz="3200" b="1" i="1" u="sng">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Chú ý: </a:t>
            </a:r>
            <a:r>
              <a:rPr lang="en-US" sz="3200" b="1">
                <a:solidFill>
                  <a:prstClr val="black"/>
                </a:solidFill>
                <a:latin typeface="Times New Roman" panose="02020603050405020304" pitchFamily="18" charset="0"/>
                <a:ea typeface="SimSun" panose="02010600030101010101" pitchFamily="2" charset="-122"/>
                <a:cs typeface="Times New Roman" panose="02020603050405020304" pitchFamily="18" charset="0"/>
              </a:rPr>
              <a:t>Định nghĩa trên được gọi là định nghĩa cổ điển của xác suất.</a:t>
            </a:r>
            <a:endParaRPr lang="en-US" sz="32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comb/>
      </p:transition>
    </mc:Choice>
    <mc:Fallback xmlns="">
      <p:transition spd="med">
        <p:comb/>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Alternate Process 1"/>
          <p:cNvSpPr/>
          <p:nvPr/>
        </p:nvSpPr>
        <p:spPr>
          <a:xfrm>
            <a:off x="1642535" y="152400"/>
            <a:ext cx="8957731" cy="1264920"/>
          </a:xfrm>
          <a:prstGeom prst="flowChartAlternateProcess">
            <a:avLst/>
          </a:prstGeom>
          <a:solidFill>
            <a:srgbClr val="FFFF00"/>
          </a:solidFill>
          <a:ln>
            <a:solidFill>
              <a:schemeClr val="tx2">
                <a:lumMod val="40000"/>
                <a:lumOff val="60000"/>
              </a:schemeClr>
            </a:solidFill>
          </a:ln>
          <a:scene3d>
            <a:camera prst="obliqueTopLeft"/>
            <a:lightRig rig="threePt" dir="t"/>
          </a:scene3d>
          <a:sp3d>
            <a:bevelB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335"/>
            <a:r>
              <a:rPr lang="en-US" sz="3600" b="1" dirty="0">
                <a:solidFill>
                  <a:srgbClr val="FF0000"/>
                </a:solidFill>
                <a:latin typeface="Arial" pitchFamily="34" charset="0"/>
                <a:cs typeface="Arial" pitchFamily="34" charset="0"/>
              </a:rPr>
              <a:t>CÁC BƯỚC TÍNH XÁC SUẤT </a:t>
            </a:r>
          </a:p>
          <a:p>
            <a:pPr algn="ctr" defTabSz="1097335"/>
            <a:r>
              <a:rPr lang="en-US" sz="3600" b="1" dirty="0">
                <a:solidFill>
                  <a:srgbClr val="FF0000"/>
                </a:solidFill>
                <a:latin typeface="Arial" pitchFamily="34" charset="0"/>
                <a:cs typeface="Arial" pitchFamily="34" charset="0"/>
              </a:rPr>
              <a:t>BẰNG ĐỊNH NGHĨA</a:t>
            </a:r>
          </a:p>
        </p:txBody>
      </p:sp>
      <p:cxnSp>
        <p:nvCxnSpPr>
          <p:cNvPr id="4" name="Straight Arrow Connector 3"/>
          <p:cNvCxnSpPr>
            <a:cxnSpLocks/>
            <a:stCxn id="2" idx="2"/>
            <a:endCxn id="5" idx="0"/>
          </p:cNvCxnSpPr>
          <p:nvPr/>
        </p:nvCxnSpPr>
        <p:spPr>
          <a:xfrm>
            <a:off x="6121401" y="1417320"/>
            <a:ext cx="0" cy="45212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 name="Flowchart: Alternate Process 4"/>
              <p:cNvSpPr/>
              <p:nvPr/>
            </p:nvSpPr>
            <p:spPr>
              <a:xfrm>
                <a:off x="1642535" y="1869440"/>
                <a:ext cx="8957731" cy="1010920"/>
              </a:xfrm>
              <a:prstGeom prst="flowChartAlternateProcess">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097335"/>
                <a:r>
                  <a:rPr lang="en-US" sz="3600" b="1" dirty="0" err="1">
                    <a:solidFill>
                      <a:srgbClr val="FF0000"/>
                    </a:solidFill>
                    <a:latin typeface="Arial" pitchFamily="34" charset="0"/>
                    <a:cs typeface="Arial" pitchFamily="34" charset="0"/>
                  </a:rPr>
                  <a:t>Bước</a:t>
                </a:r>
                <a:r>
                  <a:rPr lang="en-US" sz="3600" b="1" dirty="0">
                    <a:solidFill>
                      <a:srgbClr val="FF0000"/>
                    </a:solidFill>
                    <a:latin typeface="Arial" pitchFamily="34" charset="0"/>
                    <a:cs typeface="Arial" pitchFamily="34" charset="0"/>
                  </a:rPr>
                  <a:t> 1: </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Mô</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tả</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không</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gian</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mẫu</a:t>
                </a:r>
                <a:endParaRPr lang="en-US" sz="3600" b="1" dirty="0">
                  <a:solidFill>
                    <a:schemeClr val="tx1"/>
                  </a:solidFill>
                  <a:latin typeface="Arial" pitchFamily="34" charset="0"/>
                  <a:cs typeface="Arial" pitchFamily="34" charset="0"/>
                </a:endParaRPr>
              </a:p>
              <a:p>
                <a:pPr defTabSz="1097335"/>
                <a:r>
                  <a:rPr lang="en-US" sz="3600" b="1" dirty="0">
                    <a:solidFill>
                      <a:schemeClr val="tx1"/>
                    </a:solidFill>
                    <a:latin typeface="Arial" pitchFamily="34" charset="0"/>
                    <a:cs typeface="Arial" pitchFamily="34" charset="0"/>
                  </a:rPr>
                  <a:t>               - </a:t>
                </a:r>
                <a:r>
                  <a:rPr lang="en-US" sz="3600" b="1" dirty="0" err="1">
                    <a:solidFill>
                      <a:schemeClr val="tx1"/>
                    </a:solidFill>
                    <a:latin typeface="Arial" pitchFamily="34" charset="0"/>
                    <a:cs typeface="Arial" pitchFamily="34" charset="0"/>
                  </a:rPr>
                  <a:t>Đếm</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hoặc</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tính</a:t>
                </a:r>
                <a:r>
                  <a:rPr lang="en-US" sz="3600" b="1" dirty="0">
                    <a:solidFill>
                      <a:schemeClr val="tx1"/>
                    </a:solidFill>
                    <a:latin typeface="Arial" pitchFamily="34" charset="0"/>
                    <a:cs typeface="Arial" pitchFamily="34" charset="0"/>
                  </a:rPr>
                  <a:t> </a:t>
                </a:r>
                <a14:m>
                  <m:oMath xmlns:m="http://schemas.openxmlformats.org/officeDocument/2006/math">
                    <m:r>
                      <a:rPr lang="en-US" sz="3600" b="1" i="1">
                        <a:solidFill>
                          <a:schemeClr val="tx1"/>
                        </a:solidFill>
                        <a:latin typeface="Cambria Math"/>
                      </a:rPr>
                      <m:t>𝒏</m:t>
                    </m:r>
                    <m:r>
                      <a:rPr lang="en-US" sz="3600" b="1" i="1">
                        <a:solidFill>
                          <a:schemeClr val="tx1"/>
                        </a:solidFill>
                        <a:latin typeface="Cambria Math"/>
                      </a:rPr>
                      <m:t>(</m:t>
                    </m:r>
                    <m:r>
                      <a:rPr lang="en-US" sz="3600" b="1"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𝜴</m:t>
                    </m:r>
                  </m:oMath>
                </a14:m>
                <a:r>
                  <a:rPr lang="en-US" sz="3600" b="1" dirty="0">
                    <a:solidFill>
                      <a:schemeClr val="tx1"/>
                    </a:solidFill>
                    <a:latin typeface="Times New Roman"/>
                  </a:rPr>
                  <a:t>) </a:t>
                </a:r>
                <a:endParaRPr lang="en-US" sz="3600" b="1" dirty="0">
                  <a:solidFill>
                    <a:schemeClr val="tx1"/>
                  </a:solidFill>
                  <a:latin typeface="Arial" pitchFamily="34" charset="0"/>
                  <a:cs typeface="Arial" pitchFamily="34" charset="0"/>
                </a:endParaRPr>
              </a:p>
            </p:txBody>
          </p:sp>
        </mc:Choice>
        <mc:Fallback xmlns="">
          <p:sp>
            <p:nvSpPr>
              <p:cNvPr id="5" name="Flowchart: Alternate Process 4"/>
              <p:cNvSpPr>
                <a:spLocks noRot="1" noChangeAspect="1" noMove="1" noResize="1" noEditPoints="1" noAdjustHandles="1" noChangeArrowheads="1" noChangeShapeType="1" noTextEdit="1"/>
              </p:cNvSpPr>
              <p:nvPr/>
            </p:nvSpPr>
            <p:spPr>
              <a:xfrm>
                <a:off x="1642535" y="1869440"/>
                <a:ext cx="8957731" cy="1010920"/>
              </a:xfrm>
              <a:prstGeom prst="flowChartAlternateProcess">
                <a:avLst/>
              </a:prstGeom>
              <a:blipFill>
                <a:blip r:embed="rId4"/>
                <a:stretch>
                  <a:fillRect l="-1357" t="-16471" b="-29412"/>
                </a:stretch>
              </a:blipFill>
            </p:spPr>
            <p:txBody>
              <a:bodyPr/>
              <a:lstStyle/>
              <a:p>
                <a:r>
                  <a:rPr lang="en-SG">
                    <a:noFill/>
                  </a:rPr>
                  <a:t> </a:t>
                </a:r>
              </a:p>
            </p:txBody>
          </p:sp>
        </mc:Fallback>
      </mc:AlternateContent>
      <p:cxnSp>
        <p:nvCxnSpPr>
          <p:cNvPr id="6" name="Straight Arrow Connector 5"/>
          <p:cNvCxnSpPr/>
          <p:nvPr/>
        </p:nvCxnSpPr>
        <p:spPr>
          <a:xfrm>
            <a:off x="6187440" y="2880360"/>
            <a:ext cx="0" cy="4572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6187440" y="4343400"/>
            <a:ext cx="0" cy="4572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4" name="Flowchart: Alternate Process 13"/>
          <p:cNvSpPr/>
          <p:nvPr/>
        </p:nvSpPr>
        <p:spPr>
          <a:xfrm>
            <a:off x="1642535" y="3332480"/>
            <a:ext cx="8957731" cy="1010920"/>
          </a:xfrm>
          <a:prstGeom prst="flowChartAlternateProcess">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097335"/>
            <a:r>
              <a:rPr lang="en-US" sz="3600" b="1" dirty="0" err="1">
                <a:solidFill>
                  <a:srgbClr val="FF0000"/>
                </a:solidFill>
                <a:latin typeface="Arial" pitchFamily="34" charset="0"/>
                <a:cs typeface="Arial" pitchFamily="34" charset="0"/>
              </a:rPr>
              <a:t>Bước</a:t>
            </a:r>
            <a:r>
              <a:rPr lang="en-US" sz="3600" b="1" dirty="0">
                <a:solidFill>
                  <a:srgbClr val="FF0000"/>
                </a:solidFill>
                <a:latin typeface="Arial" pitchFamily="34" charset="0"/>
                <a:cs typeface="Arial" pitchFamily="34" charset="0"/>
              </a:rPr>
              <a:t> 2: </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Xác</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định</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biến</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cố</a:t>
            </a:r>
            <a:r>
              <a:rPr lang="en-US" sz="3600" b="1" dirty="0">
                <a:solidFill>
                  <a:schemeClr val="tx1"/>
                </a:solidFill>
                <a:latin typeface="Arial" pitchFamily="34" charset="0"/>
                <a:cs typeface="Arial" pitchFamily="34" charset="0"/>
              </a:rPr>
              <a:t> A               </a:t>
            </a:r>
            <a:r>
              <a:rPr lang="en-US" sz="3600" b="1">
                <a:solidFill>
                  <a:schemeClr val="tx1"/>
                </a:solidFill>
                <a:latin typeface="Arial" pitchFamily="34" charset="0"/>
                <a:cs typeface="Arial" pitchFamily="34" charset="0"/>
              </a:rPr>
              <a:t>	      - </a:t>
            </a:r>
            <a:r>
              <a:rPr lang="en-US" sz="3600" b="1" dirty="0" err="1">
                <a:solidFill>
                  <a:schemeClr val="tx1"/>
                </a:solidFill>
                <a:latin typeface="Arial" pitchFamily="34" charset="0"/>
                <a:cs typeface="Arial" pitchFamily="34" charset="0"/>
              </a:rPr>
              <a:t>Đếm</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hoặc</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tính</a:t>
            </a:r>
            <a:r>
              <a:rPr lang="en-US" sz="3600" b="1" dirty="0">
                <a:solidFill>
                  <a:schemeClr val="tx1"/>
                </a:solidFill>
                <a:latin typeface="Arial" pitchFamily="34" charset="0"/>
                <a:cs typeface="Arial" pitchFamily="34" charset="0"/>
              </a:rPr>
              <a:t> n(A)</a:t>
            </a:r>
          </a:p>
        </p:txBody>
      </p:sp>
      <p:sp>
        <p:nvSpPr>
          <p:cNvPr id="15" name="Flowchart: Alternate Process 14"/>
          <p:cNvSpPr/>
          <p:nvPr/>
        </p:nvSpPr>
        <p:spPr>
          <a:xfrm>
            <a:off x="1656251" y="4793673"/>
            <a:ext cx="8957731" cy="1911927"/>
          </a:xfrm>
          <a:prstGeom prst="flowChartAlternateProcess">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097335"/>
            <a:r>
              <a:rPr lang="en-US" sz="3600" b="1" dirty="0" err="1">
                <a:solidFill>
                  <a:srgbClr val="FF0000"/>
                </a:solidFill>
                <a:latin typeface="Arial" pitchFamily="34" charset="0"/>
                <a:cs typeface="Arial" pitchFamily="34" charset="0"/>
              </a:rPr>
              <a:t>Bước</a:t>
            </a:r>
            <a:r>
              <a:rPr lang="en-US" sz="3600" b="1" dirty="0">
                <a:solidFill>
                  <a:srgbClr val="FF0000"/>
                </a:solidFill>
                <a:latin typeface="Arial" pitchFamily="34" charset="0"/>
                <a:cs typeface="Arial" pitchFamily="34" charset="0"/>
              </a:rPr>
              <a:t> 3: </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Sử</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dụng</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công</a:t>
            </a:r>
            <a:r>
              <a:rPr lang="en-US" sz="3600" b="1" dirty="0">
                <a:solidFill>
                  <a:schemeClr val="tx1"/>
                </a:solidFill>
                <a:latin typeface="Arial" pitchFamily="34" charset="0"/>
                <a:cs typeface="Arial" pitchFamily="34" charset="0"/>
              </a:rPr>
              <a:t> </a:t>
            </a:r>
            <a:r>
              <a:rPr lang="en-US" sz="3600" b="1" dirty="0" err="1">
                <a:solidFill>
                  <a:schemeClr val="tx1"/>
                </a:solidFill>
                <a:latin typeface="Arial" pitchFamily="34" charset="0"/>
                <a:cs typeface="Arial" pitchFamily="34" charset="0"/>
              </a:rPr>
              <a:t>thức</a:t>
            </a:r>
            <a:endParaRPr lang="en-US" sz="3600" b="1" dirty="0">
              <a:solidFill>
                <a:schemeClr val="tx1"/>
              </a:solidFill>
              <a:latin typeface="Arial" pitchFamily="34" charset="0"/>
              <a:cs typeface="Arial" pitchFamily="34" charset="0"/>
            </a:endParaRPr>
          </a:p>
          <a:p>
            <a:pPr defTabSz="1097335"/>
            <a:endParaRPr lang="en-US" sz="3600" dirty="0">
              <a:solidFill>
                <a:srgbClr val="0000CC"/>
              </a:solidFill>
              <a:latin typeface="Arial" pitchFamily="34" charset="0"/>
              <a:cs typeface="Arial" pitchFamily="34" charset="0"/>
            </a:endParaRPr>
          </a:p>
          <a:p>
            <a:pPr defTabSz="1097335"/>
            <a:endParaRPr lang="en-US" sz="3600" dirty="0">
              <a:solidFill>
                <a:srgbClr val="0000CC"/>
              </a:solidFill>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16" name="Rectangle 15"/>
              <p:cNvSpPr/>
              <p:nvPr/>
            </p:nvSpPr>
            <p:spPr>
              <a:xfrm>
                <a:off x="4014893" y="5694680"/>
                <a:ext cx="3537371" cy="101092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1">
                <a:noAutofit/>
              </a:bodyPr>
              <a:lstStyle/>
              <a:p>
                <a:pPr algn="ctr" defTabSz="1097335"/>
                <a:r>
                  <a:rPr lang="en-US" sz="4000" b="1" i="1" dirty="0">
                    <a:solidFill>
                      <a:srgbClr val="FF0000"/>
                    </a:solidFill>
                    <a:latin typeface="Arial" pitchFamily="34" charset="0"/>
                    <a:cs typeface="Arial" pitchFamily="34" charset="0"/>
                  </a:rPr>
                  <a:t>P(A) = </a:t>
                </a:r>
                <a14:m>
                  <m:oMath xmlns:m="http://schemas.openxmlformats.org/officeDocument/2006/math">
                    <m:f>
                      <m:fPr>
                        <m:ctrlPr>
                          <a:rPr lang="en-US" sz="4000" b="1" i="1">
                            <a:solidFill>
                              <a:srgbClr val="FF0000"/>
                            </a:solidFill>
                            <a:latin typeface="Cambria Math" panose="02040503050406030204" pitchFamily="18" charset="0"/>
                          </a:rPr>
                        </m:ctrlPr>
                      </m:fPr>
                      <m:num>
                        <m:r>
                          <a:rPr lang="en-US" sz="4000" b="1" i="1">
                            <a:solidFill>
                              <a:srgbClr val="FF0000"/>
                            </a:solidFill>
                            <a:latin typeface="Cambria Math"/>
                          </a:rPr>
                          <m:t>𝒏</m:t>
                        </m:r>
                        <m:r>
                          <a:rPr lang="en-US" sz="4000" b="1" i="1">
                            <a:solidFill>
                              <a:srgbClr val="FF0000"/>
                            </a:solidFill>
                            <a:latin typeface="Cambria Math"/>
                          </a:rPr>
                          <m:t>(</m:t>
                        </m:r>
                        <m:r>
                          <a:rPr lang="en-US" sz="4000" b="1" i="1">
                            <a:solidFill>
                              <a:srgbClr val="FF0000"/>
                            </a:solidFill>
                            <a:latin typeface="Cambria Math"/>
                          </a:rPr>
                          <m:t>𝑨</m:t>
                        </m:r>
                        <m:r>
                          <a:rPr lang="en-US" sz="4000" b="1" i="1">
                            <a:solidFill>
                              <a:srgbClr val="FF0000"/>
                            </a:solidFill>
                            <a:latin typeface="Cambria Math"/>
                          </a:rPr>
                          <m:t>)</m:t>
                        </m:r>
                      </m:num>
                      <m:den>
                        <m:r>
                          <a:rPr lang="en-US" sz="4000" b="1" i="1">
                            <a:solidFill>
                              <a:srgbClr val="FF0000"/>
                            </a:solidFill>
                            <a:latin typeface="Cambria Math"/>
                          </a:rPr>
                          <m:t>𝒏</m:t>
                        </m:r>
                        <m:r>
                          <a:rPr lang="en-US" sz="4000" b="1" i="1">
                            <a:solidFill>
                              <a:srgbClr val="FF0000"/>
                            </a:solidFill>
                            <a:latin typeface="Cambria Math"/>
                          </a:rPr>
                          <m:t>(</m:t>
                        </m:r>
                        <m:r>
                          <a:rPr lang="en-US" sz="4000" b="1" i="1">
                            <a:solidFill>
                              <a:srgbClr val="FF0000"/>
                            </a:solidFill>
                            <a:latin typeface="Cambria Math" panose="02040503050406030204" pitchFamily="18" charset="0"/>
                            <a:ea typeface="Cambria Math" panose="02040503050406030204" pitchFamily="18" charset="0"/>
                            <a:cs typeface="Times New Roman" panose="02020603050405020304" pitchFamily="18" charset="0"/>
                          </a:rPr>
                          <m:t>𝛀</m:t>
                        </m:r>
                        <m:r>
                          <a:rPr lang="en-US" sz="4000" b="1" i="1">
                            <a:solidFill>
                              <a:srgbClr val="FF0000"/>
                            </a:solidFill>
                            <a:latin typeface="Cambria Math"/>
                          </a:rPr>
                          <m:t>)</m:t>
                        </m:r>
                      </m:den>
                    </m:f>
                  </m:oMath>
                </a14:m>
                <a:endParaRPr lang="en-US" sz="4000" b="1" i="1" dirty="0">
                  <a:solidFill>
                    <a:srgbClr val="FF0000"/>
                  </a:solidFill>
                  <a:latin typeface="Arial" pitchFamily="34" charset="0"/>
                  <a:cs typeface="Arial"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4014893" y="5694680"/>
                <a:ext cx="3537371" cy="1010920"/>
              </a:xfrm>
              <a:prstGeom prst="rect">
                <a:avLst/>
              </a:prstGeom>
              <a:blipFill>
                <a:blip r:embed="rId5"/>
                <a:stretch>
                  <a:fillRect b="-5294"/>
                </a:stretch>
              </a:blipFill>
            </p:spPr>
            <p:txBody>
              <a:bodyPr/>
              <a:lstStyle/>
              <a:p>
                <a:r>
                  <a:rPr lang="en-SG">
                    <a:noFill/>
                  </a:rPr>
                  <a:t> </a:t>
                </a:r>
              </a:p>
            </p:txBody>
          </p:sp>
        </mc:Fallback>
      </mc:AlternateContent>
      <p:pic>
        <p:nvPicPr>
          <p:cNvPr id="3" name="Picture 13" descr="loihay">
            <a:extLst>
              <a:ext uri="{FF2B5EF4-FFF2-40B4-BE49-F238E27FC236}">
                <a16:creationId xmlns:a16="http://schemas.microsoft.com/office/drawing/2014/main" id="{E9DDF755-6326-3215-3044-D9D49723143A}"/>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0718630" y="4622799"/>
            <a:ext cx="1395893" cy="1737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an30">
            <a:extLst>
              <a:ext uri="{FF2B5EF4-FFF2-40B4-BE49-F238E27FC236}">
                <a16:creationId xmlns:a16="http://schemas.microsoft.com/office/drawing/2014/main" id="{23A94772-8952-B734-D47A-BDD69077A52E}"/>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5617" y="191346"/>
            <a:ext cx="1385485" cy="122597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219353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21" name="Rectangle 20"/>
          <p:cNvSpPr/>
          <p:nvPr/>
        </p:nvSpPr>
        <p:spPr>
          <a:xfrm>
            <a:off x="443145" y="1003493"/>
            <a:ext cx="11311864" cy="1528560"/>
          </a:xfrm>
          <a:prstGeom prst="rect">
            <a:avLst/>
          </a:prstGeom>
        </p:spPr>
        <p:txBody>
          <a:bodyPr wrap="square">
            <a:spAutoFit/>
          </a:bodyPr>
          <a:lstStyle/>
          <a:p>
            <a:pPr algn="ctr" defTabSz="609585">
              <a:defRPr/>
            </a:pPr>
            <a:r>
              <a:rPr lang="en-US" sz="9333" b="1">
                <a:solidFill>
                  <a:srgbClr val="313F60"/>
                </a:solidFill>
                <a:latin typeface="Arial" panose="020B0604020202020204" pitchFamily="34" charset="0"/>
                <a:cs typeface="Arial" panose="020B0604020202020204" pitchFamily="34" charset="0"/>
                <a:sym typeface="Arial"/>
              </a:rPr>
              <a:t>LUYỆN TẬP</a:t>
            </a:r>
            <a:endParaRPr lang="vi-VN" sz="9333" b="1">
              <a:solidFill>
                <a:srgbClr val="313F60"/>
              </a:solidFill>
              <a:latin typeface="Arial" panose="020B0604020202020204" pitchFamily="34" charset="0"/>
              <a:cs typeface="Arial" panose="020B0604020202020204" pitchFamily="34" charset="0"/>
              <a:sym typeface="Arial"/>
            </a:endParaRPr>
          </a:p>
        </p:txBody>
      </p:sp>
      <p:sp>
        <p:nvSpPr>
          <p:cNvPr id="4" name="Rectangle 3"/>
          <p:cNvSpPr/>
          <p:nvPr/>
        </p:nvSpPr>
        <p:spPr>
          <a:xfrm>
            <a:off x="752724" y="5936974"/>
            <a:ext cx="10781968" cy="561893"/>
          </a:xfrm>
          <a:prstGeom prst="rect">
            <a:avLst/>
          </a:prstGeom>
          <a:solidFill>
            <a:schemeClr val="accent5"/>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defRPr/>
            </a:pPr>
            <a:endParaRPr lang="en-US" sz="1867" kern="0" dirty="0">
              <a:solidFill>
                <a:srgbClr val="FDC672"/>
              </a:solidFill>
              <a:latin typeface="Arial"/>
              <a:sym typeface="Arial"/>
            </a:endParaRPr>
          </a:p>
        </p:txBody>
      </p:sp>
      <p:pic>
        <p:nvPicPr>
          <p:cNvPr id="6" name="Picture 5"/>
          <p:cNvPicPr>
            <a:picLocks noChangeAspect="1"/>
          </p:cNvPicPr>
          <p:nvPr/>
        </p:nvPicPr>
        <p:blipFill>
          <a:blip r:embed="rId3"/>
          <a:stretch>
            <a:fillRect/>
          </a:stretch>
        </p:blipFill>
        <p:spPr>
          <a:xfrm>
            <a:off x="443145" y="3835401"/>
            <a:ext cx="6291937" cy="2814410"/>
          </a:xfrm>
          <a:prstGeom prst="rect">
            <a:avLst/>
          </a:prstGeom>
        </p:spPr>
      </p:pic>
      <p:pic>
        <p:nvPicPr>
          <p:cNvPr id="2" name="Picture 1">
            <a:extLst>
              <a:ext uri="{FF2B5EF4-FFF2-40B4-BE49-F238E27FC236}">
                <a16:creationId xmlns:a16="http://schemas.microsoft.com/office/drawing/2014/main" id="{DC789377-CC63-A1D0-9752-D3BA1201CF17}"/>
              </a:ext>
            </a:extLst>
          </p:cNvPr>
          <p:cNvPicPr>
            <a:picLocks noChangeAspect="1"/>
          </p:cNvPicPr>
          <p:nvPr/>
        </p:nvPicPr>
        <p:blipFill rotWithShape="1">
          <a:blip r:embed="rId4">
            <a:extLst>
              <a:ext uri="{28A0092B-C50C-407E-A947-70E740481C1C}">
                <a14:useLocalDpi xmlns:a14="http://schemas.microsoft.com/office/drawing/2010/main" val="0"/>
              </a:ext>
            </a:extLst>
          </a:blip>
          <a:srcRect r="53199" b="57513"/>
          <a:stretch/>
        </p:blipFill>
        <p:spPr>
          <a:xfrm>
            <a:off x="7207260" y="3043017"/>
            <a:ext cx="3855253" cy="3499923"/>
          </a:xfrm>
          <a:prstGeom prst="rect">
            <a:avLst/>
          </a:prstGeom>
        </p:spPr>
      </p:pic>
    </p:spTree>
    <p:extLst>
      <p:ext uri="{BB962C8B-B14F-4D97-AF65-F5344CB8AC3E}">
        <p14:creationId xmlns:p14="http://schemas.microsoft.com/office/powerpoint/2010/main" val="2204614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eelOff" invX="1"/>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C6FA1-03F3-494F-4187-A959FF02390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7838D79-659C-8577-810D-E7C0CCF35F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116" y="846667"/>
            <a:ext cx="3588996" cy="3655461"/>
          </a:xfrm>
          <a:prstGeom prst="rect">
            <a:avLst/>
          </a:prstGeom>
        </p:spPr>
      </p:pic>
      <p:pic>
        <p:nvPicPr>
          <p:cNvPr id="4" name="Picture 3">
            <a:extLst>
              <a:ext uri="{FF2B5EF4-FFF2-40B4-BE49-F238E27FC236}">
                <a16:creationId xmlns:a16="http://schemas.microsoft.com/office/drawing/2014/main" id="{83F55AC6-31C2-0779-DD78-9A69864138FB}"/>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905" b="100000" l="0" r="100000">
                        <a14:foregroundMark x1="48246" y1="48571" x2="48246" y2="48571"/>
                        <a14:foregroundMark x1="52632" y1="52381" x2="52632" y2="52381"/>
                        <a14:foregroundMark x1="53509" y1="44762" x2="53509" y2="44762"/>
                        <a14:foregroundMark x1="45614" y1="55238" x2="45614" y2="55238"/>
                      </a14:backgroundRemoval>
                    </a14:imgEffect>
                  </a14:imgLayer>
                </a14:imgProps>
              </a:ext>
              <a:ext uri="{28A0092B-C50C-407E-A947-70E740481C1C}">
                <a14:useLocalDpi xmlns:a14="http://schemas.microsoft.com/office/drawing/2010/main" val="0"/>
              </a:ext>
            </a:extLst>
          </a:blip>
          <a:stretch>
            <a:fillRect/>
          </a:stretch>
        </p:blipFill>
        <p:spPr>
          <a:xfrm>
            <a:off x="4509776" y="674106"/>
            <a:ext cx="2229583" cy="2053567"/>
          </a:xfrm>
          <a:prstGeom prst="rect">
            <a:avLst/>
          </a:prstGeom>
        </p:spPr>
      </p:pic>
      <p:pic>
        <p:nvPicPr>
          <p:cNvPr id="5" name="Picture 4">
            <a:extLst>
              <a:ext uri="{FF2B5EF4-FFF2-40B4-BE49-F238E27FC236}">
                <a16:creationId xmlns:a16="http://schemas.microsoft.com/office/drawing/2014/main" id="{C3EF2FAE-A2DA-4058-8840-8B76C5511201}"/>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30357" y1="26415" x2="30357" y2="26415"/>
                        <a14:foregroundMark x1="33929" y1="30189" x2="33929" y2="30189"/>
                        <a14:foregroundMark x1="36607" y1="26415" x2="36607" y2="26415"/>
                        <a14:foregroundMark x1="66071" y1="65094" x2="66071" y2="65094"/>
                        <a14:foregroundMark x1="73214" y1="66981" x2="73214" y2="66981"/>
                      </a14:backgroundRemoval>
                    </a14:imgEffect>
                  </a14:imgLayer>
                </a14:imgProps>
              </a:ext>
              <a:ext uri="{28A0092B-C50C-407E-A947-70E740481C1C}">
                <a14:useLocalDpi xmlns:a14="http://schemas.microsoft.com/office/drawing/2010/main" val="0"/>
              </a:ext>
            </a:extLst>
          </a:blip>
          <a:stretch>
            <a:fillRect/>
          </a:stretch>
        </p:blipFill>
        <p:spPr>
          <a:xfrm>
            <a:off x="6928175" y="743561"/>
            <a:ext cx="2190474" cy="2073124"/>
          </a:xfrm>
          <a:prstGeom prst="rect">
            <a:avLst/>
          </a:prstGeom>
        </p:spPr>
      </p:pic>
      <p:pic>
        <p:nvPicPr>
          <p:cNvPr id="6" name="Picture 5">
            <a:extLst>
              <a:ext uri="{FF2B5EF4-FFF2-40B4-BE49-F238E27FC236}">
                <a16:creationId xmlns:a16="http://schemas.microsoft.com/office/drawing/2014/main" id="{229C9D9C-2BFE-5AE6-F6C6-7C5A3EB34A30}"/>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0" b="100000" l="0" r="100000">
                        <a14:foregroundMark x1="29091" y1="28431" x2="29091" y2="28431"/>
                        <a14:foregroundMark x1="32727" y1="34314" x2="32727" y2="34314"/>
                        <a14:foregroundMark x1="50000" y1="50000" x2="50000" y2="50000"/>
                        <a14:foregroundMark x1="46364" y1="44118" x2="46364" y2="44118"/>
                        <a14:foregroundMark x1="43636" y1="52941" x2="43636" y2="52941"/>
                        <a14:foregroundMark x1="41818" y1="47059" x2="41818" y2="47059"/>
                        <a14:foregroundMark x1="68182" y1="66667" x2="68182" y2="66667"/>
                        <a14:foregroundMark x1="58182" y1="62745" x2="58182" y2="62745"/>
                        <a14:foregroundMark x1="57273" y1="71569" x2="57273" y2="71569"/>
                        <a14:foregroundMark x1="65455" y1="61765" x2="65455" y2="61765"/>
                      </a14:backgroundRemoval>
                    </a14:imgEffect>
                  </a14:imgLayer>
                </a14:imgProps>
              </a:ext>
              <a:ext uri="{28A0092B-C50C-407E-A947-70E740481C1C}">
                <a14:useLocalDpi xmlns:a14="http://schemas.microsoft.com/office/drawing/2010/main" val="0"/>
              </a:ext>
            </a:extLst>
          </a:blip>
          <a:stretch>
            <a:fillRect/>
          </a:stretch>
        </p:blipFill>
        <p:spPr>
          <a:xfrm>
            <a:off x="9513520" y="732786"/>
            <a:ext cx="2151346" cy="1994887"/>
          </a:xfrm>
          <a:prstGeom prst="rect">
            <a:avLst/>
          </a:prstGeom>
        </p:spPr>
      </p:pic>
      <p:pic>
        <p:nvPicPr>
          <p:cNvPr id="7" name="Picture 6">
            <a:extLst>
              <a:ext uri="{FF2B5EF4-FFF2-40B4-BE49-F238E27FC236}">
                <a16:creationId xmlns:a16="http://schemas.microsoft.com/office/drawing/2014/main" id="{D3DD9455-21D9-954B-2478-25913CE4AB19}"/>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0" b="100000" l="0" r="100000">
                        <a14:foregroundMark x1="30476" y1="30392" x2="30476" y2="30392"/>
                        <a14:foregroundMark x1="65714" y1="30392" x2="65714" y2="30392"/>
                        <a14:foregroundMark x1="51429" y1="51961" x2="51429" y2="51961"/>
                        <a14:foregroundMark x1="31429" y1="68627" x2="31429" y2="68627"/>
                        <a14:foregroundMark x1="71429" y1="70588" x2="71429" y2="70588"/>
                      </a14:backgroundRemoval>
                    </a14:imgEffect>
                  </a14:imgLayer>
                </a14:imgProps>
              </a:ext>
              <a:ext uri="{28A0092B-C50C-407E-A947-70E740481C1C}">
                <a14:useLocalDpi xmlns:a14="http://schemas.microsoft.com/office/drawing/2010/main" val="0"/>
              </a:ext>
            </a:extLst>
          </a:blip>
          <a:stretch>
            <a:fillRect/>
          </a:stretch>
        </p:blipFill>
        <p:spPr>
          <a:xfrm>
            <a:off x="7065082" y="4131889"/>
            <a:ext cx="2053567" cy="1994898"/>
          </a:xfrm>
          <a:prstGeom prst="rect">
            <a:avLst/>
          </a:prstGeom>
        </p:spPr>
      </p:pic>
      <p:pic>
        <p:nvPicPr>
          <p:cNvPr id="8" name="Picture 7">
            <a:extLst>
              <a:ext uri="{FF2B5EF4-FFF2-40B4-BE49-F238E27FC236}">
                <a16:creationId xmlns:a16="http://schemas.microsoft.com/office/drawing/2014/main" id="{5E893730-D467-D8DE-27C9-9CBE33069AE1}"/>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0" b="100000" l="0" r="97248">
                        <a14:foregroundMark x1="31193" y1="29703" x2="31193" y2="29703"/>
                        <a14:foregroundMark x1="69725" y1="28713" x2="69725" y2="28713"/>
                        <a14:foregroundMark x1="66055" y1="70297" x2="66055" y2="70297"/>
                        <a14:foregroundMark x1="32110" y1="70297" x2="32110" y2="70297"/>
                      </a14:backgroundRemoval>
                    </a14:imgEffect>
                  </a14:imgLayer>
                </a14:imgProps>
              </a:ext>
              <a:ext uri="{28A0092B-C50C-407E-A947-70E740481C1C}">
                <a14:useLocalDpi xmlns:a14="http://schemas.microsoft.com/office/drawing/2010/main" val="0"/>
              </a:ext>
            </a:extLst>
          </a:blip>
          <a:stretch>
            <a:fillRect/>
          </a:stretch>
        </p:blipFill>
        <p:spPr>
          <a:xfrm>
            <a:off x="4605564" y="4074116"/>
            <a:ext cx="2131794" cy="1975333"/>
          </a:xfrm>
          <a:prstGeom prst="rect">
            <a:avLst/>
          </a:prstGeom>
        </p:spPr>
      </p:pic>
      <p:pic>
        <p:nvPicPr>
          <p:cNvPr id="9" name="Picture 8">
            <a:extLst>
              <a:ext uri="{FF2B5EF4-FFF2-40B4-BE49-F238E27FC236}">
                <a16:creationId xmlns:a16="http://schemas.microsoft.com/office/drawing/2014/main" id="{C9220D19-394E-06C0-58CB-C2BB49CBB0DC}"/>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9583280" y="4151449"/>
            <a:ext cx="2014455" cy="1975338"/>
          </a:xfrm>
          <a:prstGeom prst="rect">
            <a:avLst/>
          </a:prstGeom>
        </p:spPr>
      </p:pic>
    </p:spTree>
    <p:custDataLst>
      <p:tags r:id="rId1"/>
    </p:custDataLst>
    <p:extLst>
      <p:ext uri="{BB962C8B-B14F-4D97-AF65-F5344CB8AC3E}">
        <p14:creationId xmlns:p14="http://schemas.microsoft.com/office/powerpoint/2010/main" val="21798344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0" presetClass="path" presetSubtype="0" accel="50000" decel="50000" fill="hold" nodeType="withEffect">
                                  <p:stCondLst>
                                    <p:cond delay="0"/>
                                  </p:stCondLst>
                                  <p:childTnLst>
                                    <p:animMotion origin="layout" path="M 2.08333E-6 -4.81481E-6 C -0.00052 -0.00763 -0.00039 -0.01319 -0.00209 -0.02013 C -0.00326 -0.02662 -0.00274 -0.02199 -0.00664 -0.02893 C -0.01354 -0.04143 -0.01367 -0.04861 -0.02552 -0.05393 C -0.03438 -0.0618 -0.04115 -0.0655 -0.05196 -0.06782 C -0.05625 -0.06689 -0.06107 -0.06759 -0.06511 -0.06527 C -0.06719 -0.06412 -0.06771 -0.06041 -0.06888 -0.05787 C -0.0724 -0.05138 -0.07097 -0.0537 -0.07552 -0.04768 C -0.08008 -0.0287 -0.08347 0.02362 -0.06419 0.03658 C -0.06081 0.03889 -0.05716 0.04051 -0.05378 0.04283 C -0.04102 0.05209 -0.04896 0.04931 -0.03972 0.05163 C -0.03164 0.05718 -0.02344 0.06112 -0.01419 0.06297 C 0.00846 0.06227 0.01393 0.06551 0.02916 0.05926 C 0.03594 0.05325 0.04232 0.04676 0.04804 0.03913 C 0.05312 0.01783 0.0582 -0.00833 0.047 -0.02754 C 0.04531 -0.03518 0.04219 -0.03796 0.03763 -0.04398 C 0.02864 -0.05601 0.01836 -0.0699 0.00547 -0.07291 C -0.00313 -0.08101 -0.01472 -0.07685 -0.02461 -0.07291 C -0.03177 -0.06689 -0.03789 -0.05879 -0.04531 -0.05393 C -0.05248 -0.04212 -0.04531 -0.05231 -0.05378 -0.04398 C -0.05821 -0.03981 -0.06185 -0.03217 -0.06511 -0.02638 C -0.06667 -0.0206 -0.06966 -0.01689 -0.07175 -0.01134 C -0.07591 -4.81481E-6 -0.07722 0.01413 -0.0793 0.02639 C -0.07904 0.0345 -0.07982 0.05093 -0.07748 0.06181 C -0.07435 0.0757 -0.05899 0.10278 -0.04909 0.1095 C -0.04115 0.11482 -0.0168 0.12246 -0.00664 0.12454 C 0.00338 0.13149 0.01445 0.12755 0.02539 0.12593 C 0.02812 0.12338 0.0306 0.12223 0.03385 0.12084 C 0.03906 0.11575 0.04375 0.11088 0.05 0.10834 C 0.05377 0.10487 0.05833 0.10417 0.06211 0.1007 C 0.06354 0.09815 0.06679 0.0919 0.06784 0.0882 C 0.07174 0.07477 0.06771 0.08357 0.07174 0.07547 C 0.07617 0.05625 0.07708 0.01227 0.05846 0.00649 C 0.05052 -0.00046 0.06289 0.0095 0.04896 0.00255 C 0.04752 0.00186 0.04674 -0.00046 0.04531 -0.00115 C 0.03659 -0.00555 0.02396 -0.00578 0.0151 -0.0074 C 0.01041 -0.00833 0.00091 -0.00995 0.00091 -0.00972 C -0.01107 -0.00949 -0.02292 -0.00949 -0.0349 -0.00879 C -0.04167 -0.00833 -0.05065 0.01227 -0.05469 0.01899 C -0.05729 0.02825 -0.05326 0.01551 -0.05951 0.02894 C -0.06146 0.03311 -0.06315 0.05139 -0.06419 0.05788 C -0.06393 0.06366 -0.06459 0.06991 -0.06315 0.07547 C -0.0625 0.07801 -0.0599 0.07871 -0.05847 0.08056 C -0.05326 0.0875 -0.05065 0.09931 -0.0444 0.1044 C -0.04011 0.11343 -0.02396 0.11899 -0.01615 0.12084 C -0.0056 0.12778 0.00664 0.12315 0.01784 0.12084 C 0.01875 0.11991 0.01966 0.11899 0.0207 0.11829 C 0.02187 0.1176 0.02331 0.11806 0.02448 0.11713 C 0.02695 0.11551 0.02877 0.11297 0.03112 0.11088 C 0.0319 0.11019 0.03294 0.10996 0.03385 0.1095 C 0.03867 0.1044 0.0431 0.10024 0.04804 0.09561 C 0.04883 0.09445 0.04909 0.09306 0.05 0.0919 C 0.05091 0.09075 0.05208 0.09051 0.05273 0.08936 C 0.05429 0.08658 0.05456 0.08264 0.0556 0.0794 C 0.05677 0.07061 0.0582 0.06181 0.05937 0.05301 C 0.05898 0.0382 0.05937 0.02338 0.05846 0.0088 C 0.05833 0.00556 0.05416 -4.81481E-6 0.05273 -0.00231 C 0.04674 -0.0118 0.03841 -0.01643 0.02916 -0.01875 C 0.01706 -0.01759 0.01719 -0.0199 0.01028 -0.01134 C 0.00742 0.00116 0.01041 -0.00763 0.00547 -4.81481E-6 C 0.00482 0.00116 0.00482 0.00394 0.00364 0.00394 C 0.00208 0.00394 0.00117 0.00139 2.08333E-6 -4.81481E-6 Z " pathEditMode="relative" rAng="0" ptsTypes="AAAAAAAAAAAAAAAAAAAAAAAAAAAAAAAAAAAAAAAAAAAAAAAAAAAAAAAAAAAAAA">
                                      <p:cBhvr>
                                        <p:cTn id="9" dur="2000" fill="hold"/>
                                        <p:tgtEl>
                                          <p:spTgt spid="2"/>
                                        </p:tgtEl>
                                        <p:attrNameLst>
                                          <p:attrName>ppt_x</p:attrName>
                                          <p:attrName>ppt_y</p:attrName>
                                        </p:attrNameLst>
                                      </p:cBhvr>
                                      <p:rCtr x="-247" y="2523"/>
                                    </p:animMotion>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left)">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11A3679-F397-87E3-5885-E256D16FF6BD}"/>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DAAC60F-92B1-431D-DC7F-8E4BCB7C0524}"/>
              </a:ext>
            </a:extLst>
          </p:cNvPr>
          <p:cNvSpPr/>
          <p:nvPr/>
        </p:nvSpPr>
        <p:spPr>
          <a:xfrm>
            <a:off x="186266" y="-218672"/>
            <a:ext cx="12141200" cy="3894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4000" dirty="0">
              <a:solidFill>
                <a:schemeClr val="tx1"/>
              </a:solidFill>
              <a:latin typeface="Times New Roman" panose="02020603050405020304" pitchFamily="18" charset="0"/>
              <a:ea typeface="Times New Roman"/>
              <a:cs typeface="Times New Roman" pitchFamily="18" charset="0"/>
            </a:endParaRPr>
          </a:p>
          <a:p>
            <a:endParaRPr lang="en-US" sz="4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400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en-US" sz="4000" b="1">
                <a:solidFill>
                  <a:srgbClr val="FF0000"/>
                </a:solidFill>
                <a:highlight>
                  <a:srgbClr val="FFFF00"/>
                </a:highlight>
                <a:latin typeface="Times New Roman" panose="02020603050405020304" pitchFamily="18" charset="0"/>
                <a:ea typeface="Calibri" panose="020F0502020204030204" pitchFamily="34" charset="0"/>
                <a:cs typeface="Times New Roman" panose="02020603050405020304" pitchFamily="18" charset="0"/>
              </a:rPr>
              <a:t>Ví dụ 2</a:t>
            </a:r>
            <a:r>
              <a:rPr lang="en-US" sz="4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SG" sz="4000" b="1">
                <a:solidFill>
                  <a:schemeClr val="tx1"/>
                </a:solidFill>
                <a:latin typeface="Times New Roman" panose="02020603050405020304" pitchFamily="18" charset="0"/>
                <a:cs typeface="Times New Roman" panose="02020603050405020304" pitchFamily="18" charset="0"/>
              </a:rPr>
              <a:t>Khi tung một con xúc xắc cân đối một lần. </a:t>
            </a:r>
            <a:r>
              <a:rPr lang="en-US" sz="4000" b="1">
                <a:solidFill>
                  <a:schemeClr val="tx1"/>
                </a:solidFill>
                <a:latin typeface="Times New Roman" panose="02020603050405020304" pitchFamily="18" charset="0"/>
                <a:cs typeface="Times New Roman" panose="02020603050405020304" pitchFamily="18" charset="0"/>
              </a:rPr>
              <a:t>Tính xác suất xuất hiện mặt có số chấm lớn hơn 4</a:t>
            </a:r>
            <a:endParaRPr lang="en-SG" sz="4000" b="1">
              <a:solidFill>
                <a:schemeClr val="tx1"/>
              </a:solidFill>
              <a:latin typeface="Times New Roman" panose="02020603050405020304" pitchFamily="18" charset="0"/>
              <a:cs typeface="Times New Roman" panose="02020603050405020304" pitchFamily="18" charset="0"/>
            </a:endParaRPr>
          </a:p>
          <a:p>
            <a:pPr>
              <a:lnSpc>
                <a:spcPct val="200000"/>
              </a:lnSpc>
            </a:pPr>
            <a:endParaRPr lang="fr-FR" sz="4000" dirty="0">
              <a:solidFill>
                <a:schemeClr val="tx1"/>
              </a:solidFill>
              <a:latin typeface="Times New Roman" panose="02020603050405020304" pitchFamily="18" charset="0"/>
              <a:ea typeface="Times New Roman"/>
              <a:cs typeface="Times New Roman" pitchFamily="18" charset="0"/>
            </a:endParaRPr>
          </a:p>
        </p:txBody>
      </p:sp>
      <p:cxnSp>
        <p:nvCxnSpPr>
          <p:cNvPr id="6" name="Straight Connector 5">
            <a:extLst>
              <a:ext uri="{FF2B5EF4-FFF2-40B4-BE49-F238E27FC236}">
                <a16:creationId xmlns:a16="http://schemas.microsoft.com/office/drawing/2014/main" id="{2F179E7E-D731-5F87-842F-2B46C32BFBCA}"/>
              </a:ext>
            </a:extLst>
          </p:cNvPr>
          <p:cNvCxnSpPr/>
          <p:nvPr/>
        </p:nvCxnSpPr>
        <p:spPr>
          <a:xfrm>
            <a:off x="93133" y="1253068"/>
            <a:ext cx="12005733" cy="0"/>
          </a:xfrm>
          <a:prstGeom prst="line">
            <a:avLst/>
          </a:prstGeom>
          <a:ln w="762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46BFB9BB-637C-9D2F-98A0-9DEFE8420FCD}"/>
                  </a:ext>
                </a:extLst>
              </p:cNvPr>
              <p:cNvSpPr txBox="1"/>
              <p:nvPr/>
            </p:nvSpPr>
            <p:spPr>
              <a:xfrm>
                <a:off x="0" y="1253068"/>
                <a:ext cx="12005733" cy="5682902"/>
              </a:xfrm>
              <a:prstGeom prst="rect">
                <a:avLst/>
              </a:prstGeom>
              <a:noFill/>
            </p:spPr>
            <p:txBody>
              <a:bodyPr wrap="square" rtlCol="0">
                <a:spAutoFit/>
              </a:bodyPr>
              <a:lstStyle/>
              <a:p>
                <a:r>
                  <a:rPr lang="en-SG" sz="4000" b="1">
                    <a:solidFill>
                      <a:srgbClr val="FF0000"/>
                    </a:solidFill>
                    <a:latin typeface="Times New Roman" panose="02020603050405020304" pitchFamily="18" charset="0"/>
                    <a:cs typeface="Times New Roman" panose="02020603050405020304" pitchFamily="18" charset="0"/>
                  </a:rPr>
                  <a:t>*</a:t>
                </a:r>
                <a:r>
                  <a:rPr lang="en-SG" sz="4000" b="1">
                    <a:latin typeface="Times New Roman" panose="02020603050405020304" pitchFamily="18" charset="0"/>
                    <a:cs typeface="Times New Roman" panose="02020603050405020304" pitchFamily="18" charset="0"/>
                  </a:rPr>
                  <a:t> Không gian mẫu của phép thử </a:t>
                </a:r>
                <a:r>
                  <a:rPr lang="en-SG" sz="4000">
                    <a:latin typeface="Times New Roman" panose="02020603050405020304" pitchFamily="18" charset="0"/>
                    <a:cs typeface="Times New Roman" panose="02020603050405020304" pitchFamily="18" charset="0"/>
                  </a:rPr>
                  <a:t>:</a:t>
                </a:r>
                <a:endParaRPr lang="ar-AE" sz="400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ar-AE" sz="4000" b="1" i="1" smtClean="0">
                          <a:solidFill>
                            <a:srgbClr val="FF0000"/>
                          </a:solidFill>
                          <a:latin typeface="Cambria Math" panose="02040503050406030204" pitchFamily="18" charset="0"/>
                          <a:ea typeface="Cambria Math" panose="02040503050406030204" pitchFamily="18" charset="0"/>
                        </a:rPr>
                        <m:t>⇒</m:t>
                      </m:r>
                      <m:r>
                        <a:rPr lang="ar-AE" sz="4000" b="1" i="1">
                          <a:solidFill>
                            <a:srgbClr val="FF0000"/>
                          </a:solidFill>
                          <a:latin typeface="Cambria Math" panose="02040503050406030204" pitchFamily="18" charset="0"/>
                        </a:rPr>
                        <m:t>𝒏</m:t>
                      </m:r>
                      <m:d>
                        <m:dPr>
                          <m:ctrlPr>
                            <a:rPr lang="ar-AE" sz="4000" b="1" i="1">
                              <a:solidFill>
                                <a:srgbClr val="FF0000"/>
                              </a:solidFill>
                              <a:latin typeface="Cambria Math" panose="02040503050406030204" pitchFamily="18" charset="0"/>
                            </a:rPr>
                          </m:ctrlPr>
                        </m:dPr>
                        <m:e>
                          <m:r>
                            <a:rPr lang="el-GR" sz="4000" b="1" i="1">
                              <a:solidFill>
                                <a:srgbClr val="FF0000"/>
                              </a:solidFill>
                              <a:latin typeface="Cambria Math" panose="02040503050406030204" pitchFamily="18" charset="0"/>
                            </a:rPr>
                            <m:t>𝛀</m:t>
                          </m:r>
                        </m:e>
                      </m:d>
                      <m:r>
                        <a:rPr lang="ar-AE" sz="4000" b="1">
                          <a:solidFill>
                            <a:srgbClr val="FF0000"/>
                          </a:solidFill>
                          <a:latin typeface="Cambria Math" panose="02040503050406030204" pitchFamily="18" charset="0"/>
                        </a:rPr>
                        <m:t>=</m:t>
                      </m:r>
                      <m:r>
                        <a:rPr lang="ar-AE" sz="4000" b="1" i="1">
                          <a:solidFill>
                            <a:srgbClr val="FF0000"/>
                          </a:solidFill>
                          <a:latin typeface="Cambria Math" panose="02040503050406030204" pitchFamily="18" charset="0"/>
                        </a:rPr>
                        <m:t>𝟔</m:t>
                      </m:r>
                    </m:oMath>
                  </m:oMathPara>
                </a14:m>
                <a:endParaRPr lang="en-SG" sz="4000" b="1">
                  <a:solidFill>
                    <a:srgbClr val="FF0000"/>
                  </a:solidFill>
                  <a:latin typeface="Times New Roman" panose="02020603050405020304" pitchFamily="18" charset="0"/>
                  <a:cs typeface="Times New Roman" panose="02020603050405020304" pitchFamily="18" charset="0"/>
                </a:endParaRPr>
              </a:p>
              <a:p>
                <a:r>
                  <a:rPr lang="en-SG" sz="4000" b="1">
                    <a:solidFill>
                      <a:srgbClr val="FF0000"/>
                    </a:solidFill>
                    <a:latin typeface="Times New Roman" panose="02020603050405020304" pitchFamily="18" charset="0"/>
                    <a:cs typeface="Times New Roman" panose="02020603050405020304" pitchFamily="18" charset="0"/>
                  </a:rPr>
                  <a:t>*</a:t>
                </a:r>
                <a:r>
                  <a:rPr lang="en-SG" sz="4000" b="1">
                    <a:latin typeface="Times New Roman" panose="02020603050405020304" pitchFamily="18" charset="0"/>
                    <a:cs typeface="Times New Roman" panose="02020603050405020304" pitchFamily="18" charset="0"/>
                  </a:rPr>
                  <a:t> Gọi A là biến cố “</a:t>
                </a:r>
                <a:r>
                  <a:rPr lang="en-US" sz="4000">
                    <a:latin typeface="Times New Roman" panose="02020603050405020304" pitchFamily="18" charset="0"/>
                    <a:cs typeface="Times New Roman" panose="02020603050405020304" pitchFamily="18" charset="0"/>
                  </a:rPr>
                  <a:t>xuất hiện mặt có số lớn hơn 4”</a:t>
                </a:r>
                <a:endParaRPr lang="en-SG" sz="400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SG" sz="4000" b="1" i="1" smtClean="0">
                          <a:latin typeface="Cambria Math" panose="02040503050406030204" pitchFamily="18" charset="0"/>
                        </a:rPr>
                        <m:t>𝑨</m:t>
                      </m:r>
                      <m:r>
                        <a:rPr lang="el-GR" sz="4000" b="1" smtClean="0">
                          <a:latin typeface="Cambria Math" panose="02040503050406030204" pitchFamily="18" charset="0"/>
                        </a:rPr>
                        <m:t>=</m:t>
                      </m:r>
                      <m:d>
                        <m:dPr>
                          <m:begChr m:val="{"/>
                          <m:endChr m:val="}"/>
                          <m:ctrlPr>
                            <a:rPr lang="ar-AE" sz="4000" b="1" i="1" smtClean="0">
                              <a:latin typeface="Cambria Math" panose="02040503050406030204" pitchFamily="18" charset="0"/>
                            </a:rPr>
                          </m:ctrlPr>
                        </m:dPr>
                        <m:e>
                          <m:r>
                            <a:rPr lang="en-SG" sz="4000" b="1" i="1" smtClean="0">
                              <a:latin typeface="Cambria Math" panose="02040503050406030204" pitchFamily="18" charset="0"/>
                            </a:rPr>
                            <m:t>𝟓</m:t>
                          </m:r>
                          <m:r>
                            <a:rPr lang="en-SG" sz="4000" b="1" i="1" smtClean="0">
                              <a:latin typeface="Cambria Math" panose="02040503050406030204" pitchFamily="18" charset="0"/>
                            </a:rPr>
                            <m:t>;</m:t>
                          </m:r>
                          <m:r>
                            <a:rPr lang="en-SG" sz="4000" b="1" i="1" smtClean="0">
                              <a:latin typeface="Cambria Math" panose="02040503050406030204" pitchFamily="18" charset="0"/>
                            </a:rPr>
                            <m:t>𝟔</m:t>
                          </m:r>
                        </m:e>
                      </m:d>
                      <m:r>
                        <a:rPr lang="en-SG" sz="4000" b="1" i="1" smtClean="0">
                          <a:latin typeface="Cambria Math" panose="02040503050406030204" pitchFamily="18" charset="0"/>
                        </a:rPr>
                        <m:t> </m:t>
                      </m:r>
                      <m:r>
                        <a:rPr lang="ar-AE" sz="4000" b="1" i="1" smtClean="0">
                          <a:solidFill>
                            <a:srgbClr val="FF0000"/>
                          </a:solidFill>
                          <a:latin typeface="Cambria Math" panose="02040503050406030204" pitchFamily="18" charset="0"/>
                          <a:ea typeface="Cambria Math" panose="02040503050406030204" pitchFamily="18" charset="0"/>
                        </a:rPr>
                        <m:t>⇒</m:t>
                      </m:r>
                      <m:r>
                        <a:rPr lang="ar-AE" sz="4000" b="1" i="1">
                          <a:solidFill>
                            <a:srgbClr val="FF0000"/>
                          </a:solidFill>
                          <a:latin typeface="Cambria Math" panose="02040503050406030204" pitchFamily="18" charset="0"/>
                        </a:rPr>
                        <m:t>𝒏</m:t>
                      </m:r>
                      <m:d>
                        <m:dPr>
                          <m:ctrlPr>
                            <a:rPr lang="ar-AE" sz="4000" b="1" i="1">
                              <a:solidFill>
                                <a:srgbClr val="FF0000"/>
                              </a:solidFill>
                              <a:latin typeface="Cambria Math" panose="02040503050406030204" pitchFamily="18" charset="0"/>
                            </a:rPr>
                          </m:ctrlPr>
                        </m:dPr>
                        <m:e>
                          <m:r>
                            <a:rPr lang="en-SG" sz="4000" b="1" i="1" smtClean="0">
                              <a:solidFill>
                                <a:srgbClr val="FF0000"/>
                              </a:solidFill>
                              <a:latin typeface="Cambria Math" panose="02040503050406030204" pitchFamily="18" charset="0"/>
                            </a:rPr>
                            <m:t>𝑨</m:t>
                          </m:r>
                        </m:e>
                      </m:d>
                      <m:r>
                        <a:rPr lang="ar-AE" sz="4000" b="1">
                          <a:solidFill>
                            <a:srgbClr val="FF0000"/>
                          </a:solidFill>
                          <a:latin typeface="Cambria Math" panose="02040503050406030204" pitchFamily="18" charset="0"/>
                        </a:rPr>
                        <m:t>=</m:t>
                      </m:r>
                      <m:r>
                        <a:rPr lang="en-SG" sz="4000" b="1" i="0" smtClean="0">
                          <a:solidFill>
                            <a:srgbClr val="FF0000"/>
                          </a:solidFill>
                          <a:latin typeface="Cambria Math" panose="02040503050406030204" pitchFamily="18" charset="0"/>
                        </a:rPr>
                        <m:t>𝟐</m:t>
                      </m:r>
                    </m:oMath>
                  </m:oMathPara>
                </a14:m>
                <a:endParaRPr lang="en-SG" sz="4000" b="1">
                  <a:latin typeface="Times New Roman" panose="02020603050405020304" pitchFamily="18" charset="0"/>
                  <a:cs typeface="Times New Roman" panose="02020603050405020304" pitchFamily="18" charset="0"/>
                </a:endParaRPr>
              </a:p>
              <a:p>
                <a:r>
                  <a:rPr lang="en-SG" sz="4000" b="1">
                    <a:solidFill>
                      <a:srgbClr val="FF0000"/>
                    </a:solidFill>
                    <a:latin typeface="Times New Roman" panose="02020603050405020304" pitchFamily="18" charset="0"/>
                    <a:cs typeface="Times New Roman" panose="02020603050405020304" pitchFamily="18" charset="0"/>
                  </a:rPr>
                  <a:t>*</a:t>
                </a:r>
                <a:r>
                  <a:rPr lang="en-SG" sz="4000" b="1">
                    <a:latin typeface="Times New Roman" panose="02020603050405020304" pitchFamily="18" charset="0"/>
                    <a:cs typeface="Times New Roman" panose="02020603050405020304" pitchFamily="18" charset="0"/>
                  </a:rPr>
                  <a:t>Xác </a:t>
                </a:r>
                <a:r>
                  <a:rPr lang="en-US" sz="4000" b="1">
                    <a:latin typeface="Times New Roman" panose="02020603050405020304" pitchFamily="18" charset="0"/>
                    <a:cs typeface="Times New Roman" panose="02020603050405020304" pitchFamily="18" charset="0"/>
                  </a:rPr>
                  <a:t>suất </a:t>
                </a:r>
                <a:r>
                  <a:rPr lang="en-US" sz="4000">
                    <a:latin typeface="Times New Roman" panose="02020603050405020304" pitchFamily="18" charset="0"/>
                    <a:cs typeface="Times New Roman" panose="02020603050405020304" pitchFamily="18" charset="0"/>
                  </a:rPr>
                  <a:t>xuất hiện mặt có số chấm lớn hơn 4 (hay biến cố A cần tìm)</a:t>
                </a:r>
              </a:p>
              <a:p>
                <a:pPr/>
                <a14:m>
                  <m:oMathPara xmlns:m="http://schemas.openxmlformats.org/officeDocument/2006/math">
                    <m:oMathParaPr>
                      <m:jc m:val="centerGroup"/>
                    </m:oMathParaPr>
                    <m:oMath xmlns:m="http://schemas.openxmlformats.org/officeDocument/2006/math">
                      <m:r>
                        <a:rPr lang="en-SG" sz="4000" b="1" i="1" smtClean="0">
                          <a:solidFill>
                            <a:srgbClr val="FF0000"/>
                          </a:solidFill>
                          <a:latin typeface="Cambria Math" panose="02040503050406030204" pitchFamily="18" charset="0"/>
                        </a:rPr>
                        <m:t>𝑷</m:t>
                      </m:r>
                      <m:d>
                        <m:dPr>
                          <m:ctrlPr>
                            <a:rPr lang="en-SG" sz="4000" b="1" i="1" smtClean="0">
                              <a:solidFill>
                                <a:srgbClr val="FF0000"/>
                              </a:solidFill>
                              <a:latin typeface="Cambria Math" panose="02040503050406030204" pitchFamily="18" charset="0"/>
                            </a:rPr>
                          </m:ctrlPr>
                        </m:dPr>
                        <m:e>
                          <m:r>
                            <a:rPr lang="en-SG" sz="4000" b="1" i="1" smtClean="0">
                              <a:solidFill>
                                <a:srgbClr val="FF0000"/>
                              </a:solidFill>
                              <a:latin typeface="Cambria Math" panose="02040503050406030204" pitchFamily="18" charset="0"/>
                            </a:rPr>
                            <m:t>𝑨</m:t>
                          </m:r>
                        </m:e>
                      </m:d>
                      <m:r>
                        <a:rPr lang="ar-AE" sz="4000" b="1">
                          <a:solidFill>
                            <a:srgbClr val="FF0000"/>
                          </a:solidFill>
                          <a:latin typeface="Cambria Math" panose="02040503050406030204" pitchFamily="18" charset="0"/>
                        </a:rPr>
                        <m:t>=</m:t>
                      </m:r>
                      <m:f>
                        <m:fPr>
                          <m:ctrlPr>
                            <a:rPr lang="en-SG" sz="4000" b="1" i="1" smtClean="0">
                              <a:solidFill>
                                <a:srgbClr val="FF0000"/>
                              </a:solidFill>
                              <a:latin typeface="Cambria Math" panose="02040503050406030204" pitchFamily="18" charset="0"/>
                            </a:rPr>
                          </m:ctrlPr>
                        </m:fPr>
                        <m:num>
                          <m:r>
                            <a:rPr lang="en-SG" sz="4000" b="1" i="1" smtClean="0">
                              <a:solidFill>
                                <a:srgbClr val="FF0000"/>
                              </a:solidFill>
                              <a:latin typeface="Cambria Math" panose="02040503050406030204" pitchFamily="18" charset="0"/>
                            </a:rPr>
                            <m:t>𝒏</m:t>
                          </m:r>
                          <m:r>
                            <a:rPr lang="en-SG" sz="4000" b="1" i="1" smtClean="0">
                              <a:solidFill>
                                <a:srgbClr val="FF0000"/>
                              </a:solidFill>
                              <a:latin typeface="Cambria Math" panose="02040503050406030204" pitchFamily="18" charset="0"/>
                            </a:rPr>
                            <m:t>(</m:t>
                          </m:r>
                          <m:r>
                            <a:rPr lang="en-SG" sz="4000" b="1" i="1" smtClean="0">
                              <a:solidFill>
                                <a:srgbClr val="FF0000"/>
                              </a:solidFill>
                              <a:latin typeface="Cambria Math" panose="02040503050406030204" pitchFamily="18" charset="0"/>
                            </a:rPr>
                            <m:t>𝑨</m:t>
                          </m:r>
                          <m:r>
                            <a:rPr lang="en-SG" sz="4000" b="1" i="1" smtClean="0">
                              <a:solidFill>
                                <a:srgbClr val="FF0000"/>
                              </a:solidFill>
                              <a:latin typeface="Cambria Math" panose="02040503050406030204" pitchFamily="18" charset="0"/>
                            </a:rPr>
                            <m:t>)</m:t>
                          </m:r>
                        </m:num>
                        <m:den>
                          <m:r>
                            <a:rPr lang="en-SG" sz="4000" b="1" i="1" smtClean="0">
                              <a:solidFill>
                                <a:srgbClr val="FF0000"/>
                              </a:solidFill>
                              <a:latin typeface="Cambria Math" panose="02040503050406030204" pitchFamily="18" charset="0"/>
                            </a:rPr>
                            <m:t>𝒏</m:t>
                          </m:r>
                          <m:r>
                            <a:rPr lang="en-SG" sz="4000" b="1" i="1" smtClean="0">
                              <a:solidFill>
                                <a:srgbClr val="FF0000"/>
                              </a:solidFill>
                              <a:latin typeface="Cambria Math" panose="02040503050406030204" pitchFamily="18" charset="0"/>
                            </a:rPr>
                            <m:t>(</m:t>
                          </m:r>
                          <m:r>
                            <a:rPr lang="en-SG" sz="4000" b="1" i="1" smtClean="0">
                              <a:solidFill>
                                <a:srgbClr val="FF0000"/>
                              </a:solidFill>
                              <a:latin typeface="Cambria Math" panose="02040503050406030204" pitchFamily="18" charset="0"/>
                              <a:ea typeface="Cambria Math" panose="02040503050406030204" pitchFamily="18" charset="0"/>
                            </a:rPr>
                            <m:t>𝛀</m:t>
                          </m:r>
                          <m:r>
                            <a:rPr lang="en-SG" sz="4000" b="1" i="1" smtClean="0">
                              <a:solidFill>
                                <a:srgbClr val="FF0000"/>
                              </a:solidFill>
                              <a:latin typeface="Cambria Math" panose="02040503050406030204" pitchFamily="18" charset="0"/>
                              <a:ea typeface="Cambria Math" panose="02040503050406030204" pitchFamily="18" charset="0"/>
                            </a:rPr>
                            <m:t>)</m:t>
                          </m:r>
                        </m:den>
                      </m:f>
                      <m:r>
                        <a:rPr lang="en-SG" sz="4000" b="1" i="1" smtClean="0">
                          <a:solidFill>
                            <a:schemeClr val="tx1"/>
                          </a:solidFill>
                          <a:latin typeface="Cambria Math" panose="02040503050406030204" pitchFamily="18" charset="0"/>
                        </a:rPr>
                        <m:t>=</m:t>
                      </m:r>
                      <m:f>
                        <m:fPr>
                          <m:ctrlPr>
                            <a:rPr lang="en-SG" sz="4000" b="1" i="1" smtClean="0">
                              <a:solidFill>
                                <a:schemeClr val="tx1"/>
                              </a:solidFill>
                              <a:latin typeface="Cambria Math" panose="02040503050406030204" pitchFamily="18" charset="0"/>
                            </a:rPr>
                          </m:ctrlPr>
                        </m:fPr>
                        <m:num>
                          <m:r>
                            <a:rPr lang="en-SG" sz="4000" b="1" i="1" smtClean="0">
                              <a:solidFill>
                                <a:schemeClr val="tx1"/>
                              </a:solidFill>
                              <a:latin typeface="Cambria Math" panose="02040503050406030204" pitchFamily="18" charset="0"/>
                            </a:rPr>
                            <m:t>𝟐</m:t>
                          </m:r>
                        </m:num>
                        <m:den>
                          <m:r>
                            <a:rPr lang="en-SG" sz="4000" b="1" i="1" smtClean="0">
                              <a:solidFill>
                                <a:schemeClr val="tx1"/>
                              </a:solidFill>
                              <a:latin typeface="Cambria Math" panose="02040503050406030204" pitchFamily="18" charset="0"/>
                            </a:rPr>
                            <m:t>𝟔</m:t>
                          </m:r>
                        </m:den>
                      </m:f>
                      <m:r>
                        <a:rPr lang="en-SG" sz="4000" b="1">
                          <a:latin typeface="Cambria Math" panose="02040503050406030204" pitchFamily="18" charset="0"/>
                          <a:ea typeface="Cambria Math" panose="02040503050406030204" pitchFamily="18" charset="0"/>
                        </a:rPr>
                        <m:t>≈</m:t>
                      </m:r>
                      <m:r>
                        <a:rPr lang="en-SG" sz="4000" b="1" i="0" smtClean="0">
                          <a:solidFill>
                            <a:schemeClr val="tx1"/>
                          </a:solidFill>
                          <a:latin typeface="Cambria Math" panose="02040503050406030204" pitchFamily="18" charset="0"/>
                        </a:rPr>
                        <m:t>𝟎</m:t>
                      </m:r>
                      <m:r>
                        <a:rPr lang="en-SG" sz="4000" b="1" i="0" smtClean="0">
                          <a:solidFill>
                            <a:schemeClr val="tx1"/>
                          </a:solidFill>
                          <a:latin typeface="Cambria Math" panose="02040503050406030204" pitchFamily="18" charset="0"/>
                        </a:rPr>
                        <m:t>,</m:t>
                      </m:r>
                      <m:r>
                        <a:rPr lang="en-SG" sz="4000" b="1" i="0" smtClean="0">
                          <a:solidFill>
                            <a:schemeClr val="tx1"/>
                          </a:solidFill>
                          <a:latin typeface="Cambria Math" panose="02040503050406030204" pitchFamily="18" charset="0"/>
                        </a:rPr>
                        <m:t>𝟑𝟑</m:t>
                      </m:r>
                      <m:r>
                        <a:rPr lang="en-SG" sz="4000" b="1" i="0" smtClean="0">
                          <a:solidFill>
                            <a:schemeClr val="tx1"/>
                          </a:solidFill>
                          <a:latin typeface="Cambria Math" panose="02040503050406030204" pitchFamily="18" charset="0"/>
                        </a:rPr>
                        <m:t>=</m:t>
                      </m:r>
                      <m:r>
                        <a:rPr lang="en-SG" sz="4000" b="1" i="0" smtClean="0">
                          <a:solidFill>
                            <a:schemeClr val="tx1"/>
                          </a:solidFill>
                          <a:latin typeface="Cambria Math" panose="02040503050406030204" pitchFamily="18" charset="0"/>
                        </a:rPr>
                        <m:t>𝟑𝟑</m:t>
                      </m:r>
                      <m:r>
                        <a:rPr lang="en-SG" sz="4000" b="1" i="0" smtClean="0">
                          <a:solidFill>
                            <a:schemeClr val="tx1"/>
                          </a:solidFill>
                          <a:latin typeface="Cambria Math" panose="02040503050406030204" pitchFamily="18" charset="0"/>
                        </a:rPr>
                        <m:t>%</m:t>
                      </m:r>
                    </m:oMath>
                  </m:oMathPara>
                </a14:m>
                <a:endParaRPr lang="en-SG" sz="4000" b="1">
                  <a:solidFill>
                    <a:schemeClr val="tx1"/>
                  </a:solidFill>
                  <a:latin typeface="Times New Roman" panose="02020603050405020304" pitchFamily="18" charset="0"/>
                  <a:cs typeface="Times New Roman" panose="02020603050405020304" pitchFamily="18" charset="0"/>
                </a:endParaRPr>
              </a:p>
              <a:p>
                <a:r>
                  <a:rPr lang="en-SG" sz="4000">
                    <a:latin typeface="Times New Roman" panose="02020603050405020304" pitchFamily="18" charset="0"/>
                    <a:cs typeface="Times New Roman" panose="02020603050405020304" pitchFamily="18" charset="0"/>
                  </a:rPr>
                  <a:t>Vậy xác </a:t>
                </a:r>
                <a:r>
                  <a:rPr lang="en-US" sz="4000">
                    <a:latin typeface="Times New Roman" panose="02020603050405020304" pitchFamily="18" charset="0"/>
                    <a:cs typeface="Times New Roman" panose="02020603050405020304" pitchFamily="18" charset="0"/>
                  </a:rPr>
                  <a:t>suất xuất hiện mặt có số chấm lớn hơn 4 là 33%</a:t>
                </a:r>
                <a:endParaRPr lang="en-SG" sz="400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46BFB9BB-637C-9D2F-98A0-9DEFE8420FCD}"/>
                  </a:ext>
                </a:extLst>
              </p:cNvPr>
              <p:cNvSpPr txBox="1">
                <a:spLocks noRot="1" noChangeAspect="1" noMove="1" noResize="1" noEditPoints="1" noAdjustHandles="1" noChangeArrowheads="1" noChangeShapeType="1" noTextEdit="1"/>
              </p:cNvSpPr>
              <p:nvPr/>
            </p:nvSpPr>
            <p:spPr>
              <a:xfrm>
                <a:off x="0" y="1253068"/>
                <a:ext cx="12005733" cy="5682902"/>
              </a:xfrm>
              <a:prstGeom prst="rect">
                <a:avLst/>
              </a:prstGeom>
              <a:blipFill>
                <a:blip r:embed="rId3"/>
                <a:stretch>
                  <a:fillRect l="-1778" t="-1931" r="-559" b="-3755"/>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778EFA02-950A-9067-1CC5-1DD052FB012B}"/>
                  </a:ext>
                </a:extLst>
              </p:cNvPr>
              <p:cNvSpPr/>
              <p:nvPr/>
            </p:nvSpPr>
            <p:spPr>
              <a:xfrm>
                <a:off x="7415409" y="1253067"/>
                <a:ext cx="4683457" cy="7238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14:m>
                  <m:oMathPara xmlns:m="http://schemas.openxmlformats.org/officeDocument/2006/math">
                    <m:oMathParaPr>
                      <m:jc m:val="centerGroup"/>
                    </m:oMathParaPr>
                    <m:oMath xmlns:m="http://schemas.openxmlformats.org/officeDocument/2006/math">
                      <m:r>
                        <a:rPr lang="el-GR" sz="4000" b="1" i="1" smtClean="0">
                          <a:solidFill>
                            <a:schemeClr val="tx1"/>
                          </a:solidFill>
                          <a:latin typeface="Cambria Math" panose="02040503050406030204" pitchFamily="18" charset="0"/>
                        </a:rPr>
                        <m:t>𝜴</m:t>
                      </m:r>
                      <m:r>
                        <a:rPr lang="el-GR" sz="4000" b="1">
                          <a:solidFill>
                            <a:schemeClr val="tx1"/>
                          </a:solidFill>
                          <a:latin typeface="Cambria Math" panose="02040503050406030204" pitchFamily="18" charset="0"/>
                        </a:rPr>
                        <m:t>=</m:t>
                      </m:r>
                      <m:d>
                        <m:dPr>
                          <m:begChr m:val="{"/>
                          <m:endChr m:val="}"/>
                          <m:sepChr m:val=";"/>
                          <m:ctrlPr>
                            <a:rPr lang="ar-AE" sz="4000" b="1" i="1">
                              <a:solidFill>
                                <a:schemeClr val="tx1"/>
                              </a:solidFill>
                              <a:latin typeface="Cambria Math" panose="02040503050406030204" pitchFamily="18" charset="0"/>
                            </a:rPr>
                          </m:ctrlPr>
                        </m:dPr>
                        <m:e>
                          <m:r>
                            <a:rPr lang="ar-AE" sz="4000" b="1" i="1">
                              <a:solidFill>
                                <a:schemeClr val="tx1"/>
                              </a:solidFill>
                              <a:latin typeface="Cambria Math" panose="02040503050406030204" pitchFamily="18" charset="0"/>
                            </a:rPr>
                            <m:t>𝟏</m:t>
                          </m:r>
                        </m:e>
                        <m:e>
                          <m:r>
                            <a:rPr lang="ar-AE" sz="4000" b="1" i="1">
                              <a:solidFill>
                                <a:schemeClr val="tx1"/>
                              </a:solidFill>
                              <a:latin typeface="Cambria Math" panose="02040503050406030204" pitchFamily="18" charset="0"/>
                            </a:rPr>
                            <m:t>𝟐</m:t>
                          </m:r>
                        </m:e>
                        <m:e>
                          <m:r>
                            <a:rPr lang="ar-AE" sz="4000" b="1" i="1">
                              <a:solidFill>
                                <a:schemeClr val="tx1"/>
                              </a:solidFill>
                              <a:latin typeface="Cambria Math" panose="02040503050406030204" pitchFamily="18" charset="0"/>
                            </a:rPr>
                            <m:t>𝟑</m:t>
                          </m:r>
                        </m:e>
                        <m:e>
                          <m:r>
                            <a:rPr lang="ar-AE" sz="4000" b="1" i="1">
                              <a:solidFill>
                                <a:schemeClr val="tx1"/>
                              </a:solidFill>
                              <a:latin typeface="Cambria Math" panose="02040503050406030204" pitchFamily="18" charset="0"/>
                            </a:rPr>
                            <m:t>𝟒</m:t>
                          </m:r>
                        </m:e>
                        <m:e>
                          <m:r>
                            <a:rPr lang="ar-AE" sz="4000" b="1" i="1">
                              <a:solidFill>
                                <a:schemeClr val="tx1"/>
                              </a:solidFill>
                              <a:latin typeface="Cambria Math" panose="02040503050406030204" pitchFamily="18" charset="0"/>
                            </a:rPr>
                            <m:t>𝟓</m:t>
                          </m:r>
                        </m:e>
                        <m:e>
                          <m:r>
                            <a:rPr lang="ar-AE" sz="4000" b="1" i="1">
                              <a:solidFill>
                                <a:schemeClr val="tx1"/>
                              </a:solidFill>
                              <a:latin typeface="Cambria Math" panose="02040503050406030204" pitchFamily="18" charset="0"/>
                            </a:rPr>
                            <m:t>𝟔</m:t>
                          </m:r>
                        </m:e>
                      </m:d>
                    </m:oMath>
                  </m:oMathPara>
                </a14:m>
                <a:endParaRPr lang="en-US" sz="4000" b="1" dirty="0">
                  <a:solidFill>
                    <a:schemeClr val="tx1"/>
                  </a:solidFill>
                  <a:latin typeface="Arial" pitchFamily="34" charset="0"/>
                  <a:cs typeface="Arial" pitchFamily="34" charset="0"/>
                </a:endParaRPr>
              </a:p>
            </p:txBody>
          </p:sp>
        </mc:Choice>
        <mc:Fallback xmlns="">
          <p:sp>
            <p:nvSpPr>
              <p:cNvPr id="9" name="Rectangle 8">
                <a:extLst>
                  <a:ext uri="{FF2B5EF4-FFF2-40B4-BE49-F238E27FC236}">
                    <a16:creationId xmlns:a16="http://schemas.microsoft.com/office/drawing/2014/main" id="{778EFA02-950A-9067-1CC5-1DD052FB012B}"/>
                  </a:ext>
                </a:extLst>
              </p:cNvPr>
              <p:cNvSpPr>
                <a:spLocks noRot="1" noChangeAspect="1" noMove="1" noResize="1" noEditPoints="1" noAdjustHandles="1" noChangeArrowheads="1" noChangeShapeType="1" noTextEdit="1"/>
              </p:cNvSpPr>
              <p:nvPr/>
            </p:nvSpPr>
            <p:spPr>
              <a:xfrm>
                <a:off x="7415409" y="1253067"/>
                <a:ext cx="4683457" cy="723836"/>
              </a:xfrm>
              <a:prstGeom prst="rect">
                <a:avLst/>
              </a:prstGeom>
              <a:blipFill>
                <a:blip r:embed="rId4"/>
                <a:stretch>
                  <a:fillRect/>
                </a:stretch>
              </a:blipFill>
              <a:ln>
                <a:solidFill>
                  <a:schemeClr val="bg1"/>
                </a:solidFill>
              </a:ln>
            </p:spPr>
            <p:txBody>
              <a:bodyPr/>
              <a:lstStyle/>
              <a:p>
                <a:r>
                  <a:rPr lang="en-SG">
                    <a:noFill/>
                  </a:rPr>
                  <a:t> </a:t>
                </a:r>
              </a:p>
            </p:txBody>
          </p:sp>
        </mc:Fallback>
      </mc:AlternateContent>
    </p:spTree>
    <p:extLst>
      <p:ext uri="{BB962C8B-B14F-4D97-AF65-F5344CB8AC3E}">
        <p14:creationId xmlns:p14="http://schemas.microsoft.com/office/powerpoint/2010/main" val="3612052768"/>
      </p:ext>
    </p:extLst>
  </p:cSld>
  <p:clrMapOvr>
    <a:masterClrMapping/>
  </p:clrMapOvr>
  <mc:AlternateContent xmlns:mc="http://schemas.openxmlformats.org/markup-compatibility/2006" xmlns:p14="http://schemas.microsoft.com/office/powerpoint/2010/main">
    <mc:Choice Requires="p14">
      <p:transition p14:dur="250">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 calcmode="lin" valueType="num">
                                      <p:cBhvr additive="base">
                                        <p:cTn id="2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anim calcmode="lin" valueType="num">
                                      <p:cBhvr additive="base">
                                        <p:cTn id="3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 calcmode="lin" valueType="num">
                                      <p:cBhvr additive="base">
                                        <p:cTn id="3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5" end="5"/>
                                            </p:txEl>
                                          </p:spTgt>
                                        </p:tgtEl>
                                        <p:attrNameLst>
                                          <p:attrName>style.visibility</p:attrName>
                                        </p:attrNameLst>
                                      </p:cBhvr>
                                      <p:to>
                                        <p:strVal val="visible"/>
                                      </p:to>
                                    </p:set>
                                    <p:anim calcmode="lin" valueType="num">
                                      <p:cBhvr additive="base">
                                        <p:cTn id="4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6" end="6"/>
                                            </p:txEl>
                                          </p:spTgt>
                                        </p:tgtEl>
                                        <p:attrNameLst>
                                          <p:attrName>style.visibility</p:attrName>
                                        </p:attrNameLst>
                                      </p:cBhvr>
                                      <p:to>
                                        <p:strVal val="visible"/>
                                      </p:to>
                                    </p:set>
                                    <p:anim calcmode="lin" valueType="num">
                                      <p:cBhvr additive="base">
                                        <p:cTn id="49"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448951-EB57-E680-5FD3-8272C832F491}"/>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A45637D-B2BC-1234-00E2-B1D4352C9CD3}"/>
              </a:ext>
            </a:extLst>
          </p:cNvPr>
          <p:cNvSpPr/>
          <p:nvPr/>
        </p:nvSpPr>
        <p:spPr>
          <a:xfrm>
            <a:off x="50800" y="187728"/>
            <a:ext cx="12141200" cy="3894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5400" dirty="0">
              <a:solidFill>
                <a:schemeClr val="tx1"/>
              </a:solidFill>
              <a:latin typeface="Times New Roman" panose="02020603050405020304" pitchFamily="18" charset="0"/>
              <a:ea typeface="Times New Roman"/>
              <a:cs typeface="Times New Roman" pitchFamily="18" charset="0"/>
            </a:endParaRPr>
          </a:p>
          <a:p>
            <a:endParaRPr lang="en-US" sz="5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540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en-US" sz="5400" b="1">
                <a:solidFill>
                  <a:srgbClr val="FF0000"/>
                </a:solidFill>
                <a:highlight>
                  <a:srgbClr val="FFFF00"/>
                </a:highlight>
                <a:latin typeface="Times New Roman" panose="02020603050405020304" pitchFamily="18" charset="0"/>
                <a:ea typeface="Calibri" panose="020F0502020204030204" pitchFamily="34" charset="0"/>
                <a:cs typeface="Times New Roman" panose="02020603050405020304" pitchFamily="18" charset="0"/>
              </a:rPr>
              <a:t>Ví dụ 3</a:t>
            </a:r>
            <a:r>
              <a:rPr lang="en-US" sz="540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SG" sz="5400" b="1">
                <a:solidFill>
                  <a:schemeClr val="tx1"/>
                </a:solidFill>
                <a:latin typeface="Times New Roman" panose="02020603050405020304" pitchFamily="18" charset="0"/>
                <a:cs typeface="Times New Roman" panose="02020603050405020304" pitchFamily="18" charset="0"/>
              </a:rPr>
              <a:t>Khi tung một đồng tiền xu </a:t>
            </a:r>
            <a:r>
              <a:rPr lang="en-SG" sz="5400" b="1">
                <a:solidFill>
                  <a:srgbClr val="FF0000"/>
                </a:solidFill>
                <a:latin typeface="Times New Roman" panose="02020603050405020304" pitchFamily="18" charset="0"/>
                <a:cs typeface="Times New Roman" panose="02020603050405020304" pitchFamily="18" charset="0"/>
              </a:rPr>
              <a:t>2 lần</a:t>
            </a:r>
            <a:r>
              <a:rPr lang="en-SG" sz="5400" b="1">
                <a:solidFill>
                  <a:schemeClr val="tx1"/>
                </a:solidFill>
                <a:latin typeface="Times New Roman" panose="02020603050405020304" pitchFamily="18" charset="0"/>
                <a:cs typeface="Times New Roman" panose="02020603050405020304" pitchFamily="18" charset="0"/>
              </a:rPr>
              <a:t>. </a:t>
            </a:r>
            <a:r>
              <a:rPr lang="en-US" sz="5400" b="1">
                <a:solidFill>
                  <a:schemeClr val="tx1"/>
                </a:solidFill>
                <a:latin typeface="Times New Roman" panose="02020603050405020304" pitchFamily="18" charset="0"/>
                <a:cs typeface="Times New Roman" panose="02020603050405020304" pitchFamily="18" charset="0"/>
              </a:rPr>
              <a:t>Tính xác suất để cả hai lần tung  đều xuất hiện mặt ngửa</a:t>
            </a:r>
            <a:endParaRPr lang="en-SG" sz="5400" b="1">
              <a:solidFill>
                <a:schemeClr val="tx1"/>
              </a:solidFill>
              <a:latin typeface="Times New Roman" panose="02020603050405020304" pitchFamily="18" charset="0"/>
              <a:cs typeface="Times New Roman" panose="02020603050405020304" pitchFamily="18" charset="0"/>
            </a:endParaRPr>
          </a:p>
          <a:p>
            <a:pPr>
              <a:lnSpc>
                <a:spcPct val="200000"/>
              </a:lnSpc>
            </a:pPr>
            <a:endParaRPr lang="fr-FR" sz="5400" dirty="0">
              <a:solidFill>
                <a:schemeClr val="tx1"/>
              </a:solidFill>
              <a:latin typeface="Times New Roman" panose="02020603050405020304" pitchFamily="18" charset="0"/>
              <a:ea typeface="Times New Roman"/>
              <a:cs typeface="Times New Roman" pitchFamily="18" charset="0"/>
            </a:endParaRPr>
          </a:p>
        </p:txBody>
      </p:sp>
      <p:cxnSp>
        <p:nvCxnSpPr>
          <p:cNvPr id="6" name="Straight Connector 5">
            <a:extLst>
              <a:ext uri="{FF2B5EF4-FFF2-40B4-BE49-F238E27FC236}">
                <a16:creationId xmlns:a16="http://schemas.microsoft.com/office/drawing/2014/main" id="{142C453C-7F43-DA8D-86C2-7F659D9BE35B}"/>
              </a:ext>
            </a:extLst>
          </p:cNvPr>
          <p:cNvCxnSpPr/>
          <p:nvPr/>
        </p:nvCxnSpPr>
        <p:spPr>
          <a:xfrm>
            <a:off x="186267" y="2861735"/>
            <a:ext cx="12005733" cy="0"/>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60526B51-5453-8807-9853-E10036723F33}"/>
              </a:ext>
            </a:extLst>
          </p:cNvPr>
          <p:cNvGrpSpPr/>
          <p:nvPr/>
        </p:nvGrpSpPr>
        <p:grpSpPr>
          <a:xfrm>
            <a:off x="5323137" y="3012040"/>
            <a:ext cx="3119095" cy="3499639"/>
            <a:chOff x="3733800" y="2104220"/>
            <a:chExt cx="2323955" cy="2626560"/>
          </a:xfrm>
        </p:grpSpPr>
        <p:pic>
          <p:nvPicPr>
            <p:cNvPr id="3" name="Picture 4" descr="Untitled1">
              <a:extLst>
                <a:ext uri="{FF2B5EF4-FFF2-40B4-BE49-F238E27FC236}">
                  <a16:creationId xmlns:a16="http://schemas.microsoft.com/office/drawing/2014/main" id="{FE860C46-AAA7-3A39-F2F8-6CE6BBA0C3A2}"/>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337" b="100000" l="0" r="100000"/>
                      </a14:imgEffect>
                    </a14:imgLayer>
                  </a14:imgProps>
                </a:ext>
                <a:ext uri="{28A0092B-C50C-407E-A947-70E740481C1C}">
                  <a14:useLocalDpi xmlns:a14="http://schemas.microsoft.com/office/drawing/2010/main" val="0"/>
                </a:ext>
              </a:extLst>
            </a:blip>
            <a:srcRect/>
            <a:stretch>
              <a:fillRect/>
            </a:stretch>
          </p:blipFill>
          <p:spPr bwMode="auto">
            <a:xfrm>
              <a:off x="3733800" y="2104220"/>
              <a:ext cx="2021157" cy="2085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15">
              <a:extLst>
                <a:ext uri="{FF2B5EF4-FFF2-40B4-BE49-F238E27FC236}">
                  <a16:creationId xmlns:a16="http://schemas.microsoft.com/office/drawing/2014/main" id="{623DB91D-4C1B-51DC-105A-7A1CA3B488A2}"/>
                </a:ext>
              </a:extLst>
            </p:cNvPr>
            <p:cNvSpPr txBox="1">
              <a:spLocks noChangeArrowheads="1"/>
            </p:cNvSpPr>
            <p:nvPr/>
          </p:nvSpPr>
          <p:spPr bwMode="auto">
            <a:xfrm>
              <a:off x="4115345" y="4272883"/>
              <a:ext cx="1942410" cy="457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ngửa</a:t>
              </a:r>
              <a:r>
                <a:rPr lang="en-US" altLang="en-US" sz="1800" dirty="0">
                  <a:solidFill>
                    <a:srgbClr val="A60A2B"/>
                  </a:solidFill>
                  <a:latin typeface="Times New Roman" panose="02020603050405020304" pitchFamily="18" charset="0"/>
                  <a:cs typeface="Times New Roman" panose="02020603050405020304" pitchFamily="18" charset="0"/>
                </a:rPr>
                <a:t> (N)</a:t>
              </a:r>
            </a:p>
          </p:txBody>
        </p:sp>
      </p:grpSp>
      <p:grpSp>
        <p:nvGrpSpPr>
          <p:cNvPr id="5" name="Group 4">
            <a:extLst>
              <a:ext uri="{FF2B5EF4-FFF2-40B4-BE49-F238E27FC236}">
                <a16:creationId xmlns:a16="http://schemas.microsoft.com/office/drawing/2014/main" id="{52340A62-5D15-BDB2-71FB-2D393E7F8DF6}"/>
              </a:ext>
            </a:extLst>
          </p:cNvPr>
          <p:cNvGrpSpPr/>
          <p:nvPr/>
        </p:nvGrpSpPr>
        <p:grpSpPr>
          <a:xfrm>
            <a:off x="8813161" y="3014137"/>
            <a:ext cx="3378838" cy="3388009"/>
            <a:chOff x="6323315" y="2013872"/>
            <a:chExt cx="2564225" cy="2642828"/>
          </a:xfrm>
        </p:grpSpPr>
        <p:pic>
          <p:nvPicPr>
            <p:cNvPr id="7" name="Picture 5" descr="Untitled">
              <a:extLst>
                <a:ext uri="{FF2B5EF4-FFF2-40B4-BE49-F238E27FC236}">
                  <a16:creationId xmlns:a16="http://schemas.microsoft.com/office/drawing/2014/main" id="{254A183A-3DB2-C207-34B2-4450275014C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559" b="100000" l="0" r="100000"/>
                      </a14:imgEffect>
                    </a14:imgLayer>
                  </a14:imgProps>
                </a:ext>
                <a:ext uri="{28A0092B-C50C-407E-A947-70E740481C1C}">
                  <a14:useLocalDpi xmlns:a14="http://schemas.microsoft.com/office/drawing/2010/main" val="0"/>
                </a:ext>
              </a:extLst>
            </a:blip>
            <a:srcRect/>
            <a:stretch>
              <a:fillRect/>
            </a:stretch>
          </p:blipFill>
          <p:spPr bwMode="auto">
            <a:xfrm>
              <a:off x="6323315" y="2013872"/>
              <a:ext cx="2058685" cy="21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16">
              <a:extLst>
                <a:ext uri="{FF2B5EF4-FFF2-40B4-BE49-F238E27FC236}">
                  <a16:creationId xmlns:a16="http://schemas.microsoft.com/office/drawing/2014/main" id="{360363BE-F779-898E-84DE-9C727C282D06}"/>
                </a:ext>
              </a:extLst>
            </p:cNvPr>
            <p:cNvSpPr txBox="1">
              <a:spLocks noChangeArrowheads="1"/>
            </p:cNvSpPr>
            <p:nvPr/>
          </p:nvSpPr>
          <p:spPr bwMode="auto">
            <a:xfrm>
              <a:off x="6959968" y="4179784"/>
              <a:ext cx="1927572" cy="476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sấp</a:t>
              </a:r>
              <a:r>
                <a:rPr lang="en-US" altLang="en-US" sz="1800" dirty="0">
                  <a:solidFill>
                    <a:srgbClr val="A60A2B"/>
                  </a:solidFill>
                  <a:latin typeface="Times New Roman" panose="02020603050405020304" pitchFamily="18" charset="0"/>
                  <a:cs typeface="Times New Roman" panose="02020603050405020304" pitchFamily="18" charset="0"/>
                </a:rPr>
                <a:t> (S)</a:t>
              </a:r>
            </a:p>
          </p:txBody>
        </p:sp>
      </p:grpSp>
      <p:pic>
        <p:nvPicPr>
          <p:cNvPr id="12" name="Picture 4" descr="Untitled1">
            <a:extLst>
              <a:ext uri="{FF2B5EF4-FFF2-40B4-BE49-F238E27FC236}">
                <a16:creationId xmlns:a16="http://schemas.microsoft.com/office/drawing/2014/main" id="{67948D4D-5E40-BF3C-E985-92F3085AC062}"/>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408523" y="3207521"/>
            <a:ext cx="3181344" cy="3020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7746367"/>
      </p:ext>
    </p:extLst>
  </p:cSld>
  <p:clrMapOvr>
    <a:masterClrMapping/>
  </p:clrMapOvr>
  <mc:AlternateContent xmlns:mc="http://schemas.openxmlformats.org/markup-compatibility/2006" xmlns:p14="http://schemas.microsoft.com/office/powerpoint/2010/main">
    <mc:Choice Requires="p14">
      <p:transition p14:dur="250">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07EF981-FBBB-0D3D-6644-868FB3A518D1}"/>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2FBA8E83-FFBB-A32E-C3E2-D540DD2B1FC5}"/>
              </a:ext>
            </a:extLst>
          </p:cNvPr>
          <p:cNvSpPr txBox="1"/>
          <p:nvPr/>
        </p:nvSpPr>
        <p:spPr>
          <a:xfrm>
            <a:off x="1532745" y="87988"/>
            <a:ext cx="1841501" cy="677108"/>
          </a:xfrm>
          <a:prstGeom prst="rect">
            <a:avLst/>
          </a:prstGeom>
          <a:noFill/>
        </p:spPr>
        <p:txBody>
          <a:bodyPr wrap="square" rtlCol="0">
            <a:spAutoFit/>
          </a:bodyPr>
          <a:lstStyle/>
          <a:p>
            <a:r>
              <a:rPr lang="en-SG" sz="3800" b="1">
                <a:solidFill>
                  <a:srgbClr val="FF0000"/>
                </a:solidFill>
                <a:latin typeface="Times New Roman" panose="02020603050405020304" pitchFamily="18" charset="0"/>
                <a:cs typeface="Times New Roman" panose="02020603050405020304" pitchFamily="18" charset="0"/>
              </a:rPr>
              <a:t>Lần 1</a:t>
            </a:r>
            <a:endParaRPr lang="en-SG" sz="380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82031947-A82C-1C80-CF9B-477FD67520B5}"/>
                  </a:ext>
                </a:extLst>
              </p:cNvPr>
              <p:cNvSpPr/>
              <p:nvPr/>
            </p:nvSpPr>
            <p:spPr>
              <a:xfrm>
                <a:off x="7770460" y="660977"/>
                <a:ext cx="4421539" cy="34330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r>
                  <a:rPr lang="en-SG" sz="3600">
                    <a:solidFill>
                      <a:schemeClr val="tx1"/>
                    </a:solidFill>
                    <a:latin typeface="Cambria Math" panose="02040503050406030204" pitchFamily="18" charset="0"/>
                  </a:rPr>
                  <a:t>Khi tung đồng tiền xu 2 lần thì </a:t>
                </a:r>
              </a:p>
              <a:p>
                <a:pPr algn="ctr" defTabSz="1097280"/>
                <a:r>
                  <a:rPr lang="en-SG" sz="3600" b="1">
                    <a:solidFill>
                      <a:srgbClr val="FF0000"/>
                    </a:solidFill>
                    <a:latin typeface="Cambria Math" panose="02040503050406030204" pitchFamily="18" charset="0"/>
                  </a:rPr>
                  <a:t>Không gian mẫu</a:t>
                </a:r>
              </a:p>
              <a:p>
                <a:pPr algn="ctr" defTabSz="1097280"/>
                <a14:m>
                  <m:oMath xmlns:m="http://schemas.openxmlformats.org/officeDocument/2006/math">
                    <m:r>
                      <a:rPr lang="el-GR" sz="3600" b="1" i="1" smtClean="0">
                        <a:solidFill>
                          <a:schemeClr val="tx1"/>
                        </a:solidFill>
                        <a:latin typeface="Cambria Math" panose="02040503050406030204" pitchFamily="18" charset="0"/>
                      </a:rPr>
                      <m:t>𝜴</m:t>
                    </m:r>
                    <m:r>
                      <a:rPr lang="el-GR" sz="3600" b="1">
                        <a:solidFill>
                          <a:schemeClr val="tx1"/>
                        </a:solidFill>
                        <a:latin typeface="Cambria Math" panose="02040503050406030204" pitchFamily="18" charset="0"/>
                      </a:rPr>
                      <m:t>=</m:t>
                    </m:r>
                  </m:oMath>
                </a14:m>
                <a:r>
                  <a:rPr lang="en-US" sz="3600" b="1">
                    <a:solidFill>
                      <a:schemeClr val="tx1"/>
                    </a:solidFill>
                    <a:latin typeface="Times New Roman" panose="02020603050405020304" pitchFamily="18" charset="0"/>
                    <a:cs typeface="Times New Roman" panose="02020603050405020304" pitchFamily="18" charset="0"/>
                  </a:rPr>
                  <a:t>{SS;SN;NS;NN}</a:t>
                </a:r>
                <a:endParaRPr lang="en-US" sz="36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Rectangle 8">
                <a:extLst>
                  <a:ext uri="{FF2B5EF4-FFF2-40B4-BE49-F238E27FC236}">
                    <a16:creationId xmlns:a16="http://schemas.microsoft.com/office/drawing/2014/main" id="{82031947-A82C-1C80-CF9B-477FD67520B5}"/>
                  </a:ext>
                </a:extLst>
              </p:cNvPr>
              <p:cNvSpPr>
                <a:spLocks noRot="1" noChangeAspect="1" noMove="1" noResize="1" noEditPoints="1" noAdjustHandles="1" noChangeArrowheads="1" noChangeShapeType="1" noTextEdit="1"/>
              </p:cNvSpPr>
              <p:nvPr/>
            </p:nvSpPr>
            <p:spPr>
              <a:xfrm>
                <a:off x="7770460" y="660977"/>
                <a:ext cx="4421539" cy="3433049"/>
              </a:xfrm>
              <a:prstGeom prst="rect">
                <a:avLst/>
              </a:prstGeom>
              <a:blipFill>
                <a:blip r:embed="rId3"/>
                <a:stretch>
                  <a:fillRect l="-3018" r="-5213"/>
                </a:stretch>
              </a:blipFill>
              <a:ln>
                <a:solidFill>
                  <a:schemeClr val="bg1"/>
                </a:solidFill>
              </a:ln>
            </p:spPr>
            <p:txBody>
              <a:bodyPr/>
              <a:lstStyle/>
              <a:p>
                <a:r>
                  <a:rPr lang="en-SG">
                    <a:noFill/>
                  </a:rPr>
                  <a:t> </a:t>
                </a:r>
              </a:p>
            </p:txBody>
          </p:sp>
        </mc:Fallback>
      </mc:AlternateContent>
      <p:sp>
        <p:nvSpPr>
          <p:cNvPr id="2" name="TextBox 1">
            <a:extLst>
              <a:ext uri="{FF2B5EF4-FFF2-40B4-BE49-F238E27FC236}">
                <a16:creationId xmlns:a16="http://schemas.microsoft.com/office/drawing/2014/main" id="{6C9CC86A-ABA2-C548-7A8D-9DF944C1281F}"/>
              </a:ext>
            </a:extLst>
          </p:cNvPr>
          <p:cNvSpPr txBox="1"/>
          <p:nvPr/>
        </p:nvSpPr>
        <p:spPr>
          <a:xfrm>
            <a:off x="5176308" y="44532"/>
            <a:ext cx="1841501" cy="677108"/>
          </a:xfrm>
          <a:prstGeom prst="rect">
            <a:avLst/>
          </a:prstGeom>
          <a:noFill/>
        </p:spPr>
        <p:txBody>
          <a:bodyPr wrap="square" rtlCol="0">
            <a:spAutoFit/>
          </a:bodyPr>
          <a:lstStyle/>
          <a:p>
            <a:r>
              <a:rPr lang="en-SG" sz="3800" b="1">
                <a:solidFill>
                  <a:srgbClr val="FF0000"/>
                </a:solidFill>
                <a:latin typeface="Times New Roman" panose="02020603050405020304" pitchFamily="18" charset="0"/>
                <a:cs typeface="Times New Roman" panose="02020603050405020304" pitchFamily="18" charset="0"/>
              </a:rPr>
              <a:t>Lần 2</a:t>
            </a:r>
            <a:endParaRPr lang="en-SG" sz="380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4602B75-94FF-A728-4701-07FB2A67AD7D}"/>
              </a:ext>
            </a:extLst>
          </p:cNvPr>
          <p:cNvSpPr txBox="1"/>
          <p:nvPr/>
        </p:nvSpPr>
        <p:spPr>
          <a:xfrm>
            <a:off x="6619342" y="631561"/>
            <a:ext cx="998012" cy="677108"/>
          </a:xfrm>
          <a:prstGeom prst="rect">
            <a:avLst/>
          </a:prstGeom>
          <a:solidFill>
            <a:schemeClr val="accent5">
              <a:lumMod val="40000"/>
              <a:lumOff val="60000"/>
            </a:schemeClr>
          </a:solidFill>
        </p:spPr>
        <p:txBody>
          <a:bodyPr wrap="square" rtlCol="0">
            <a:spAutoFit/>
          </a:bodyPr>
          <a:lstStyle/>
          <a:p>
            <a:r>
              <a:rPr lang="en-SG" sz="3800" b="1">
                <a:latin typeface="Times New Roman" panose="02020603050405020304" pitchFamily="18" charset="0"/>
                <a:cs typeface="Times New Roman" panose="02020603050405020304" pitchFamily="18" charset="0"/>
              </a:rPr>
              <a:t>SS</a:t>
            </a:r>
            <a:endParaRPr lang="en-SG" sz="380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22F71A38-E666-7640-932D-B8F5F1E13540}"/>
              </a:ext>
            </a:extLst>
          </p:cNvPr>
          <p:cNvGrpSpPr/>
          <p:nvPr/>
        </p:nvGrpSpPr>
        <p:grpSpPr>
          <a:xfrm>
            <a:off x="1534406" y="3998668"/>
            <a:ext cx="1475671" cy="1648445"/>
            <a:chOff x="3360202" y="2104220"/>
            <a:chExt cx="2768345" cy="3245666"/>
          </a:xfrm>
        </p:grpSpPr>
        <p:pic>
          <p:nvPicPr>
            <p:cNvPr id="14" name="Picture 4" descr="Untitled1">
              <a:extLst>
                <a:ext uri="{FF2B5EF4-FFF2-40B4-BE49-F238E27FC236}">
                  <a16:creationId xmlns:a16="http://schemas.microsoft.com/office/drawing/2014/main" id="{5CC1A70B-3226-6F54-0AA5-790816835B3D}"/>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337" b="100000" l="0" r="100000"/>
                      </a14:imgEffect>
                    </a14:imgLayer>
                  </a14:imgProps>
                </a:ext>
                <a:ext uri="{28A0092B-C50C-407E-A947-70E740481C1C}">
                  <a14:useLocalDpi xmlns:a14="http://schemas.microsoft.com/office/drawing/2010/main" val="0"/>
                </a:ext>
              </a:extLst>
            </a:blip>
            <a:srcRect/>
            <a:stretch>
              <a:fillRect/>
            </a:stretch>
          </p:blipFill>
          <p:spPr bwMode="auto">
            <a:xfrm>
              <a:off x="3733800" y="2104220"/>
              <a:ext cx="2021157" cy="2085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a:extLst>
                <a:ext uri="{FF2B5EF4-FFF2-40B4-BE49-F238E27FC236}">
                  <a16:creationId xmlns:a16="http://schemas.microsoft.com/office/drawing/2014/main" id="{53DD7C65-A72F-6F34-845D-0198AAFF79FC}"/>
                </a:ext>
              </a:extLst>
            </p:cNvPr>
            <p:cNvSpPr txBox="1">
              <a:spLocks noChangeArrowheads="1"/>
            </p:cNvSpPr>
            <p:nvPr/>
          </p:nvSpPr>
          <p:spPr bwMode="auto">
            <a:xfrm>
              <a:off x="3360202" y="4622699"/>
              <a:ext cx="2768345" cy="72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ngửa</a:t>
              </a:r>
              <a:r>
                <a:rPr lang="en-US" altLang="en-US" sz="1800" dirty="0">
                  <a:solidFill>
                    <a:srgbClr val="A60A2B"/>
                  </a:solidFill>
                  <a:latin typeface="Times New Roman" panose="02020603050405020304" pitchFamily="18" charset="0"/>
                  <a:cs typeface="Times New Roman" panose="02020603050405020304" pitchFamily="18" charset="0"/>
                </a:rPr>
                <a:t> (N)</a:t>
              </a:r>
            </a:p>
          </p:txBody>
        </p:sp>
      </p:grpSp>
      <p:grpSp>
        <p:nvGrpSpPr>
          <p:cNvPr id="16" name="Group 15">
            <a:extLst>
              <a:ext uri="{FF2B5EF4-FFF2-40B4-BE49-F238E27FC236}">
                <a16:creationId xmlns:a16="http://schemas.microsoft.com/office/drawing/2014/main" id="{1E83A8E7-0060-21CF-34CB-FB7525DCE55D}"/>
              </a:ext>
            </a:extLst>
          </p:cNvPr>
          <p:cNvGrpSpPr/>
          <p:nvPr/>
        </p:nvGrpSpPr>
        <p:grpSpPr>
          <a:xfrm>
            <a:off x="1667456" y="1570671"/>
            <a:ext cx="1572078" cy="1507346"/>
            <a:chOff x="6197017" y="2013872"/>
            <a:chExt cx="3003964" cy="3129722"/>
          </a:xfrm>
        </p:grpSpPr>
        <p:pic>
          <p:nvPicPr>
            <p:cNvPr id="17" name="Picture 5" descr="Untitled">
              <a:extLst>
                <a:ext uri="{FF2B5EF4-FFF2-40B4-BE49-F238E27FC236}">
                  <a16:creationId xmlns:a16="http://schemas.microsoft.com/office/drawing/2014/main" id="{7EDA6162-9F65-8154-C220-5E1C350F2F1B}"/>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559" b="100000" l="0" r="100000"/>
                      </a14:imgEffect>
                    </a14:imgLayer>
                  </a14:imgProps>
                </a:ext>
                <a:ext uri="{28A0092B-C50C-407E-A947-70E740481C1C}">
                  <a14:useLocalDpi xmlns:a14="http://schemas.microsoft.com/office/drawing/2010/main" val="0"/>
                </a:ext>
              </a:extLst>
            </a:blip>
            <a:srcRect/>
            <a:stretch>
              <a:fillRect/>
            </a:stretch>
          </p:blipFill>
          <p:spPr bwMode="auto">
            <a:xfrm>
              <a:off x="6323315" y="2013872"/>
              <a:ext cx="2058685" cy="21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16">
              <a:extLst>
                <a:ext uri="{FF2B5EF4-FFF2-40B4-BE49-F238E27FC236}">
                  <a16:creationId xmlns:a16="http://schemas.microsoft.com/office/drawing/2014/main" id="{80FD2CE6-1487-DB55-17BE-B4738946A7A6}"/>
                </a:ext>
              </a:extLst>
            </p:cNvPr>
            <p:cNvSpPr txBox="1">
              <a:spLocks noChangeArrowheads="1"/>
            </p:cNvSpPr>
            <p:nvPr/>
          </p:nvSpPr>
          <p:spPr bwMode="auto">
            <a:xfrm>
              <a:off x="6197017" y="4376745"/>
              <a:ext cx="3003964" cy="7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sấp</a:t>
              </a:r>
              <a:r>
                <a:rPr lang="en-US" altLang="en-US" sz="1800" dirty="0">
                  <a:solidFill>
                    <a:srgbClr val="A60A2B"/>
                  </a:solidFill>
                  <a:latin typeface="Times New Roman" panose="02020603050405020304" pitchFamily="18" charset="0"/>
                  <a:cs typeface="Times New Roman" panose="02020603050405020304" pitchFamily="18" charset="0"/>
                </a:rPr>
                <a:t> (S)</a:t>
              </a:r>
            </a:p>
          </p:txBody>
        </p:sp>
      </p:grpSp>
      <p:grpSp>
        <p:nvGrpSpPr>
          <p:cNvPr id="19" name="Group 18">
            <a:extLst>
              <a:ext uri="{FF2B5EF4-FFF2-40B4-BE49-F238E27FC236}">
                <a16:creationId xmlns:a16="http://schemas.microsoft.com/office/drawing/2014/main" id="{980900B7-A844-8E43-CA38-455729AE0A48}"/>
              </a:ext>
            </a:extLst>
          </p:cNvPr>
          <p:cNvGrpSpPr/>
          <p:nvPr/>
        </p:nvGrpSpPr>
        <p:grpSpPr>
          <a:xfrm>
            <a:off x="5173838" y="2085791"/>
            <a:ext cx="1465438" cy="1497005"/>
            <a:chOff x="3369803" y="2104220"/>
            <a:chExt cx="2749148" cy="2947493"/>
          </a:xfrm>
        </p:grpSpPr>
        <p:pic>
          <p:nvPicPr>
            <p:cNvPr id="20" name="Picture 4" descr="Untitled1">
              <a:extLst>
                <a:ext uri="{FF2B5EF4-FFF2-40B4-BE49-F238E27FC236}">
                  <a16:creationId xmlns:a16="http://schemas.microsoft.com/office/drawing/2014/main" id="{538F5716-0CF0-E6EF-EA1A-36AC860E44C9}"/>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337" b="100000" l="0" r="100000"/>
                      </a14:imgEffect>
                    </a14:imgLayer>
                  </a14:imgProps>
                </a:ext>
                <a:ext uri="{28A0092B-C50C-407E-A947-70E740481C1C}">
                  <a14:useLocalDpi xmlns:a14="http://schemas.microsoft.com/office/drawing/2010/main" val="0"/>
                </a:ext>
              </a:extLst>
            </a:blip>
            <a:srcRect/>
            <a:stretch>
              <a:fillRect/>
            </a:stretch>
          </p:blipFill>
          <p:spPr bwMode="auto">
            <a:xfrm>
              <a:off x="3733800" y="2104220"/>
              <a:ext cx="2021157" cy="2085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15">
              <a:extLst>
                <a:ext uri="{FF2B5EF4-FFF2-40B4-BE49-F238E27FC236}">
                  <a16:creationId xmlns:a16="http://schemas.microsoft.com/office/drawing/2014/main" id="{36E11761-43F9-C052-C00E-CEF8FA74719D}"/>
                </a:ext>
              </a:extLst>
            </p:cNvPr>
            <p:cNvSpPr txBox="1">
              <a:spLocks noChangeArrowheads="1"/>
            </p:cNvSpPr>
            <p:nvPr/>
          </p:nvSpPr>
          <p:spPr bwMode="auto">
            <a:xfrm>
              <a:off x="3369803" y="4324525"/>
              <a:ext cx="2749148" cy="7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ngửa</a:t>
              </a:r>
              <a:r>
                <a:rPr lang="en-US" altLang="en-US" sz="1800" dirty="0">
                  <a:solidFill>
                    <a:srgbClr val="A60A2B"/>
                  </a:solidFill>
                  <a:latin typeface="Times New Roman" panose="02020603050405020304" pitchFamily="18" charset="0"/>
                  <a:cs typeface="Times New Roman" panose="02020603050405020304" pitchFamily="18" charset="0"/>
                </a:rPr>
                <a:t> (N)</a:t>
              </a:r>
            </a:p>
          </p:txBody>
        </p:sp>
      </p:grpSp>
      <p:grpSp>
        <p:nvGrpSpPr>
          <p:cNvPr id="22" name="Group 21">
            <a:extLst>
              <a:ext uri="{FF2B5EF4-FFF2-40B4-BE49-F238E27FC236}">
                <a16:creationId xmlns:a16="http://schemas.microsoft.com/office/drawing/2014/main" id="{113398AD-C934-9F97-44C4-22D539CC839E}"/>
              </a:ext>
            </a:extLst>
          </p:cNvPr>
          <p:cNvGrpSpPr/>
          <p:nvPr/>
        </p:nvGrpSpPr>
        <p:grpSpPr>
          <a:xfrm>
            <a:off x="5176309" y="613567"/>
            <a:ext cx="1502655" cy="1390264"/>
            <a:chOff x="6323315" y="2013872"/>
            <a:chExt cx="2871308" cy="2886623"/>
          </a:xfrm>
        </p:grpSpPr>
        <p:pic>
          <p:nvPicPr>
            <p:cNvPr id="23" name="Picture 5" descr="Untitled">
              <a:extLst>
                <a:ext uri="{FF2B5EF4-FFF2-40B4-BE49-F238E27FC236}">
                  <a16:creationId xmlns:a16="http://schemas.microsoft.com/office/drawing/2014/main" id="{D543D6E2-10DA-5C18-E388-B07A2A4602CA}"/>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559" b="100000" l="0" r="100000"/>
                      </a14:imgEffect>
                    </a14:imgLayer>
                  </a14:imgProps>
                </a:ext>
                <a:ext uri="{28A0092B-C50C-407E-A947-70E740481C1C}">
                  <a14:useLocalDpi xmlns:a14="http://schemas.microsoft.com/office/drawing/2010/main" val="0"/>
                </a:ext>
              </a:extLst>
            </a:blip>
            <a:srcRect/>
            <a:stretch>
              <a:fillRect/>
            </a:stretch>
          </p:blipFill>
          <p:spPr bwMode="auto">
            <a:xfrm>
              <a:off x="6323315" y="2013872"/>
              <a:ext cx="2058685" cy="21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 Box 16">
              <a:extLst>
                <a:ext uri="{FF2B5EF4-FFF2-40B4-BE49-F238E27FC236}">
                  <a16:creationId xmlns:a16="http://schemas.microsoft.com/office/drawing/2014/main" id="{2AE80B82-563D-457F-D6D4-D3874B00BAE4}"/>
                </a:ext>
              </a:extLst>
            </p:cNvPr>
            <p:cNvSpPr txBox="1">
              <a:spLocks noChangeArrowheads="1"/>
            </p:cNvSpPr>
            <p:nvPr/>
          </p:nvSpPr>
          <p:spPr bwMode="auto">
            <a:xfrm>
              <a:off x="6394430" y="4133646"/>
              <a:ext cx="2800193" cy="7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sấp</a:t>
              </a:r>
              <a:r>
                <a:rPr lang="en-US" altLang="en-US" sz="1800" dirty="0">
                  <a:solidFill>
                    <a:srgbClr val="A60A2B"/>
                  </a:solidFill>
                  <a:latin typeface="Times New Roman" panose="02020603050405020304" pitchFamily="18" charset="0"/>
                  <a:cs typeface="Times New Roman" panose="02020603050405020304" pitchFamily="18" charset="0"/>
                </a:rPr>
                <a:t> (S)</a:t>
              </a:r>
            </a:p>
          </p:txBody>
        </p:sp>
      </p:grpSp>
      <p:grpSp>
        <p:nvGrpSpPr>
          <p:cNvPr id="25" name="Group 24">
            <a:extLst>
              <a:ext uri="{FF2B5EF4-FFF2-40B4-BE49-F238E27FC236}">
                <a16:creationId xmlns:a16="http://schemas.microsoft.com/office/drawing/2014/main" id="{F37F5B11-7D06-68AD-DBEB-1C07264F1266}"/>
              </a:ext>
            </a:extLst>
          </p:cNvPr>
          <p:cNvGrpSpPr/>
          <p:nvPr/>
        </p:nvGrpSpPr>
        <p:grpSpPr>
          <a:xfrm>
            <a:off x="5339504" y="5190259"/>
            <a:ext cx="1688123" cy="1546602"/>
            <a:chOff x="3495429" y="2104220"/>
            <a:chExt cx="3166903" cy="3045144"/>
          </a:xfrm>
        </p:grpSpPr>
        <p:pic>
          <p:nvPicPr>
            <p:cNvPr id="26" name="Picture 4" descr="Untitled1">
              <a:extLst>
                <a:ext uri="{FF2B5EF4-FFF2-40B4-BE49-F238E27FC236}">
                  <a16:creationId xmlns:a16="http://schemas.microsoft.com/office/drawing/2014/main" id="{67F564B0-610C-724C-C1D9-DA34D4A96336}"/>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337" b="100000" l="0" r="100000"/>
                      </a14:imgEffect>
                    </a14:imgLayer>
                  </a14:imgProps>
                </a:ext>
                <a:ext uri="{28A0092B-C50C-407E-A947-70E740481C1C}">
                  <a14:useLocalDpi xmlns:a14="http://schemas.microsoft.com/office/drawing/2010/main" val="0"/>
                </a:ext>
              </a:extLst>
            </a:blip>
            <a:srcRect/>
            <a:stretch>
              <a:fillRect/>
            </a:stretch>
          </p:blipFill>
          <p:spPr bwMode="auto">
            <a:xfrm>
              <a:off x="3733800" y="2104220"/>
              <a:ext cx="2021157" cy="2085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15">
              <a:extLst>
                <a:ext uri="{FF2B5EF4-FFF2-40B4-BE49-F238E27FC236}">
                  <a16:creationId xmlns:a16="http://schemas.microsoft.com/office/drawing/2014/main" id="{0889850E-F3D7-AC2B-625D-0206F46BB5F4}"/>
                </a:ext>
              </a:extLst>
            </p:cNvPr>
            <p:cNvSpPr txBox="1">
              <a:spLocks noChangeArrowheads="1"/>
            </p:cNvSpPr>
            <p:nvPr/>
          </p:nvSpPr>
          <p:spPr bwMode="auto">
            <a:xfrm>
              <a:off x="3495429" y="4422177"/>
              <a:ext cx="3166903" cy="72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ngửa</a:t>
              </a:r>
              <a:r>
                <a:rPr lang="en-US" altLang="en-US" sz="1800" dirty="0">
                  <a:solidFill>
                    <a:srgbClr val="A60A2B"/>
                  </a:solidFill>
                  <a:latin typeface="Times New Roman" panose="02020603050405020304" pitchFamily="18" charset="0"/>
                  <a:cs typeface="Times New Roman" panose="02020603050405020304" pitchFamily="18" charset="0"/>
                </a:rPr>
                <a:t> (N)</a:t>
              </a:r>
            </a:p>
          </p:txBody>
        </p:sp>
      </p:grpSp>
      <p:grpSp>
        <p:nvGrpSpPr>
          <p:cNvPr id="28" name="Group 27">
            <a:extLst>
              <a:ext uri="{FF2B5EF4-FFF2-40B4-BE49-F238E27FC236}">
                <a16:creationId xmlns:a16="http://schemas.microsoft.com/office/drawing/2014/main" id="{F415B5AC-2C93-E520-C53D-98BE19010CD0}"/>
              </a:ext>
            </a:extLst>
          </p:cNvPr>
          <p:cNvGrpSpPr/>
          <p:nvPr/>
        </p:nvGrpSpPr>
        <p:grpSpPr>
          <a:xfrm>
            <a:off x="5339504" y="3703458"/>
            <a:ext cx="1560339" cy="1471894"/>
            <a:chOff x="6229016" y="2013872"/>
            <a:chExt cx="2981533" cy="3056113"/>
          </a:xfrm>
        </p:grpSpPr>
        <p:pic>
          <p:nvPicPr>
            <p:cNvPr id="29" name="Picture 5" descr="Untitled">
              <a:extLst>
                <a:ext uri="{FF2B5EF4-FFF2-40B4-BE49-F238E27FC236}">
                  <a16:creationId xmlns:a16="http://schemas.microsoft.com/office/drawing/2014/main" id="{F5555F0C-3845-DD29-7671-784827274097}"/>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559" b="100000" l="0" r="100000"/>
                      </a14:imgEffect>
                    </a14:imgLayer>
                  </a14:imgProps>
                </a:ext>
                <a:ext uri="{28A0092B-C50C-407E-A947-70E740481C1C}">
                  <a14:useLocalDpi xmlns:a14="http://schemas.microsoft.com/office/drawing/2010/main" val="0"/>
                </a:ext>
              </a:extLst>
            </a:blip>
            <a:srcRect/>
            <a:stretch>
              <a:fillRect/>
            </a:stretch>
          </p:blipFill>
          <p:spPr bwMode="auto">
            <a:xfrm>
              <a:off x="6323315" y="2013872"/>
              <a:ext cx="2058685" cy="21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16">
              <a:extLst>
                <a:ext uri="{FF2B5EF4-FFF2-40B4-BE49-F238E27FC236}">
                  <a16:creationId xmlns:a16="http://schemas.microsoft.com/office/drawing/2014/main" id="{BB541A63-6950-3E5B-6FBD-0ACCA5A31F0C}"/>
                </a:ext>
              </a:extLst>
            </p:cNvPr>
            <p:cNvSpPr txBox="1">
              <a:spLocks noChangeArrowheads="1"/>
            </p:cNvSpPr>
            <p:nvPr/>
          </p:nvSpPr>
          <p:spPr bwMode="auto">
            <a:xfrm>
              <a:off x="6229016" y="4303136"/>
              <a:ext cx="2981533" cy="7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ts val="600"/>
                </a:spcAft>
                <a:buClr>
                  <a:srgbClr val="1287C3"/>
                </a:buClr>
                <a:buSzPct val="145000"/>
                <a:buFont typeface="Arial" panose="020B0604020202020204" pitchFamily="34" charset="0"/>
                <a:buChar char="•"/>
                <a:defRPr sz="2400">
                  <a:solidFill>
                    <a:schemeClr val="tx1"/>
                  </a:solidFill>
                  <a:latin typeface="Corbel" panose="020B0503020204020204" pitchFamily="34" charset="0"/>
                </a:defRPr>
              </a:lvl1pPr>
              <a:lvl2pPr marL="742950" indent="-285750">
                <a:spcBef>
                  <a:spcPct val="20000"/>
                </a:spcBef>
                <a:spcAft>
                  <a:spcPts val="600"/>
                </a:spcAft>
                <a:buClr>
                  <a:srgbClr val="1287C3"/>
                </a:buClr>
                <a:buSzPct val="145000"/>
                <a:buFont typeface="Arial" panose="020B0604020202020204" pitchFamily="34" charset="0"/>
                <a:buChar char="•"/>
                <a:defRPr sz="2000">
                  <a:solidFill>
                    <a:schemeClr val="tx1"/>
                  </a:solidFill>
                  <a:latin typeface="Corbel" panose="020B0503020204020204" pitchFamily="34" charset="0"/>
                </a:defRPr>
              </a:lvl2pPr>
              <a:lvl3pPr marL="1143000" indent="-228600">
                <a:spcBef>
                  <a:spcPct val="20000"/>
                </a:spcBef>
                <a:spcAft>
                  <a:spcPts val="600"/>
                </a:spcAft>
                <a:buClr>
                  <a:srgbClr val="1287C3"/>
                </a:buClr>
                <a:buSzPct val="145000"/>
                <a:buFont typeface="Arial" panose="020B0604020202020204" pitchFamily="34" charset="0"/>
                <a:buChar char="•"/>
                <a:defRPr>
                  <a:solidFill>
                    <a:schemeClr val="tx1"/>
                  </a:solidFill>
                  <a:latin typeface="Corbel" panose="020B0503020204020204" pitchFamily="34" charset="0"/>
                </a:defRPr>
              </a:lvl3pPr>
              <a:lvl4pPr marL="1600200" indent="-228600">
                <a:spcBef>
                  <a:spcPct val="20000"/>
                </a:spcBef>
                <a:spcAft>
                  <a:spcPts val="600"/>
                </a:spcAft>
                <a:buClr>
                  <a:srgbClr val="1287C3"/>
                </a:buClr>
                <a:buSzPct val="145000"/>
                <a:buFont typeface="Arial" panose="020B0604020202020204" pitchFamily="34" charset="0"/>
                <a:buChar char="•"/>
                <a:defRPr sz="1600">
                  <a:solidFill>
                    <a:schemeClr val="tx1"/>
                  </a:solidFill>
                  <a:latin typeface="Corbel" panose="020B0503020204020204" pitchFamily="34" charset="0"/>
                </a:defRPr>
              </a:lvl4pPr>
              <a:lvl5pPr marL="2057400" indent="-22860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5pPr>
              <a:lvl6pPr marL="25146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6pPr>
              <a:lvl7pPr marL="29718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7pPr>
              <a:lvl8pPr marL="34290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8pPr>
              <a:lvl9pPr marL="3886200" indent="-228600" eaLnBrk="0" fontAlgn="base" hangingPunct="0">
                <a:spcBef>
                  <a:spcPct val="20000"/>
                </a:spcBef>
                <a:spcAft>
                  <a:spcPts val="600"/>
                </a:spcAft>
                <a:buClr>
                  <a:srgbClr val="1287C3"/>
                </a:buClr>
                <a:buSzPct val="145000"/>
                <a:buFont typeface="Arial" panose="020B0604020202020204" pitchFamily="34" charset="0"/>
                <a:buChar char="•"/>
                <a:defRPr sz="1400">
                  <a:solidFill>
                    <a:schemeClr val="tx1"/>
                  </a:solidFill>
                  <a:latin typeface="Corbel" panose="020B0503020204020204" pitchFamily="34" charset="0"/>
                </a:defRPr>
              </a:lvl9pPr>
            </a:lstStyle>
            <a:p>
              <a:pPr>
                <a:spcBef>
                  <a:spcPct val="50000"/>
                </a:spcBef>
                <a:spcAft>
                  <a:spcPct val="0"/>
                </a:spcAft>
                <a:buClrTx/>
                <a:buSzTx/>
                <a:buFontTx/>
                <a:buNone/>
              </a:pPr>
              <a:r>
                <a:rPr lang="en-US" altLang="en-US" sz="1800" dirty="0" err="1">
                  <a:solidFill>
                    <a:srgbClr val="A60A2B"/>
                  </a:solidFill>
                  <a:latin typeface="Times New Roman" panose="02020603050405020304" pitchFamily="18" charset="0"/>
                  <a:cs typeface="Times New Roman" panose="02020603050405020304" pitchFamily="18" charset="0"/>
                </a:rPr>
                <a:t>Mặt</a:t>
              </a:r>
              <a:r>
                <a:rPr lang="en-US" altLang="en-US" sz="1800" dirty="0">
                  <a:solidFill>
                    <a:srgbClr val="A60A2B"/>
                  </a:solidFill>
                  <a:latin typeface="Times New Roman" panose="02020603050405020304" pitchFamily="18" charset="0"/>
                  <a:cs typeface="Times New Roman" panose="02020603050405020304" pitchFamily="18" charset="0"/>
                </a:rPr>
                <a:t> </a:t>
              </a:r>
              <a:r>
                <a:rPr lang="en-US" altLang="en-US" sz="1800" dirty="0" err="1">
                  <a:solidFill>
                    <a:srgbClr val="A60A2B"/>
                  </a:solidFill>
                  <a:latin typeface="Times New Roman" panose="02020603050405020304" pitchFamily="18" charset="0"/>
                  <a:cs typeface="Times New Roman" panose="02020603050405020304" pitchFamily="18" charset="0"/>
                </a:rPr>
                <a:t>sấp</a:t>
              </a:r>
              <a:r>
                <a:rPr lang="en-US" altLang="en-US" sz="1800" dirty="0">
                  <a:solidFill>
                    <a:srgbClr val="A60A2B"/>
                  </a:solidFill>
                  <a:latin typeface="Times New Roman" panose="02020603050405020304" pitchFamily="18" charset="0"/>
                  <a:cs typeface="Times New Roman" panose="02020603050405020304" pitchFamily="18" charset="0"/>
                </a:rPr>
                <a:t> (S)</a:t>
              </a:r>
            </a:p>
          </p:txBody>
        </p:sp>
      </p:grpSp>
      <p:cxnSp>
        <p:nvCxnSpPr>
          <p:cNvPr id="32" name="Straight Arrow Connector 31">
            <a:extLst>
              <a:ext uri="{FF2B5EF4-FFF2-40B4-BE49-F238E27FC236}">
                <a16:creationId xmlns:a16="http://schemas.microsoft.com/office/drawing/2014/main" id="{A5310BFA-371A-6210-6AAC-7F6563E5B259}"/>
              </a:ext>
            </a:extLst>
          </p:cNvPr>
          <p:cNvCxnSpPr>
            <a:cxnSpLocks/>
            <a:stCxn id="17" idx="3"/>
            <a:endCxn id="23" idx="1"/>
          </p:cNvCxnSpPr>
          <p:nvPr/>
        </p:nvCxnSpPr>
        <p:spPr>
          <a:xfrm flipV="1">
            <a:off x="2810933" y="1128688"/>
            <a:ext cx="2365375" cy="957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FEE530A-E555-962B-A395-D394D1A21277}"/>
              </a:ext>
            </a:extLst>
          </p:cNvPr>
          <p:cNvCxnSpPr>
            <a:cxnSpLocks/>
            <a:stCxn id="17" idx="3"/>
            <a:endCxn id="20" idx="1"/>
          </p:cNvCxnSpPr>
          <p:nvPr/>
        </p:nvCxnSpPr>
        <p:spPr>
          <a:xfrm>
            <a:off x="2810933" y="2085792"/>
            <a:ext cx="2556934" cy="52960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5B05BCE2-5672-D268-AAB8-EC70F7CFF0B2}"/>
              </a:ext>
            </a:extLst>
          </p:cNvPr>
          <p:cNvCxnSpPr>
            <a:cxnSpLocks/>
          </p:cNvCxnSpPr>
          <p:nvPr/>
        </p:nvCxnSpPr>
        <p:spPr>
          <a:xfrm>
            <a:off x="2782571" y="4694399"/>
            <a:ext cx="2556933" cy="114358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5627672F-3F28-197E-76FE-7BE185B905D5}"/>
              </a:ext>
            </a:extLst>
          </p:cNvPr>
          <p:cNvCxnSpPr>
            <a:cxnSpLocks/>
            <a:endCxn id="29" idx="1"/>
          </p:cNvCxnSpPr>
          <p:nvPr/>
        </p:nvCxnSpPr>
        <p:spPr>
          <a:xfrm flipV="1">
            <a:off x="2733219" y="4218579"/>
            <a:ext cx="2655635" cy="488578"/>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29034981-DE54-45D7-CF22-C2B374886F0C}"/>
              </a:ext>
            </a:extLst>
          </p:cNvPr>
          <p:cNvSpPr txBox="1"/>
          <p:nvPr/>
        </p:nvSpPr>
        <p:spPr>
          <a:xfrm>
            <a:off x="6619342" y="2261939"/>
            <a:ext cx="998012" cy="677108"/>
          </a:xfrm>
          <a:prstGeom prst="rect">
            <a:avLst/>
          </a:prstGeom>
          <a:solidFill>
            <a:schemeClr val="accent5">
              <a:lumMod val="40000"/>
              <a:lumOff val="60000"/>
            </a:schemeClr>
          </a:solidFill>
        </p:spPr>
        <p:txBody>
          <a:bodyPr wrap="square" rtlCol="0">
            <a:spAutoFit/>
          </a:bodyPr>
          <a:lstStyle/>
          <a:p>
            <a:r>
              <a:rPr lang="en-SG" sz="3800" b="1">
                <a:latin typeface="Times New Roman" panose="02020603050405020304" pitchFamily="18" charset="0"/>
                <a:cs typeface="Times New Roman" panose="02020603050405020304" pitchFamily="18" charset="0"/>
              </a:rPr>
              <a:t>SN</a:t>
            </a:r>
            <a:endParaRPr lang="en-SG" sz="3800">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BA2657D4-1DFD-C5BA-A355-69D93497204B}"/>
              </a:ext>
            </a:extLst>
          </p:cNvPr>
          <p:cNvSpPr txBox="1"/>
          <p:nvPr/>
        </p:nvSpPr>
        <p:spPr>
          <a:xfrm>
            <a:off x="6619342" y="3602242"/>
            <a:ext cx="998012" cy="677108"/>
          </a:xfrm>
          <a:prstGeom prst="rect">
            <a:avLst/>
          </a:prstGeom>
          <a:solidFill>
            <a:schemeClr val="accent5">
              <a:lumMod val="40000"/>
              <a:lumOff val="60000"/>
            </a:schemeClr>
          </a:solidFill>
        </p:spPr>
        <p:txBody>
          <a:bodyPr wrap="square" rtlCol="0">
            <a:spAutoFit/>
          </a:bodyPr>
          <a:lstStyle/>
          <a:p>
            <a:r>
              <a:rPr lang="en-SG" sz="3800" b="1">
                <a:latin typeface="Times New Roman" panose="02020603050405020304" pitchFamily="18" charset="0"/>
                <a:cs typeface="Times New Roman" panose="02020603050405020304" pitchFamily="18" charset="0"/>
              </a:rPr>
              <a:t>NS</a:t>
            </a:r>
            <a:endParaRPr lang="en-SG" sz="380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8E70B41E-CA0E-9FA4-3FAB-C4E119577A51}"/>
              </a:ext>
            </a:extLst>
          </p:cNvPr>
          <p:cNvSpPr txBox="1"/>
          <p:nvPr/>
        </p:nvSpPr>
        <p:spPr>
          <a:xfrm>
            <a:off x="6710362" y="5519915"/>
            <a:ext cx="998012" cy="677108"/>
          </a:xfrm>
          <a:prstGeom prst="rect">
            <a:avLst/>
          </a:prstGeom>
          <a:solidFill>
            <a:schemeClr val="accent5">
              <a:lumMod val="40000"/>
              <a:lumOff val="60000"/>
            </a:schemeClr>
          </a:solidFill>
        </p:spPr>
        <p:txBody>
          <a:bodyPr wrap="square" rtlCol="0">
            <a:spAutoFit/>
          </a:bodyPr>
          <a:lstStyle/>
          <a:p>
            <a:r>
              <a:rPr lang="en-SG" sz="3800" b="1">
                <a:latin typeface="Times New Roman" panose="02020603050405020304" pitchFamily="18" charset="0"/>
                <a:cs typeface="Times New Roman" panose="02020603050405020304" pitchFamily="18" charset="0"/>
              </a:rPr>
              <a:t>NN</a:t>
            </a:r>
            <a:endParaRPr lang="en-SG" sz="3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5053066"/>
      </p:ext>
    </p:extLst>
  </p:cSld>
  <p:clrMapOvr>
    <a:masterClrMapping/>
  </p:clrMapOvr>
  <mc:AlternateContent xmlns:mc="http://schemas.openxmlformats.org/markup-compatibility/2006" xmlns:p14="http://schemas.microsoft.com/office/powerpoint/2010/main">
    <mc:Choice Requires="p14">
      <p:transition p14:dur="250">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ppt_x"/>
                                          </p:val>
                                        </p:tav>
                                        <p:tav tm="100000">
                                          <p:val>
                                            <p:strVal val="#ppt_x"/>
                                          </p:val>
                                        </p:tav>
                                      </p:tavLst>
                                    </p:anim>
                                    <p:anim calcmode="lin" valueType="num">
                                      <p:cBhvr additive="base">
                                        <p:cTn id="26" dur="500" fill="hold"/>
                                        <p:tgtEl>
                                          <p:spTgt spid="3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500" fill="hold"/>
                                        <p:tgtEl>
                                          <p:spTgt spid="28"/>
                                        </p:tgtEl>
                                        <p:attrNameLst>
                                          <p:attrName>ppt_x</p:attrName>
                                        </p:attrNameLst>
                                      </p:cBhvr>
                                      <p:tavLst>
                                        <p:tav tm="0">
                                          <p:val>
                                            <p:strVal val="#ppt_x"/>
                                          </p:val>
                                        </p:tav>
                                        <p:tav tm="100000">
                                          <p:val>
                                            <p:strVal val="#ppt_x"/>
                                          </p:val>
                                        </p:tav>
                                      </p:tavLst>
                                    </p:anim>
                                    <p:anim calcmode="lin" valueType="num">
                                      <p:cBhvr additive="base">
                                        <p:cTn id="42" dur="500" fill="hold"/>
                                        <p:tgtEl>
                                          <p:spTgt spid="28"/>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3">
                                            <p:bg/>
                                          </p:spTgt>
                                        </p:tgtEl>
                                        <p:attrNameLst>
                                          <p:attrName>style.visibility</p:attrName>
                                        </p:attrNameLst>
                                      </p:cBhvr>
                                      <p:to>
                                        <p:strVal val="visible"/>
                                      </p:to>
                                    </p:set>
                                    <p:animEffect transition="in" filter="barn(inVertical)">
                                      <p:cBhvr>
                                        <p:cTn id="51" dur="500"/>
                                        <p:tgtEl>
                                          <p:spTgt spid="3">
                                            <p:bg/>
                                          </p:spTgt>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3">
                                            <p:txEl>
                                              <p:pRg st="0" end="0"/>
                                            </p:txEl>
                                          </p:spTgt>
                                        </p:tgtEl>
                                        <p:attrNameLst>
                                          <p:attrName>style.visibility</p:attrName>
                                        </p:attrNameLst>
                                      </p:cBhvr>
                                      <p:to>
                                        <p:strVal val="visible"/>
                                      </p:to>
                                    </p:set>
                                    <p:animEffect transition="in" filter="barn(inVertical)">
                                      <p:cBhvr>
                                        <p:cTn id="54" dur="500"/>
                                        <p:tgtEl>
                                          <p:spTgt spid="3">
                                            <p:txEl>
                                              <p:pRg st="0" end="0"/>
                                            </p:txEl>
                                          </p:spTgt>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barn(inVertical)">
                                      <p:cBhvr>
                                        <p:cTn id="57" dur="500"/>
                                        <p:tgtEl>
                                          <p:spTgt spid="45"/>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barn(inVertical)">
                                      <p:cBhvr>
                                        <p:cTn id="60" dur="500"/>
                                        <p:tgtEl>
                                          <p:spTgt spid="46"/>
                                        </p:tgtEl>
                                      </p:cBhvr>
                                    </p:animEffect>
                                  </p:childTnLst>
                                </p:cTn>
                              </p:par>
                              <p:par>
                                <p:cTn id="61" presetID="16" presetClass="entr" presetSubtype="21"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barn(inVertical)">
                                      <p:cBhvr>
                                        <p:cTn id="63" dur="5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p:cTn id="68" dur="1000" fill="hold"/>
                                        <p:tgtEl>
                                          <p:spTgt spid="9"/>
                                        </p:tgtEl>
                                        <p:attrNameLst>
                                          <p:attrName>ppt_w</p:attrName>
                                        </p:attrNameLst>
                                      </p:cBhvr>
                                      <p:tavLst>
                                        <p:tav tm="0">
                                          <p:val>
                                            <p:fltVal val="0"/>
                                          </p:val>
                                        </p:tav>
                                        <p:tav tm="100000">
                                          <p:val>
                                            <p:strVal val="#ppt_w"/>
                                          </p:val>
                                        </p:tav>
                                      </p:tavLst>
                                    </p:anim>
                                    <p:anim calcmode="lin" valueType="num">
                                      <p:cBhvr>
                                        <p:cTn id="69" dur="1000" fill="hold"/>
                                        <p:tgtEl>
                                          <p:spTgt spid="9"/>
                                        </p:tgtEl>
                                        <p:attrNameLst>
                                          <p:attrName>ppt_h</p:attrName>
                                        </p:attrNameLst>
                                      </p:cBhvr>
                                      <p:tavLst>
                                        <p:tav tm="0">
                                          <p:val>
                                            <p:fltVal val="0"/>
                                          </p:val>
                                        </p:tav>
                                        <p:tav tm="100000">
                                          <p:val>
                                            <p:strVal val="#ppt_h"/>
                                          </p:val>
                                        </p:tav>
                                      </p:tavLst>
                                    </p:anim>
                                    <p:anim calcmode="lin" valueType="num">
                                      <p:cBhvr>
                                        <p:cTn id="70" dur="1000" fill="hold"/>
                                        <p:tgtEl>
                                          <p:spTgt spid="9"/>
                                        </p:tgtEl>
                                        <p:attrNameLst>
                                          <p:attrName>style.rotation</p:attrName>
                                        </p:attrNameLst>
                                      </p:cBhvr>
                                      <p:tavLst>
                                        <p:tav tm="0">
                                          <p:val>
                                            <p:fltVal val="90"/>
                                          </p:val>
                                        </p:tav>
                                        <p:tav tm="100000">
                                          <p:val>
                                            <p:fltVal val="0"/>
                                          </p:val>
                                        </p:tav>
                                      </p:tavLst>
                                    </p:anim>
                                    <p:animEffect transition="in" filter="fade">
                                      <p:cBhvr>
                                        <p:cTn id="7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build="allAtOnce" animBg="1"/>
      <p:bldP spid="45" grpId="0" animBg="1"/>
      <p:bldP spid="46" grpId="0" animBg="1"/>
      <p:bldP spid="4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0575B75-5916-85C7-F398-55928A0DB392}"/>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852B0B93-8BC0-7E32-58C5-B574776B63E3}"/>
                  </a:ext>
                </a:extLst>
              </p:cNvPr>
              <p:cNvSpPr txBox="1"/>
              <p:nvPr/>
            </p:nvSpPr>
            <p:spPr>
              <a:xfrm>
                <a:off x="156632" y="1614984"/>
                <a:ext cx="11878734" cy="5117235"/>
              </a:xfrm>
              <a:prstGeom prst="rect">
                <a:avLst/>
              </a:prstGeom>
              <a:noFill/>
            </p:spPr>
            <p:txBody>
              <a:bodyPr wrap="square" rtlCol="0">
                <a:spAutoFit/>
              </a:bodyPr>
              <a:lstStyle/>
              <a:p>
                <a:r>
                  <a:rPr lang="en-SG" sz="3800" b="1">
                    <a:solidFill>
                      <a:srgbClr val="FF0000"/>
                    </a:solidFill>
                    <a:latin typeface="Times New Roman" panose="02020603050405020304" pitchFamily="18" charset="0"/>
                    <a:cs typeface="Times New Roman" panose="02020603050405020304" pitchFamily="18" charset="0"/>
                  </a:rPr>
                  <a:t>*</a:t>
                </a:r>
                <a:r>
                  <a:rPr lang="en-SG" sz="3800" b="1">
                    <a:latin typeface="Times New Roman" panose="02020603050405020304" pitchFamily="18" charset="0"/>
                    <a:cs typeface="Times New Roman" panose="02020603050405020304" pitchFamily="18" charset="0"/>
                  </a:rPr>
                  <a:t> Không gian mẫu của phép thử</a:t>
                </a:r>
                <a:r>
                  <a:rPr lang="en-SG" sz="3800">
                    <a:latin typeface="Times New Roman" panose="02020603050405020304" pitchFamily="18" charset="0"/>
                    <a:cs typeface="Times New Roman" panose="02020603050405020304" pitchFamily="18" charset="0"/>
                  </a:rPr>
                  <a:t>:</a:t>
                </a:r>
                <a:endParaRPr lang="ar-AE" sz="380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ar-AE" sz="3800" b="1" i="1" smtClean="0">
                          <a:solidFill>
                            <a:srgbClr val="FF0000"/>
                          </a:solidFill>
                          <a:latin typeface="Cambria Math" panose="02040503050406030204" pitchFamily="18" charset="0"/>
                          <a:ea typeface="Cambria Math" panose="02040503050406030204" pitchFamily="18" charset="0"/>
                        </a:rPr>
                        <m:t>⇒</m:t>
                      </m:r>
                      <m:r>
                        <a:rPr lang="ar-AE" sz="3800" b="1" i="1">
                          <a:solidFill>
                            <a:srgbClr val="FF0000"/>
                          </a:solidFill>
                          <a:latin typeface="Cambria Math" panose="02040503050406030204" pitchFamily="18" charset="0"/>
                        </a:rPr>
                        <m:t>𝒏</m:t>
                      </m:r>
                      <m:d>
                        <m:dPr>
                          <m:ctrlPr>
                            <a:rPr lang="ar-AE" sz="3800" b="1" i="1">
                              <a:solidFill>
                                <a:srgbClr val="FF0000"/>
                              </a:solidFill>
                              <a:latin typeface="Cambria Math" panose="02040503050406030204" pitchFamily="18" charset="0"/>
                            </a:rPr>
                          </m:ctrlPr>
                        </m:dPr>
                        <m:e>
                          <m:r>
                            <a:rPr lang="el-GR" sz="3800" b="1" i="1">
                              <a:solidFill>
                                <a:srgbClr val="FF0000"/>
                              </a:solidFill>
                              <a:latin typeface="Cambria Math" panose="02040503050406030204" pitchFamily="18" charset="0"/>
                            </a:rPr>
                            <m:t>𝛀</m:t>
                          </m:r>
                        </m:e>
                      </m:d>
                      <m:r>
                        <a:rPr lang="ar-AE" sz="3800" b="1">
                          <a:solidFill>
                            <a:srgbClr val="FF0000"/>
                          </a:solidFill>
                          <a:latin typeface="Cambria Math" panose="02040503050406030204" pitchFamily="18" charset="0"/>
                        </a:rPr>
                        <m:t>=</m:t>
                      </m:r>
                      <m:r>
                        <a:rPr lang="en-SG" sz="3800" b="1" i="1" smtClean="0">
                          <a:solidFill>
                            <a:srgbClr val="FF0000"/>
                          </a:solidFill>
                          <a:latin typeface="Cambria Math" panose="02040503050406030204" pitchFamily="18" charset="0"/>
                        </a:rPr>
                        <m:t>𝟒</m:t>
                      </m:r>
                    </m:oMath>
                  </m:oMathPara>
                </a14:m>
                <a:endParaRPr lang="en-SG" sz="3800" b="1">
                  <a:solidFill>
                    <a:srgbClr val="FF0000"/>
                  </a:solidFill>
                  <a:latin typeface="Times New Roman" panose="02020603050405020304" pitchFamily="18" charset="0"/>
                  <a:cs typeface="Times New Roman" panose="02020603050405020304" pitchFamily="18" charset="0"/>
                </a:endParaRPr>
              </a:p>
              <a:p>
                <a:r>
                  <a:rPr lang="en-SG" sz="3800" b="1">
                    <a:solidFill>
                      <a:srgbClr val="FF0000"/>
                    </a:solidFill>
                    <a:latin typeface="Times New Roman" panose="02020603050405020304" pitchFamily="18" charset="0"/>
                    <a:cs typeface="Times New Roman" panose="02020603050405020304" pitchFamily="18" charset="0"/>
                  </a:rPr>
                  <a:t>*</a:t>
                </a:r>
                <a:r>
                  <a:rPr lang="en-SG" sz="3800" b="1">
                    <a:latin typeface="Times New Roman" panose="02020603050405020304" pitchFamily="18" charset="0"/>
                    <a:cs typeface="Times New Roman" panose="02020603050405020304" pitchFamily="18" charset="0"/>
                  </a:rPr>
                  <a:t> Gọi A là biến cố </a:t>
                </a:r>
                <a:r>
                  <a:rPr lang="en-SG" sz="3800">
                    <a:latin typeface="Times New Roman" panose="02020603050405020304" pitchFamily="18" charset="0"/>
                    <a:cs typeface="Times New Roman" panose="02020603050405020304" pitchFamily="18" charset="0"/>
                  </a:rPr>
                  <a:t>“</a:t>
                </a:r>
                <a:r>
                  <a:rPr lang="en-US" sz="3800">
                    <a:latin typeface="Times New Roman" panose="02020603050405020304" pitchFamily="18" charset="0"/>
                    <a:cs typeface="Times New Roman" panose="02020603050405020304" pitchFamily="18" charset="0"/>
                  </a:rPr>
                  <a:t>cả hai lần tung đều xuất hiện mặt ngửa”</a:t>
                </a:r>
                <a:endParaRPr lang="en-SG" sz="380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SG" sz="3800" b="1" i="1" smtClean="0">
                          <a:latin typeface="Cambria Math" panose="02040503050406030204" pitchFamily="18" charset="0"/>
                        </a:rPr>
                        <m:t>𝑨</m:t>
                      </m:r>
                      <m:r>
                        <a:rPr lang="el-GR" sz="3800" b="1" smtClean="0">
                          <a:latin typeface="Cambria Math" panose="02040503050406030204" pitchFamily="18" charset="0"/>
                        </a:rPr>
                        <m:t>=</m:t>
                      </m:r>
                      <m:d>
                        <m:dPr>
                          <m:begChr m:val="{"/>
                          <m:endChr m:val="}"/>
                          <m:ctrlPr>
                            <a:rPr lang="ar-AE" sz="3800" b="1" i="1" smtClean="0">
                              <a:latin typeface="Cambria Math" panose="02040503050406030204" pitchFamily="18" charset="0"/>
                            </a:rPr>
                          </m:ctrlPr>
                        </m:dPr>
                        <m:e>
                          <m:r>
                            <a:rPr lang="en-SG" sz="3800" b="1" i="1" smtClean="0">
                              <a:latin typeface="Cambria Math" panose="02040503050406030204" pitchFamily="18" charset="0"/>
                            </a:rPr>
                            <m:t>𝑵𝑵</m:t>
                          </m:r>
                        </m:e>
                      </m:d>
                      <m:r>
                        <a:rPr lang="en-SG" sz="3800" b="1" i="1" smtClean="0">
                          <a:latin typeface="Cambria Math" panose="02040503050406030204" pitchFamily="18" charset="0"/>
                        </a:rPr>
                        <m:t> </m:t>
                      </m:r>
                      <m:r>
                        <a:rPr lang="ar-AE" sz="3800" b="1" i="1" smtClean="0">
                          <a:solidFill>
                            <a:srgbClr val="FF0000"/>
                          </a:solidFill>
                          <a:latin typeface="Cambria Math" panose="02040503050406030204" pitchFamily="18" charset="0"/>
                          <a:ea typeface="Cambria Math" panose="02040503050406030204" pitchFamily="18" charset="0"/>
                        </a:rPr>
                        <m:t>⇒</m:t>
                      </m:r>
                      <m:r>
                        <a:rPr lang="ar-AE" sz="3800" b="1" i="1">
                          <a:solidFill>
                            <a:srgbClr val="FF0000"/>
                          </a:solidFill>
                          <a:latin typeface="Cambria Math" panose="02040503050406030204" pitchFamily="18" charset="0"/>
                        </a:rPr>
                        <m:t>𝒏</m:t>
                      </m:r>
                      <m:d>
                        <m:dPr>
                          <m:ctrlPr>
                            <a:rPr lang="ar-AE" sz="3800" b="1" i="1">
                              <a:solidFill>
                                <a:srgbClr val="FF0000"/>
                              </a:solidFill>
                              <a:latin typeface="Cambria Math" panose="02040503050406030204" pitchFamily="18" charset="0"/>
                            </a:rPr>
                          </m:ctrlPr>
                        </m:dPr>
                        <m:e>
                          <m:r>
                            <a:rPr lang="en-SG" sz="3800" b="1" i="1" smtClean="0">
                              <a:solidFill>
                                <a:srgbClr val="FF0000"/>
                              </a:solidFill>
                              <a:latin typeface="Cambria Math" panose="02040503050406030204" pitchFamily="18" charset="0"/>
                            </a:rPr>
                            <m:t>𝑨</m:t>
                          </m:r>
                        </m:e>
                      </m:d>
                      <m:r>
                        <a:rPr lang="ar-AE" sz="3800" b="1">
                          <a:solidFill>
                            <a:srgbClr val="FF0000"/>
                          </a:solidFill>
                          <a:latin typeface="Cambria Math" panose="02040503050406030204" pitchFamily="18" charset="0"/>
                        </a:rPr>
                        <m:t>=</m:t>
                      </m:r>
                      <m:r>
                        <a:rPr lang="en-SG" sz="3800" b="1" i="0" smtClean="0">
                          <a:solidFill>
                            <a:srgbClr val="FF0000"/>
                          </a:solidFill>
                          <a:latin typeface="Cambria Math" panose="02040503050406030204" pitchFamily="18" charset="0"/>
                        </a:rPr>
                        <m:t>𝟏</m:t>
                      </m:r>
                    </m:oMath>
                  </m:oMathPara>
                </a14:m>
                <a:endParaRPr lang="en-SG" sz="3800" b="1">
                  <a:latin typeface="Times New Roman" panose="02020603050405020304" pitchFamily="18" charset="0"/>
                  <a:cs typeface="Times New Roman" panose="02020603050405020304" pitchFamily="18" charset="0"/>
                </a:endParaRPr>
              </a:p>
              <a:p>
                <a:r>
                  <a:rPr lang="en-US" sz="3800" b="1">
                    <a:solidFill>
                      <a:srgbClr val="FF0000"/>
                    </a:solidFill>
                    <a:latin typeface="Times New Roman" panose="02020603050405020304" pitchFamily="18" charset="0"/>
                    <a:cs typeface="Times New Roman" panose="02020603050405020304" pitchFamily="18" charset="0"/>
                  </a:rPr>
                  <a:t>*</a:t>
                </a:r>
                <a:r>
                  <a:rPr lang="en-US" sz="3800" b="1">
                    <a:latin typeface="Times New Roman" panose="02020603050405020304" pitchFamily="18" charset="0"/>
                    <a:cs typeface="Times New Roman" panose="02020603050405020304" pitchFamily="18" charset="0"/>
                  </a:rPr>
                  <a:t>Xác suất </a:t>
                </a:r>
                <a:r>
                  <a:rPr lang="en-US" sz="3800">
                    <a:latin typeface="Times New Roman" panose="02020603050405020304" pitchFamily="18" charset="0"/>
                    <a:cs typeface="Times New Roman" panose="02020603050405020304" pitchFamily="18" charset="0"/>
                  </a:rPr>
                  <a:t>để cả hai lần tung  đều xuất hiện mặt ngửa</a:t>
                </a:r>
              </a:p>
              <a:p>
                <a:pPr algn="ctr"/>
                <a:r>
                  <a:rPr lang="en-US" sz="3800" b="1">
                    <a:latin typeface="Times New Roman" panose="02020603050405020304" pitchFamily="18" charset="0"/>
                    <a:cs typeface="Times New Roman" panose="02020603050405020304" pitchFamily="18" charset="0"/>
                  </a:rPr>
                  <a:t> </a:t>
                </a:r>
                <a14:m>
                  <m:oMath xmlns:m="http://schemas.openxmlformats.org/officeDocument/2006/math">
                    <m:r>
                      <a:rPr lang="en-SG" sz="3800" b="1" i="1" smtClean="0">
                        <a:solidFill>
                          <a:srgbClr val="FF0000"/>
                        </a:solidFill>
                        <a:latin typeface="Cambria Math" panose="02040503050406030204" pitchFamily="18" charset="0"/>
                      </a:rPr>
                      <m:t>𝑷</m:t>
                    </m:r>
                    <m:d>
                      <m:dPr>
                        <m:ctrlPr>
                          <a:rPr lang="en-SG" sz="3800" b="1" i="1" smtClean="0">
                            <a:solidFill>
                              <a:srgbClr val="FF0000"/>
                            </a:solidFill>
                            <a:latin typeface="Cambria Math" panose="02040503050406030204" pitchFamily="18" charset="0"/>
                          </a:rPr>
                        </m:ctrlPr>
                      </m:dPr>
                      <m:e>
                        <m:r>
                          <a:rPr lang="en-SG" sz="3800" b="1" i="1" smtClean="0">
                            <a:solidFill>
                              <a:srgbClr val="FF0000"/>
                            </a:solidFill>
                            <a:latin typeface="Cambria Math" panose="02040503050406030204" pitchFamily="18" charset="0"/>
                          </a:rPr>
                          <m:t>𝑨</m:t>
                        </m:r>
                      </m:e>
                    </m:d>
                    <m:r>
                      <a:rPr lang="ar-AE" sz="3800" b="1">
                        <a:solidFill>
                          <a:srgbClr val="FF0000"/>
                        </a:solidFill>
                        <a:latin typeface="Cambria Math" panose="02040503050406030204" pitchFamily="18" charset="0"/>
                      </a:rPr>
                      <m:t>=</m:t>
                    </m:r>
                    <m:f>
                      <m:fPr>
                        <m:ctrlPr>
                          <a:rPr lang="en-SG" sz="3800" b="1" i="1" smtClean="0">
                            <a:solidFill>
                              <a:srgbClr val="FF0000"/>
                            </a:solidFill>
                            <a:latin typeface="Cambria Math" panose="02040503050406030204" pitchFamily="18" charset="0"/>
                          </a:rPr>
                        </m:ctrlPr>
                      </m:fPr>
                      <m:num>
                        <m:r>
                          <a:rPr lang="en-SG" sz="3800" b="1" i="1" smtClean="0">
                            <a:solidFill>
                              <a:srgbClr val="FF0000"/>
                            </a:solidFill>
                            <a:latin typeface="Cambria Math" panose="02040503050406030204" pitchFamily="18" charset="0"/>
                          </a:rPr>
                          <m:t>𝒏</m:t>
                        </m:r>
                        <m:r>
                          <a:rPr lang="en-SG" sz="3800" b="1" i="1" smtClean="0">
                            <a:solidFill>
                              <a:srgbClr val="FF0000"/>
                            </a:solidFill>
                            <a:latin typeface="Cambria Math" panose="02040503050406030204" pitchFamily="18" charset="0"/>
                          </a:rPr>
                          <m:t>(</m:t>
                        </m:r>
                        <m:r>
                          <a:rPr lang="en-SG" sz="3800" b="1" i="1" smtClean="0">
                            <a:solidFill>
                              <a:srgbClr val="FF0000"/>
                            </a:solidFill>
                            <a:latin typeface="Cambria Math" panose="02040503050406030204" pitchFamily="18" charset="0"/>
                          </a:rPr>
                          <m:t>𝑨</m:t>
                        </m:r>
                        <m:r>
                          <a:rPr lang="en-SG" sz="3800" b="1" i="1" smtClean="0">
                            <a:solidFill>
                              <a:srgbClr val="FF0000"/>
                            </a:solidFill>
                            <a:latin typeface="Cambria Math" panose="02040503050406030204" pitchFamily="18" charset="0"/>
                          </a:rPr>
                          <m:t>)</m:t>
                        </m:r>
                      </m:num>
                      <m:den>
                        <m:r>
                          <a:rPr lang="en-SG" sz="3800" b="1" i="1" smtClean="0">
                            <a:solidFill>
                              <a:srgbClr val="FF0000"/>
                            </a:solidFill>
                            <a:latin typeface="Cambria Math" panose="02040503050406030204" pitchFamily="18" charset="0"/>
                          </a:rPr>
                          <m:t>𝒏</m:t>
                        </m:r>
                        <m:r>
                          <a:rPr lang="en-SG" sz="3800" b="1" i="1" smtClean="0">
                            <a:solidFill>
                              <a:srgbClr val="FF0000"/>
                            </a:solidFill>
                            <a:latin typeface="Cambria Math" panose="02040503050406030204" pitchFamily="18" charset="0"/>
                          </a:rPr>
                          <m:t>(</m:t>
                        </m:r>
                        <m:r>
                          <a:rPr lang="en-SG" sz="3800" b="1" i="1" smtClean="0">
                            <a:solidFill>
                              <a:srgbClr val="FF0000"/>
                            </a:solidFill>
                            <a:latin typeface="Cambria Math" panose="02040503050406030204" pitchFamily="18" charset="0"/>
                            <a:ea typeface="Cambria Math" panose="02040503050406030204" pitchFamily="18" charset="0"/>
                          </a:rPr>
                          <m:t>𝛀</m:t>
                        </m:r>
                        <m:r>
                          <a:rPr lang="en-SG" sz="3800" b="1" i="1" smtClean="0">
                            <a:solidFill>
                              <a:srgbClr val="FF0000"/>
                            </a:solidFill>
                            <a:latin typeface="Cambria Math" panose="02040503050406030204" pitchFamily="18" charset="0"/>
                            <a:ea typeface="Cambria Math" panose="02040503050406030204" pitchFamily="18" charset="0"/>
                          </a:rPr>
                          <m:t>)</m:t>
                        </m:r>
                      </m:den>
                    </m:f>
                    <m:r>
                      <a:rPr lang="en-SG" sz="3800" b="1" i="1" smtClean="0">
                        <a:solidFill>
                          <a:schemeClr val="tx1"/>
                        </a:solidFill>
                        <a:latin typeface="Cambria Math" panose="02040503050406030204" pitchFamily="18" charset="0"/>
                      </a:rPr>
                      <m:t>=</m:t>
                    </m:r>
                    <m:f>
                      <m:fPr>
                        <m:ctrlPr>
                          <a:rPr lang="en-SG" sz="3800" b="1" i="1" smtClean="0">
                            <a:solidFill>
                              <a:schemeClr val="tx1"/>
                            </a:solidFill>
                            <a:latin typeface="Cambria Math" panose="02040503050406030204" pitchFamily="18" charset="0"/>
                          </a:rPr>
                        </m:ctrlPr>
                      </m:fPr>
                      <m:num>
                        <m:r>
                          <a:rPr lang="en-SG" sz="3800" b="1" i="1" smtClean="0">
                            <a:solidFill>
                              <a:schemeClr val="tx1"/>
                            </a:solidFill>
                            <a:latin typeface="Cambria Math" panose="02040503050406030204" pitchFamily="18" charset="0"/>
                          </a:rPr>
                          <m:t>𝟏</m:t>
                        </m:r>
                      </m:num>
                      <m:den>
                        <m:r>
                          <a:rPr lang="en-SG" sz="3800" b="1" i="1" smtClean="0">
                            <a:solidFill>
                              <a:schemeClr val="tx1"/>
                            </a:solidFill>
                            <a:latin typeface="Cambria Math" panose="02040503050406030204" pitchFamily="18" charset="0"/>
                          </a:rPr>
                          <m:t>𝟒</m:t>
                        </m:r>
                      </m:den>
                    </m:f>
                    <m:r>
                      <a:rPr lang="en-SG" sz="3800" b="1" i="0" smtClean="0">
                        <a:solidFill>
                          <a:schemeClr val="tx1"/>
                        </a:solidFill>
                        <a:latin typeface="Cambria Math" panose="02040503050406030204" pitchFamily="18" charset="0"/>
                      </a:rPr>
                      <m:t>=</m:t>
                    </m:r>
                    <m:r>
                      <a:rPr lang="en-SG" sz="3800" b="1" i="0" smtClean="0">
                        <a:solidFill>
                          <a:schemeClr val="tx1"/>
                        </a:solidFill>
                        <a:latin typeface="Cambria Math" panose="02040503050406030204" pitchFamily="18" charset="0"/>
                      </a:rPr>
                      <m:t>𝟎</m:t>
                    </m:r>
                    <m:r>
                      <a:rPr lang="en-SG" sz="3800" b="1" i="0" smtClean="0">
                        <a:solidFill>
                          <a:schemeClr val="tx1"/>
                        </a:solidFill>
                        <a:latin typeface="Cambria Math" panose="02040503050406030204" pitchFamily="18" charset="0"/>
                      </a:rPr>
                      <m:t>,</m:t>
                    </m:r>
                    <m:r>
                      <a:rPr lang="en-SG" sz="3800" b="1" i="0" smtClean="0">
                        <a:solidFill>
                          <a:schemeClr val="tx1"/>
                        </a:solidFill>
                        <a:latin typeface="Cambria Math" panose="02040503050406030204" pitchFamily="18" charset="0"/>
                      </a:rPr>
                      <m:t>𝟐𝟓</m:t>
                    </m:r>
                    <m:r>
                      <a:rPr lang="en-SG" sz="3800" b="1" i="0" smtClean="0">
                        <a:solidFill>
                          <a:schemeClr val="tx1"/>
                        </a:solidFill>
                        <a:latin typeface="Cambria Math" panose="02040503050406030204" pitchFamily="18" charset="0"/>
                      </a:rPr>
                      <m:t>=</m:t>
                    </m:r>
                    <m:r>
                      <a:rPr lang="en-SG" sz="3800" b="1" i="0" smtClean="0">
                        <a:solidFill>
                          <a:schemeClr val="tx1"/>
                        </a:solidFill>
                        <a:latin typeface="Cambria Math" panose="02040503050406030204" pitchFamily="18" charset="0"/>
                      </a:rPr>
                      <m:t>𝟐𝟓</m:t>
                    </m:r>
                    <m:r>
                      <a:rPr lang="en-SG" sz="3800" b="1" i="0" smtClean="0">
                        <a:solidFill>
                          <a:schemeClr val="tx1"/>
                        </a:solidFill>
                        <a:latin typeface="Cambria Math" panose="02040503050406030204" pitchFamily="18" charset="0"/>
                      </a:rPr>
                      <m:t>%</m:t>
                    </m:r>
                  </m:oMath>
                </a14:m>
                <a:endParaRPr lang="en-SG" sz="3800" b="1">
                  <a:solidFill>
                    <a:schemeClr val="tx1"/>
                  </a:solidFill>
                  <a:latin typeface="Times New Roman" panose="02020603050405020304" pitchFamily="18" charset="0"/>
                  <a:cs typeface="Times New Roman" panose="02020603050405020304" pitchFamily="18" charset="0"/>
                </a:endParaRPr>
              </a:p>
              <a:p>
                <a:r>
                  <a:rPr lang="en-SG" sz="3800">
                    <a:latin typeface="Times New Roman" panose="02020603050405020304" pitchFamily="18" charset="0"/>
                    <a:cs typeface="Times New Roman" panose="02020603050405020304" pitchFamily="18" charset="0"/>
                  </a:rPr>
                  <a:t>Vậy </a:t>
                </a:r>
                <a:r>
                  <a:rPr lang="en-US" sz="3800">
                    <a:latin typeface="Times New Roman" panose="02020603050405020304" pitchFamily="18" charset="0"/>
                    <a:cs typeface="Times New Roman" panose="02020603050405020304" pitchFamily="18" charset="0"/>
                  </a:rPr>
                  <a:t>xác suất để cả hai lần tung  đều xuất hiện mặt ngửa là 25%</a:t>
                </a:r>
                <a:endParaRPr lang="en-SG" sz="380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852B0B93-8BC0-7E32-58C5-B574776B63E3}"/>
                  </a:ext>
                </a:extLst>
              </p:cNvPr>
              <p:cNvSpPr txBox="1">
                <a:spLocks noRot="1" noChangeAspect="1" noMove="1" noResize="1" noEditPoints="1" noAdjustHandles="1" noChangeArrowheads="1" noChangeShapeType="1" noTextEdit="1"/>
              </p:cNvSpPr>
              <p:nvPr/>
            </p:nvSpPr>
            <p:spPr>
              <a:xfrm>
                <a:off x="156632" y="1614984"/>
                <a:ext cx="11878734" cy="5117235"/>
              </a:xfrm>
              <a:prstGeom prst="rect">
                <a:avLst/>
              </a:prstGeom>
              <a:blipFill>
                <a:blip r:embed="rId3"/>
                <a:stretch>
                  <a:fillRect l="-1694" t="-2026" r="-1078" b="-3933"/>
                </a:stretch>
              </a:blipFill>
            </p:spPr>
            <p:txBody>
              <a:bodyPr/>
              <a:lstStyle/>
              <a:p>
                <a:r>
                  <a:rPr lang="en-SG">
                    <a:noFill/>
                  </a:rPr>
                  <a:t> </a:t>
                </a:r>
              </a:p>
            </p:txBody>
          </p:sp>
        </mc:Fallback>
      </mc:AlternateContent>
      <p:sp>
        <p:nvSpPr>
          <p:cNvPr id="10" name="Rectangle 9">
            <a:extLst>
              <a:ext uri="{FF2B5EF4-FFF2-40B4-BE49-F238E27FC236}">
                <a16:creationId xmlns:a16="http://schemas.microsoft.com/office/drawing/2014/main" id="{182444EE-AE0F-923B-2D4B-3BA5CE5C8267}"/>
              </a:ext>
            </a:extLst>
          </p:cNvPr>
          <p:cNvSpPr/>
          <p:nvPr/>
        </p:nvSpPr>
        <p:spPr>
          <a:xfrm>
            <a:off x="186266" y="-218672"/>
            <a:ext cx="12141200" cy="3894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3800" dirty="0">
              <a:solidFill>
                <a:schemeClr val="tx1"/>
              </a:solidFill>
              <a:latin typeface="Times New Roman" panose="02020603050405020304" pitchFamily="18" charset="0"/>
              <a:ea typeface="Times New Roman"/>
              <a:cs typeface="Times New Roman" pitchFamily="18" charset="0"/>
            </a:endParaRPr>
          </a:p>
          <a:p>
            <a:endParaRPr lang="en-US" sz="3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380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en-US" sz="3800" b="1">
                <a:solidFill>
                  <a:srgbClr val="FF0000"/>
                </a:solidFill>
                <a:highlight>
                  <a:srgbClr val="FFFF00"/>
                </a:highlight>
                <a:latin typeface="Times New Roman" panose="02020603050405020304" pitchFamily="18" charset="0"/>
                <a:ea typeface="Calibri" panose="020F0502020204030204" pitchFamily="34" charset="0"/>
                <a:cs typeface="Times New Roman" panose="02020603050405020304" pitchFamily="18" charset="0"/>
              </a:rPr>
              <a:t>Ví dụ 3</a:t>
            </a:r>
            <a:r>
              <a:rPr lang="en-US" sz="380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SG" sz="3800" b="1">
                <a:solidFill>
                  <a:schemeClr val="tx1"/>
                </a:solidFill>
                <a:latin typeface="Times New Roman" panose="02020603050405020304" pitchFamily="18" charset="0"/>
                <a:cs typeface="Times New Roman" panose="02020603050405020304" pitchFamily="18" charset="0"/>
              </a:rPr>
              <a:t>Khi tung một đồng xu 2 lần. </a:t>
            </a:r>
            <a:r>
              <a:rPr lang="en-US" sz="3800" b="1">
                <a:solidFill>
                  <a:schemeClr val="tx1"/>
                </a:solidFill>
                <a:latin typeface="Times New Roman" panose="02020603050405020304" pitchFamily="18" charset="0"/>
                <a:cs typeface="Times New Roman" panose="02020603050405020304" pitchFamily="18" charset="0"/>
              </a:rPr>
              <a:t>Tính xác suất để cả hai lần tung  đều xuất hiện mặt ngửa</a:t>
            </a:r>
            <a:endParaRPr lang="en-SG" sz="3800" b="1">
              <a:solidFill>
                <a:schemeClr val="tx1"/>
              </a:solidFill>
              <a:latin typeface="Times New Roman" panose="02020603050405020304" pitchFamily="18" charset="0"/>
              <a:cs typeface="Times New Roman" panose="02020603050405020304" pitchFamily="18" charset="0"/>
            </a:endParaRPr>
          </a:p>
          <a:p>
            <a:pPr>
              <a:lnSpc>
                <a:spcPct val="200000"/>
              </a:lnSpc>
            </a:pPr>
            <a:endParaRPr lang="fr-FR" sz="3800" dirty="0">
              <a:solidFill>
                <a:schemeClr val="tx1"/>
              </a:solidFill>
              <a:latin typeface="Times New Roman" panose="02020603050405020304" pitchFamily="18" charset="0"/>
              <a:ea typeface="Times New Roman"/>
              <a:cs typeface="Times New Roman" pitchFamily="18" charset="0"/>
            </a:endParaRPr>
          </a:p>
        </p:txBody>
      </p:sp>
      <p:cxnSp>
        <p:nvCxnSpPr>
          <p:cNvPr id="6" name="Straight Connector 5">
            <a:extLst>
              <a:ext uri="{FF2B5EF4-FFF2-40B4-BE49-F238E27FC236}">
                <a16:creationId xmlns:a16="http://schemas.microsoft.com/office/drawing/2014/main" id="{D2A75C2A-609B-814A-673D-B8E11C29B29B}"/>
              </a:ext>
            </a:extLst>
          </p:cNvPr>
          <p:cNvCxnSpPr/>
          <p:nvPr/>
        </p:nvCxnSpPr>
        <p:spPr>
          <a:xfrm>
            <a:off x="93132" y="1490135"/>
            <a:ext cx="12005733" cy="0"/>
          </a:xfrm>
          <a:prstGeom prst="line">
            <a:avLst/>
          </a:prstGeom>
          <a:ln w="762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221D5E39-BD8C-4CF3-D31B-E47710CE9266}"/>
                  </a:ext>
                </a:extLst>
              </p:cNvPr>
              <p:cNvSpPr/>
              <p:nvPr/>
            </p:nvSpPr>
            <p:spPr>
              <a:xfrm>
                <a:off x="7061199" y="1611506"/>
                <a:ext cx="4639734" cy="7238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14:m>
                  <m:oMath xmlns:m="http://schemas.openxmlformats.org/officeDocument/2006/math">
                    <m:r>
                      <a:rPr lang="el-GR" sz="4000" b="1" i="1" smtClean="0">
                        <a:solidFill>
                          <a:schemeClr val="tx1"/>
                        </a:solidFill>
                        <a:latin typeface="Cambria Math" panose="02040503050406030204" pitchFamily="18" charset="0"/>
                      </a:rPr>
                      <m:t>𝜴</m:t>
                    </m:r>
                    <m:r>
                      <a:rPr lang="el-GR" sz="4000" b="1">
                        <a:solidFill>
                          <a:schemeClr val="tx1"/>
                        </a:solidFill>
                        <a:latin typeface="Cambria Math" panose="02040503050406030204" pitchFamily="18" charset="0"/>
                      </a:rPr>
                      <m:t>=</m:t>
                    </m:r>
                  </m:oMath>
                </a14:m>
                <a:r>
                  <a:rPr lang="en-US" sz="4000" b="1">
                    <a:solidFill>
                      <a:schemeClr val="tx1"/>
                    </a:solidFill>
                    <a:latin typeface="Times New Roman" panose="02020603050405020304" pitchFamily="18" charset="0"/>
                    <a:cs typeface="Times New Roman" panose="02020603050405020304" pitchFamily="18" charset="0"/>
                  </a:rPr>
                  <a:t>{SS;SN;NS;NN}</a:t>
                </a:r>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Rectangle 8">
                <a:extLst>
                  <a:ext uri="{FF2B5EF4-FFF2-40B4-BE49-F238E27FC236}">
                    <a16:creationId xmlns:a16="http://schemas.microsoft.com/office/drawing/2014/main" id="{221D5E39-BD8C-4CF3-D31B-E47710CE9266}"/>
                  </a:ext>
                </a:extLst>
              </p:cNvPr>
              <p:cNvSpPr>
                <a:spLocks noRot="1" noChangeAspect="1" noMove="1" noResize="1" noEditPoints="1" noAdjustHandles="1" noChangeArrowheads="1" noChangeShapeType="1" noTextEdit="1"/>
              </p:cNvSpPr>
              <p:nvPr/>
            </p:nvSpPr>
            <p:spPr>
              <a:xfrm>
                <a:off x="7061199" y="1611506"/>
                <a:ext cx="4639734" cy="723836"/>
              </a:xfrm>
              <a:prstGeom prst="rect">
                <a:avLst/>
              </a:prstGeom>
              <a:blipFill>
                <a:blip r:embed="rId4"/>
                <a:stretch>
                  <a:fillRect t="-11382" r="-3791" b="-31707"/>
                </a:stretch>
              </a:blipFill>
              <a:ln>
                <a:solidFill>
                  <a:schemeClr val="bg1"/>
                </a:solidFill>
              </a:ln>
            </p:spPr>
            <p:txBody>
              <a:bodyPr/>
              <a:lstStyle/>
              <a:p>
                <a:r>
                  <a:rPr lang="en-SG">
                    <a:noFill/>
                  </a:rPr>
                  <a:t> </a:t>
                </a:r>
              </a:p>
            </p:txBody>
          </p:sp>
        </mc:Fallback>
      </mc:AlternateContent>
    </p:spTree>
    <p:extLst>
      <p:ext uri="{BB962C8B-B14F-4D97-AF65-F5344CB8AC3E}">
        <p14:creationId xmlns:p14="http://schemas.microsoft.com/office/powerpoint/2010/main" val="3209126183"/>
      </p:ext>
    </p:extLst>
  </p:cSld>
  <p:clrMapOvr>
    <a:masterClrMapping/>
  </p:clrMapOvr>
  <mc:AlternateContent xmlns:mc="http://schemas.openxmlformats.org/markup-compatibility/2006" xmlns:p14="http://schemas.microsoft.com/office/powerpoint/2010/main">
    <mc:Choice Requires="p14">
      <p:transition p14:dur="250">
        <p14:prism/>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 calcmode="lin" valueType="num">
                                      <p:cBhvr additive="base">
                                        <p:cTn id="2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anim calcmode="lin" valueType="num">
                                      <p:cBhvr additive="base">
                                        <p:cTn id="3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 calcmode="lin" valueType="num">
                                      <p:cBhvr additive="base">
                                        <p:cTn id="3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5" end="5"/>
                                            </p:txEl>
                                          </p:spTgt>
                                        </p:tgtEl>
                                        <p:attrNameLst>
                                          <p:attrName>style.visibility</p:attrName>
                                        </p:attrNameLst>
                                      </p:cBhvr>
                                      <p:to>
                                        <p:strVal val="visible"/>
                                      </p:to>
                                    </p:set>
                                    <p:anim calcmode="lin" valueType="num">
                                      <p:cBhvr additive="base">
                                        <p:cTn id="4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6" end="6"/>
                                            </p:txEl>
                                          </p:spTgt>
                                        </p:tgtEl>
                                        <p:attrNameLst>
                                          <p:attrName>style.visibility</p:attrName>
                                        </p:attrNameLst>
                                      </p:cBhvr>
                                      <p:to>
                                        <p:strVal val="visible"/>
                                      </p:to>
                                    </p:set>
                                    <p:anim calcmode="lin" valueType="num">
                                      <p:cBhvr additive="base">
                                        <p:cTn id="49"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878C7-BE0B-FA0F-E820-0A229F8BBCD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174D038-8073-9432-D391-BA7EB174E3C0}"/>
              </a:ext>
            </a:extLst>
          </p:cNvPr>
          <p:cNvSpPr txBox="1"/>
          <p:nvPr/>
        </p:nvSpPr>
        <p:spPr>
          <a:xfrm>
            <a:off x="59267" y="440267"/>
            <a:ext cx="12073465" cy="1754326"/>
          </a:xfrm>
          <a:prstGeom prst="rect">
            <a:avLst/>
          </a:prstGeom>
          <a:noFill/>
        </p:spPr>
        <p:txBody>
          <a:bodyPr wrap="square" rtlCol="0">
            <a:spAutoFit/>
          </a:bodyPr>
          <a:lstStyle/>
          <a:p>
            <a:pPr marR="36195" indent="180340" algn="just">
              <a:buNone/>
            </a:pPr>
            <a:r>
              <a:rPr lang="en-SG" sz="5400" b="1">
                <a:effectLst/>
                <a:latin typeface="Times New Roman" panose="02020603050405020304" pitchFamily="18" charset="0"/>
                <a:ea typeface="Times New Roman" panose="02020603050405020304" pitchFamily="18" charset="0"/>
              </a:rPr>
              <a:t>"Em có nhận xét gì về các giá trị xác suất vừa tính được?"</a:t>
            </a:r>
            <a:endParaRPr lang="en-SG" sz="5400">
              <a:effectLst/>
              <a:latin typeface="Times New Roman" panose="02020603050405020304" pitchFamily="18" charset="0"/>
              <a:ea typeface="Times New Roman" panose="02020603050405020304" pitchFamily="18" charset="0"/>
            </a:endParaRPr>
          </a:p>
        </p:txBody>
      </p:sp>
      <p:sp>
        <p:nvSpPr>
          <p:cNvPr id="3" name="Oval Callout 5">
            <a:extLst>
              <a:ext uri="{FF2B5EF4-FFF2-40B4-BE49-F238E27FC236}">
                <a16:creationId xmlns:a16="http://schemas.microsoft.com/office/drawing/2014/main" id="{78703EB8-252D-3DBB-119F-CA74A9F7483B}"/>
              </a:ext>
            </a:extLst>
          </p:cNvPr>
          <p:cNvSpPr/>
          <p:nvPr/>
        </p:nvSpPr>
        <p:spPr>
          <a:xfrm>
            <a:off x="6095999" y="2943465"/>
            <a:ext cx="4888033" cy="3439885"/>
          </a:xfrm>
          <a:prstGeom prst="wedgeEllipseCallout">
            <a:avLst/>
          </a:prstGeom>
          <a:solidFill>
            <a:schemeClr val="accent5">
              <a:lumMod val="60000"/>
              <a:lumOff val="40000"/>
            </a:schemeClr>
          </a:solid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0" b="1" dirty="0">
                <a:solidFill>
                  <a:srgbClr val="FF0000"/>
                </a:solidFill>
              </a:rPr>
              <a:t>?</a:t>
            </a:r>
          </a:p>
        </p:txBody>
      </p:sp>
      <p:pic>
        <p:nvPicPr>
          <p:cNvPr id="5" name="Picture 4">
            <a:extLst>
              <a:ext uri="{FF2B5EF4-FFF2-40B4-BE49-F238E27FC236}">
                <a16:creationId xmlns:a16="http://schemas.microsoft.com/office/drawing/2014/main" id="{1B3F08C3-67FA-3313-83C9-FA22E8A6C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129" y="3200400"/>
            <a:ext cx="5489591" cy="3657600"/>
          </a:xfrm>
          <a:prstGeom prst="rect">
            <a:avLst/>
          </a:prstGeom>
        </p:spPr>
      </p:pic>
    </p:spTree>
    <p:extLst>
      <p:ext uri="{BB962C8B-B14F-4D97-AF65-F5344CB8AC3E}">
        <p14:creationId xmlns:p14="http://schemas.microsoft.com/office/powerpoint/2010/main" val="25904012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6257BC-E208-ECC4-24EF-F4C49F77C39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499CAE9-A150-2C3C-9E35-8081D7B7F661}"/>
              </a:ext>
            </a:extLst>
          </p:cNvPr>
          <p:cNvSpPr/>
          <p:nvPr/>
        </p:nvSpPr>
        <p:spPr>
          <a:xfrm>
            <a:off x="9594" y="104286"/>
            <a:ext cx="11580158" cy="5501121"/>
          </a:xfrm>
          <a:prstGeom prst="rect">
            <a:avLst/>
          </a:prstGeom>
        </p:spPr>
        <p:txBody>
          <a:bodyPr wrap="square">
            <a:spAutoFit/>
          </a:bodyPr>
          <a:lstStyle/>
          <a:p>
            <a:pPr algn="just">
              <a:lnSpc>
                <a:spcPct val="107000"/>
              </a:lnSpc>
              <a:spcBef>
                <a:spcPts val="600"/>
              </a:spcBef>
              <a:spcAft>
                <a:spcPts val="0"/>
              </a:spcAft>
            </a:pPr>
            <a:r>
              <a:rPr lang="en-US" sz="4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Tính chất của xác suất</a:t>
            </a:r>
            <a:endParaRPr lang="en-US" sz="4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endParaRPr lang="en-US" sz="4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Bef>
                <a:spcPts val="600"/>
              </a:spcBef>
              <a:spcAft>
                <a:spcPts val="0"/>
              </a:spcAft>
            </a:pPr>
            <a:r>
              <a:rPr lang="en-US" sz="44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lvl="0" indent="-342900" algn="just">
              <a:lnSpc>
                <a:spcPct val="107000"/>
              </a:lnSpc>
              <a:spcBef>
                <a:spcPts val="600"/>
              </a:spcBef>
              <a:spcAft>
                <a:spcPts val="0"/>
              </a:spcAft>
              <a:buFont typeface="+mj-lt"/>
              <a:buAutoNum type="alphaLcParenR"/>
            </a:pPr>
            <a:endParaRPr lang="en-US" sz="4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0"/>
              </a:spcAft>
              <a:buFont typeface="+mj-lt"/>
              <a:buAutoNum type="alphaLcParenR"/>
            </a:pPr>
            <a:endParaRPr lang="en-US" sz="4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07000"/>
              </a:lnSpc>
              <a:spcBef>
                <a:spcPts val="600"/>
              </a:spcBef>
              <a:spcAft>
                <a:spcPts val="0"/>
              </a:spcAft>
            </a:pPr>
            <a:endParaRPr lang="en-US" sz="4400" dirty="0">
              <a:latin typeface="Times New Roman" panose="02020603050405020304" pitchFamily="18" charset="0"/>
              <a:ea typeface="Times New Roman" panose="02020603050405020304" pitchFamily="18" charset="0"/>
              <a:cs typeface="Times New Roman" panose="02020603050405020304" pitchFamily="18" charset="0"/>
            </a:endParaRPr>
          </a:p>
          <a:p>
            <a:pPr marR="0" lvl="0" defTabSz="914400" eaLnBrk="1" fontAlgn="auto" latinLnBrk="0" hangingPunct="1">
              <a:lnSpc>
                <a:spcPct val="100000"/>
              </a:lnSpc>
              <a:spcBef>
                <a:spcPts val="0"/>
              </a:spcBef>
              <a:spcAft>
                <a:spcPts val="0"/>
              </a:spcAft>
              <a:buClrTx/>
              <a:buSzTx/>
              <a:tabLst/>
              <a:defRPr/>
            </a:pPr>
            <a:endParaRPr kumimoji="0" lang="en-US" sz="44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6" name="Rounded Rectangle 5">
                <a:extLst>
                  <a:ext uri="{FF2B5EF4-FFF2-40B4-BE49-F238E27FC236}">
                    <a16:creationId xmlns:a16="http://schemas.microsoft.com/office/drawing/2014/main" id="{35397ABF-C164-DD5E-E14A-C36DEA538FE7}"/>
                  </a:ext>
                </a:extLst>
              </p:cNvPr>
              <p:cNvSpPr/>
              <p:nvPr/>
            </p:nvSpPr>
            <p:spPr>
              <a:xfrm>
                <a:off x="1" y="773994"/>
                <a:ext cx="8969700" cy="928688"/>
              </a:xfrm>
              <a:prstGeom prst="roundRect">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4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4000">
                    <a:solidFill>
                      <a:prstClr val="black"/>
                    </a:solidFill>
                    <a:latin typeface="Arial" panose="020B0604020202020204" pitchFamily="34" charset="0"/>
                    <a:ea typeface="SimSun" panose="02010600030101010101" pitchFamily="2" charset="-122"/>
                    <a:cs typeface="Arial" panose="020B0604020202020204" pitchFamily="34" charset="0"/>
                  </a:rPr>
                  <a:t>Với mọi biến cố A:  </a:t>
                </a:r>
                <a:r>
                  <a:rPr lang="en-SG" sz="4000">
                    <a:solidFill>
                      <a:srgbClr val="FF0000"/>
                    </a:solidFill>
                    <a:latin typeface="Times New Roman" panose="02020603050405020304" pitchFamily="18" charset="0"/>
                    <a:ea typeface="Times New Roman" panose="02020603050405020304" pitchFamily="18" charset="0"/>
                  </a:rPr>
                  <a:t> </a:t>
                </a:r>
                <a14:m>
                  <m:oMath xmlns:m="http://schemas.openxmlformats.org/officeDocument/2006/math">
                    <m:r>
                      <a:rPr lang="en-SG" sz="4000" b="1" i="1" smtClean="0">
                        <a:solidFill>
                          <a:srgbClr val="FF0000"/>
                        </a:solidFill>
                        <a:latin typeface="Cambria Math" panose="02040503050406030204" pitchFamily="18" charset="0"/>
                        <a:ea typeface="Times New Roman" panose="02020603050405020304" pitchFamily="18" charset="0"/>
                      </a:rPr>
                      <m:t>𝟎</m:t>
                    </m:r>
                    <m:r>
                      <a:rPr lang="en-SG" sz="4000" b="1" i="1" smtClean="0">
                        <a:solidFill>
                          <a:srgbClr val="FF0000"/>
                        </a:solidFill>
                        <a:latin typeface="Cambria Math" panose="02040503050406030204" pitchFamily="18" charset="0"/>
                        <a:ea typeface="Times New Roman" panose="02020603050405020304" pitchFamily="18" charset="0"/>
                      </a:rPr>
                      <m:t> ≤ </m:t>
                    </m:r>
                    <m:r>
                      <a:rPr lang="en-SG" sz="4000" b="1" i="1" smtClean="0">
                        <a:solidFill>
                          <a:srgbClr val="FF0000"/>
                        </a:solidFill>
                        <a:latin typeface="Cambria Math" panose="02040503050406030204" pitchFamily="18" charset="0"/>
                        <a:ea typeface="Times New Roman" panose="02020603050405020304" pitchFamily="18" charset="0"/>
                      </a:rPr>
                      <m:t>𝑷</m:t>
                    </m:r>
                    <m:r>
                      <a:rPr lang="en-SG" sz="4000" b="1" i="1" smtClean="0">
                        <a:solidFill>
                          <a:srgbClr val="FF0000"/>
                        </a:solidFill>
                        <a:latin typeface="Cambria Math" panose="02040503050406030204" pitchFamily="18" charset="0"/>
                        <a:ea typeface="Times New Roman" panose="02020603050405020304" pitchFamily="18" charset="0"/>
                      </a:rPr>
                      <m:t>(</m:t>
                    </m:r>
                    <m:r>
                      <a:rPr lang="en-SG" sz="4000" b="1" i="1" smtClean="0">
                        <a:solidFill>
                          <a:srgbClr val="FF0000"/>
                        </a:solidFill>
                        <a:latin typeface="Cambria Math" panose="02040503050406030204" pitchFamily="18" charset="0"/>
                        <a:ea typeface="Times New Roman" panose="02020603050405020304" pitchFamily="18" charset="0"/>
                      </a:rPr>
                      <m:t>𝑨</m:t>
                    </m:r>
                    <m:r>
                      <a:rPr lang="en-SG" sz="4000" b="1" i="1" smtClean="0">
                        <a:solidFill>
                          <a:srgbClr val="FF0000"/>
                        </a:solidFill>
                        <a:latin typeface="Cambria Math" panose="02040503050406030204" pitchFamily="18" charset="0"/>
                        <a:ea typeface="Times New Roman" panose="02020603050405020304" pitchFamily="18" charset="0"/>
                      </a:rPr>
                      <m:t>) ≤ </m:t>
                    </m:r>
                    <m:r>
                      <a:rPr lang="en-SG" sz="4000" b="1" i="1" smtClean="0">
                        <a:solidFill>
                          <a:srgbClr val="FF0000"/>
                        </a:solidFill>
                        <a:latin typeface="Cambria Math" panose="02040503050406030204" pitchFamily="18" charset="0"/>
                        <a:ea typeface="Times New Roman" panose="02020603050405020304" pitchFamily="18" charset="0"/>
                      </a:rPr>
                      <m:t>𝟏</m:t>
                    </m:r>
                  </m:oMath>
                </a14:m>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Rounded Rectangle 5">
                <a:extLst>
                  <a:ext uri="{FF2B5EF4-FFF2-40B4-BE49-F238E27FC236}">
                    <a16:creationId xmlns:a16="http://schemas.microsoft.com/office/drawing/2014/main" id="{35397ABF-C164-DD5E-E14A-C36DEA538FE7}"/>
                  </a:ext>
                </a:extLst>
              </p:cNvPr>
              <p:cNvSpPr>
                <a:spLocks noRot="1" noChangeAspect="1" noMove="1" noResize="1" noEditPoints="1" noAdjustHandles="1" noChangeArrowheads="1" noChangeShapeType="1" noTextEdit="1"/>
              </p:cNvSpPr>
              <p:nvPr/>
            </p:nvSpPr>
            <p:spPr>
              <a:xfrm>
                <a:off x="1" y="773994"/>
                <a:ext cx="8969700" cy="928688"/>
              </a:xfrm>
              <a:prstGeom prst="roundRect">
                <a:avLst/>
              </a:prstGeom>
              <a:blipFill>
                <a:blip r:embed="rId3"/>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3" name="Rounded Rectangle 5">
                <a:extLst>
                  <a:ext uri="{FF2B5EF4-FFF2-40B4-BE49-F238E27FC236}">
                    <a16:creationId xmlns:a16="http://schemas.microsoft.com/office/drawing/2014/main" id="{7C39ECAE-FC4F-4381-11D6-0285B79713A2}"/>
                  </a:ext>
                </a:extLst>
              </p:cNvPr>
              <p:cNvSpPr/>
              <p:nvPr/>
            </p:nvSpPr>
            <p:spPr>
              <a:xfrm>
                <a:off x="0" y="3707586"/>
                <a:ext cx="3759199" cy="928688"/>
              </a:xfrm>
              <a:prstGeom prst="roundRect">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4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 </a:t>
                </a:r>
                <a14:m>
                  <m:oMath xmlns:m="http://schemas.openxmlformats.org/officeDocument/2006/math">
                    <m:r>
                      <a:rPr lang="en-SG" sz="4000" b="1" i="1">
                        <a:solidFill>
                          <a:prstClr val="black"/>
                        </a:solidFill>
                        <a:latin typeface="Cambria Math" panose="02040503050406030204" pitchFamily="18" charset="0"/>
                        <a:ea typeface="Times New Roman" panose="02020603050405020304" pitchFamily="18" charset="0"/>
                      </a:rPr>
                      <m:t>𝑷</m:t>
                    </m:r>
                    <m:d>
                      <m:dPr>
                        <m:ctrlPr>
                          <a:rPr lang="en-SG" sz="4000" b="1" i="1">
                            <a:solidFill>
                              <a:prstClr val="black"/>
                            </a:solidFill>
                            <a:latin typeface="Cambria Math" panose="02040503050406030204" pitchFamily="18" charset="0"/>
                            <a:ea typeface="Times New Roman" panose="02020603050405020304" pitchFamily="18" charset="0"/>
                          </a:rPr>
                        </m:ctrlPr>
                      </m:dPr>
                      <m:e>
                        <m:r>
                          <a:rPr lang="en-SG" sz="4000" b="1" i="1">
                            <a:solidFill>
                              <a:prstClr val="black"/>
                            </a:solidFill>
                            <a:latin typeface="Cambria Math" panose="02040503050406030204" pitchFamily="18" charset="0"/>
                            <a:ea typeface="Times New Roman" panose="02020603050405020304" pitchFamily="18" charset="0"/>
                          </a:rPr>
                          <m:t>𝑨</m:t>
                        </m:r>
                      </m:e>
                    </m:d>
                    <m:r>
                      <a:rPr lang="en-SG" sz="4000" b="1" i="1" smtClean="0">
                        <a:solidFill>
                          <a:prstClr val="black"/>
                        </a:solidFill>
                        <a:latin typeface="Cambria Math" panose="02040503050406030204" pitchFamily="18" charset="0"/>
                        <a:ea typeface="Times New Roman" panose="02020603050405020304" pitchFamily="18" charset="0"/>
                      </a:rPr>
                      <m:t>=</m:t>
                    </m:r>
                    <m:r>
                      <a:rPr lang="en-SG" sz="4000" b="1" i="1">
                        <a:solidFill>
                          <a:prstClr val="black"/>
                        </a:solidFill>
                        <a:latin typeface="Cambria Math" panose="02040503050406030204" pitchFamily="18" charset="0"/>
                        <a:ea typeface="Times New Roman" panose="02020603050405020304" pitchFamily="18" charset="0"/>
                      </a:rPr>
                      <m:t> </m:t>
                    </m:r>
                    <m:r>
                      <a:rPr lang="en-SG" sz="4000" b="1" i="1">
                        <a:solidFill>
                          <a:prstClr val="black"/>
                        </a:solidFill>
                        <a:latin typeface="Cambria Math" panose="02040503050406030204" pitchFamily="18" charset="0"/>
                        <a:ea typeface="Times New Roman" panose="02020603050405020304" pitchFamily="18" charset="0"/>
                      </a:rPr>
                      <m:t>𝟏</m:t>
                    </m:r>
                  </m:oMath>
                </a14:m>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Rounded Rectangle 5">
                <a:extLst>
                  <a:ext uri="{FF2B5EF4-FFF2-40B4-BE49-F238E27FC236}">
                    <a16:creationId xmlns:a16="http://schemas.microsoft.com/office/drawing/2014/main" id="{7C39ECAE-FC4F-4381-11D6-0285B79713A2}"/>
                  </a:ext>
                </a:extLst>
              </p:cNvPr>
              <p:cNvSpPr>
                <a:spLocks noRot="1" noChangeAspect="1" noMove="1" noResize="1" noEditPoints="1" noAdjustHandles="1" noChangeArrowheads="1" noChangeShapeType="1" noTextEdit="1"/>
              </p:cNvSpPr>
              <p:nvPr/>
            </p:nvSpPr>
            <p:spPr>
              <a:xfrm>
                <a:off x="0" y="3707586"/>
                <a:ext cx="3759199" cy="928688"/>
              </a:xfrm>
              <a:prstGeom prst="roundRect">
                <a:avLst/>
              </a:prstGeom>
              <a:blipFill>
                <a:blip r:embed="rId4"/>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5" name="Rounded Rectangle 5">
                <a:extLst>
                  <a:ext uri="{FF2B5EF4-FFF2-40B4-BE49-F238E27FC236}">
                    <a16:creationId xmlns:a16="http://schemas.microsoft.com/office/drawing/2014/main" id="{330EB475-8D42-316D-3F84-1E1FDE2BBD6F}"/>
                  </a:ext>
                </a:extLst>
              </p:cNvPr>
              <p:cNvSpPr/>
              <p:nvPr/>
            </p:nvSpPr>
            <p:spPr>
              <a:xfrm>
                <a:off x="9594" y="1770636"/>
                <a:ext cx="3478673" cy="928688"/>
              </a:xfrm>
              <a:prstGeom prst="round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40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14:m>
                  <m:oMath xmlns:m="http://schemas.openxmlformats.org/officeDocument/2006/math">
                    <m:r>
                      <a:rPr lang="en-SG" sz="4000" b="1" i="1">
                        <a:solidFill>
                          <a:prstClr val="black"/>
                        </a:solidFill>
                        <a:latin typeface="Cambria Math" panose="02040503050406030204" pitchFamily="18" charset="0"/>
                        <a:ea typeface="Times New Roman" panose="02020603050405020304" pitchFamily="18" charset="0"/>
                      </a:rPr>
                      <m:t>𝑷</m:t>
                    </m:r>
                    <m:d>
                      <m:dPr>
                        <m:ctrlPr>
                          <a:rPr lang="en-SG" sz="4000" b="1" i="1">
                            <a:solidFill>
                              <a:prstClr val="black"/>
                            </a:solidFill>
                            <a:latin typeface="Cambria Math" panose="02040503050406030204" pitchFamily="18" charset="0"/>
                            <a:ea typeface="Times New Roman" panose="02020603050405020304" pitchFamily="18" charset="0"/>
                          </a:rPr>
                        </m:ctrlPr>
                      </m:dPr>
                      <m:e>
                        <m:r>
                          <a:rPr lang="en-SG" sz="4000" b="1" i="1">
                            <a:solidFill>
                              <a:prstClr val="black"/>
                            </a:solidFill>
                            <a:latin typeface="Cambria Math" panose="02040503050406030204" pitchFamily="18" charset="0"/>
                            <a:ea typeface="Times New Roman" panose="02020603050405020304" pitchFamily="18" charset="0"/>
                          </a:rPr>
                          <m:t>𝑨</m:t>
                        </m:r>
                      </m:e>
                    </m:d>
                    <m:r>
                      <a:rPr lang="en-SG" sz="4000" b="1" i="1" smtClean="0">
                        <a:solidFill>
                          <a:prstClr val="black"/>
                        </a:solidFill>
                        <a:latin typeface="Cambria Math" panose="02040503050406030204" pitchFamily="18" charset="0"/>
                        <a:ea typeface="Times New Roman" panose="02020603050405020304" pitchFamily="18" charset="0"/>
                      </a:rPr>
                      <m:t>=</m:t>
                    </m:r>
                    <m:r>
                      <a:rPr lang="en-SG" sz="4000" b="1" i="1" smtClean="0">
                        <a:solidFill>
                          <a:prstClr val="black"/>
                        </a:solidFill>
                        <a:latin typeface="Cambria Math" panose="02040503050406030204" pitchFamily="18" charset="0"/>
                        <a:ea typeface="Times New Roman" panose="02020603050405020304" pitchFamily="18" charset="0"/>
                      </a:rPr>
                      <m:t>𝟎</m:t>
                    </m:r>
                  </m:oMath>
                </a14:m>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5" name="Rounded Rectangle 5">
                <a:extLst>
                  <a:ext uri="{FF2B5EF4-FFF2-40B4-BE49-F238E27FC236}">
                    <a16:creationId xmlns:a16="http://schemas.microsoft.com/office/drawing/2014/main" id="{330EB475-8D42-316D-3F84-1E1FDE2BBD6F}"/>
                  </a:ext>
                </a:extLst>
              </p:cNvPr>
              <p:cNvSpPr>
                <a:spLocks noRot="1" noChangeAspect="1" noMove="1" noResize="1" noEditPoints="1" noAdjustHandles="1" noChangeArrowheads="1" noChangeShapeType="1" noTextEdit="1"/>
              </p:cNvSpPr>
              <p:nvPr/>
            </p:nvSpPr>
            <p:spPr>
              <a:xfrm>
                <a:off x="9594" y="1770636"/>
                <a:ext cx="3478673" cy="928688"/>
              </a:xfrm>
              <a:prstGeom prst="roundRect">
                <a:avLst/>
              </a:prstGeom>
              <a:blipFill>
                <a:blip r:embed="rId5"/>
                <a:stretch>
                  <a:fillRect/>
                </a:stretch>
              </a:blipFill>
            </p:spPr>
            <p:txBody>
              <a:bodyPr/>
              <a:lstStyle/>
              <a:p>
                <a:r>
                  <a:rPr lang="en-SG">
                    <a:noFill/>
                  </a:rPr>
                  <a:t> </a:t>
                </a:r>
              </a:p>
            </p:txBody>
          </p:sp>
        </mc:Fallback>
      </mc:AlternateContent>
      <p:sp>
        <p:nvSpPr>
          <p:cNvPr id="16" name="Rounded Rectangle 5">
            <a:extLst>
              <a:ext uri="{FF2B5EF4-FFF2-40B4-BE49-F238E27FC236}">
                <a16:creationId xmlns:a16="http://schemas.microsoft.com/office/drawing/2014/main" id="{43F45077-8F6B-8EDF-F491-5181267E3FAE}"/>
              </a:ext>
            </a:extLst>
          </p:cNvPr>
          <p:cNvSpPr/>
          <p:nvPr/>
        </p:nvSpPr>
        <p:spPr>
          <a:xfrm>
            <a:off x="3759199" y="3707586"/>
            <a:ext cx="8423205" cy="928688"/>
          </a:xfrm>
          <a:prstGeom prst="roundRect">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R="36195" lvl="0" algn="just"/>
            <a:r>
              <a:rPr lang="nl-NL" sz="4000" b="1">
                <a:solidFill>
                  <a:schemeClr val="tx1"/>
                </a:solidFill>
                <a:latin typeface="Times New Roman" panose="02020603050405020304" pitchFamily="18" charset="0"/>
                <a:ea typeface="Times New Roman" panose="02020603050405020304" pitchFamily="18" charset="0"/>
              </a:rPr>
              <a:t>khi A biến cố chắc chắn xảy ra.</a:t>
            </a:r>
          </a:p>
        </p:txBody>
      </p:sp>
      <mc:AlternateContent xmlns:mc="http://schemas.openxmlformats.org/markup-compatibility/2006" xmlns:a14="http://schemas.microsoft.com/office/drawing/2010/main">
        <mc:Choice Requires="a14">
          <p:sp>
            <p:nvSpPr>
              <p:cNvPr id="17" name="Rounded Rectangle 5">
                <a:extLst>
                  <a:ext uri="{FF2B5EF4-FFF2-40B4-BE49-F238E27FC236}">
                    <a16:creationId xmlns:a16="http://schemas.microsoft.com/office/drawing/2014/main" id="{76207A92-CCC1-0EFD-44FD-3525613D3F93}"/>
                  </a:ext>
                </a:extLst>
              </p:cNvPr>
              <p:cNvSpPr/>
              <p:nvPr/>
            </p:nvSpPr>
            <p:spPr>
              <a:xfrm>
                <a:off x="3488267" y="2732483"/>
                <a:ext cx="8703733" cy="928688"/>
              </a:xfrm>
              <a:prstGeom prst="round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R="36195" lvl="0" algn="just"/>
                <a:r>
                  <a:rPr lang="en-SG" sz="4000">
                    <a:solidFill>
                      <a:prstClr val="black"/>
                    </a:solidFill>
                    <a:latin typeface="Times New Roman" panose="02020603050405020304" pitchFamily="18" charset="0"/>
                    <a:ea typeface="Times New Roman" panose="02020603050405020304" pitchFamily="18" charset="0"/>
                  </a:rPr>
                  <a:t>Hay </a:t>
                </a:r>
                <a14:m>
                  <m:oMath xmlns:m="http://schemas.openxmlformats.org/officeDocument/2006/math">
                    <m:r>
                      <a:rPr lang="en-US" sz="4000" i="1">
                        <a:solidFill>
                          <a:srgbClr val="FF0000"/>
                        </a:solidFill>
                        <a:latin typeface="Cambria Math" panose="02040503050406030204" pitchFamily="18" charset="0"/>
                        <a:ea typeface="Times New Roman" panose="02020603050405020304" pitchFamily="18" charset="0"/>
                      </a:rPr>
                      <m:t>𝑃</m:t>
                    </m:r>
                    <m:r>
                      <a:rPr lang="en-US" sz="4000" i="1">
                        <a:solidFill>
                          <a:srgbClr val="FF0000"/>
                        </a:solidFill>
                        <a:latin typeface="Cambria Math" panose="02040503050406030204" pitchFamily="18" charset="0"/>
                        <a:ea typeface="Times New Roman" panose="02020603050405020304" pitchFamily="18" charset="0"/>
                      </a:rPr>
                      <m:t>(</m:t>
                    </m:r>
                    <m:r>
                      <a:rPr lang="en-US" sz="4000" i="1">
                        <a:solidFill>
                          <a:srgbClr val="FF0000"/>
                        </a:solidFill>
                        <a:latin typeface="Cambria Math" panose="02040503050406030204" pitchFamily="18" charset="0"/>
                        <a:ea typeface="Times New Roman" panose="02020603050405020304" pitchFamily="18" charset="0"/>
                      </a:rPr>
                      <m:t>∅</m:t>
                    </m:r>
                    <m:r>
                      <a:rPr lang="en-US" sz="4000" i="1">
                        <a:solidFill>
                          <a:srgbClr val="FF0000"/>
                        </a:solidFill>
                        <a:latin typeface="Cambria Math" panose="02040503050406030204" pitchFamily="18" charset="0"/>
                        <a:ea typeface="Times New Roman" panose="02020603050405020304" pitchFamily="18" charset="0"/>
                      </a:rPr>
                      <m:t>) = </m:t>
                    </m:r>
                    <m:r>
                      <a:rPr lang="en-US" sz="4000" i="1">
                        <a:solidFill>
                          <a:srgbClr val="FF0000"/>
                        </a:solidFill>
                        <a:latin typeface="Cambria Math" panose="02040503050406030204" pitchFamily="18" charset="0"/>
                        <a:ea typeface="Times New Roman" panose="02020603050405020304" pitchFamily="18" charset="0"/>
                      </a:rPr>
                      <m:t>0</m:t>
                    </m:r>
                    <m:r>
                      <a:rPr lang="en-US" sz="4000" i="1">
                        <a:solidFill>
                          <a:srgbClr val="FF0000"/>
                        </a:solidFill>
                        <a:latin typeface="Cambria Math" panose="02040503050406030204" pitchFamily="18" charset="0"/>
                        <a:ea typeface="Times New Roman" panose="02020603050405020304" pitchFamily="18" charset="0"/>
                      </a:rPr>
                      <m:t> </m:t>
                    </m:r>
                  </m:oMath>
                </a14:m>
                <a:endParaRPr lang="en-US" sz="4000">
                  <a:solidFill>
                    <a:srgbClr val="FF0000"/>
                  </a:solidFill>
                  <a:ea typeface="Times New Roman" panose="02020603050405020304" pitchFamily="18" charset="0"/>
                </a:endParaRPr>
              </a:p>
            </p:txBody>
          </p:sp>
        </mc:Choice>
        <mc:Fallback xmlns="">
          <p:sp>
            <p:nvSpPr>
              <p:cNvPr id="17" name="Rounded Rectangle 5">
                <a:extLst>
                  <a:ext uri="{FF2B5EF4-FFF2-40B4-BE49-F238E27FC236}">
                    <a16:creationId xmlns:a16="http://schemas.microsoft.com/office/drawing/2014/main" id="{76207A92-CCC1-0EFD-44FD-3525613D3F93}"/>
                  </a:ext>
                </a:extLst>
              </p:cNvPr>
              <p:cNvSpPr>
                <a:spLocks noRot="1" noChangeAspect="1" noMove="1" noResize="1" noEditPoints="1" noAdjustHandles="1" noChangeArrowheads="1" noChangeShapeType="1" noTextEdit="1"/>
              </p:cNvSpPr>
              <p:nvPr/>
            </p:nvSpPr>
            <p:spPr>
              <a:xfrm>
                <a:off x="3488267" y="2732483"/>
                <a:ext cx="8703733" cy="928688"/>
              </a:xfrm>
              <a:prstGeom prst="roundRect">
                <a:avLst/>
              </a:prstGeom>
              <a:blipFill>
                <a:blip r:embed="rId6"/>
                <a:stretch>
                  <a:fillRect/>
                </a:stretch>
              </a:blipFill>
            </p:spPr>
            <p:txBody>
              <a:bodyPr/>
              <a:lstStyle/>
              <a:p>
                <a:r>
                  <a:rPr lang="en-SG">
                    <a:noFill/>
                  </a:rPr>
                  <a:t> </a:t>
                </a:r>
              </a:p>
            </p:txBody>
          </p:sp>
        </mc:Fallback>
      </mc:AlternateContent>
      <p:sp>
        <p:nvSpPr>
          <p:cNvPr id="18" name="Rounded Rectangle 5">
            <a:extLst>
              <a:ext uri="{FF2B5EF4-FFF2-40B4-BE49-F238E27FC236}">
                <a16:creationId xmlns:a16="http://schemas.microsoft.com/office/drawing/2014/main" id="{016FD9C9-12CF-4F3E-7896-58E80DFF297C}"/>
              </a:ext>
            </a:extLst>
          </p:cNvPr>
          <p:cNvSpPr/>
          <p:nvPr/>
        </p:nvSpPr>
        <p:spPr>
          <a:xfrm>
            <a:off x="3478673" y="1774533"/>
            <a:ext cx="8703733" cy="996457"/>
          </a:xfrm>
          <a:prstGeom prst="roundRect">
            <a:avLst/>
          </a:prstGeom>
          <a:solidFill>
            <a:schemeClr val="accent6">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4000" b="1">
                <a:solidFill>
                  <a:prstClr val="black"/>
                </a:solidFill>
                <a:latin typeface="Times New Roman" panose="02020603050405020304" pitchFamily="18" charset="0"/>
                <a:ea typeface="Times New Roman" panose="02020603050405020304" pitchFamily="18" charset="0"/>
              </a:rPr>
              <a:t>khi A là biến cố không thể xảy ra </a:t>
            </a:r>
            <a:endParaRPr lang="en-US" sz="4000" b="1" dirty="0">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9" name="Rounded Rectangle 5">
                <a:extLst>
                  <a:ext uri="{FF2B5EF4-FFF2-40B4-BE49-F238E27FC236}">
                    <a16:creationId xmlns:a16="http://schemas.microsoft.com/office/drawing/2014/main" id="{C3FE5453-2F92-1BDB-3365-BA5DCEF3A2E1}"/>
                  </a:ext>
                </a:extLst>
              </p:cNvPr>
              <p:cNvSpPr/>
              <p:nvPr/>
            </p:nvSpPr>
            <p:spPr>
              <a:xfrm>
                <a:off x="3759199" y="4593647"/>
                <a:ext cx="8432798" cy="928688"/>
              </a:xfrm>
              <a:prstGeom prst="roundRect">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R="36195" lvl="0" algn="just"/>
                <a:r>
                  <a:rPr lang="en-SG" sz="4000">
                    <a:solidFill>
                      <a:prstClr val="black"/>
                    </a:solidFill>
                    <a:latin typeface="Times New Roman" panose="02020603050405020304" pitchFamily="18" charset="0"/>
                    <a:ea typeface="Times New Roman" panose="02020603050405020304" pitchFamily="18" charset="0"/>
                  </a:rPr>
                  <a:t>Hay </a:t>
                </a:r>
                <a14:m>
                  <m:oMath xmlns:m="http://schemas.openxmlformats.org/officeDocument/2006/math">
                    <m:r>
                      <a:rPr lang="en-US" sz="4000" i="1">
                        <a:solidFill>
                          <a:srgbClr val="FF0000"/>
                        </a:solidFill>
                        <a:latin typeface="Cambria Math" panose="02040503050406030204" pitchFamily="18" charset="0"/>
                        <a:ea typeface="Times New Roman" panose="02020603050405020304" pitchFamily="18" charset="0"/>
                      </a:rPr>
                      <m:t>𝑃</m:t>
                    </m:r>
                    <m:r>
                      <a:rPr lang="en-US" sz="4000" i="1">
                        <a:solidFill>
                          <a:srgbClr val="FF0000"/>
                        </a:solidFill>
                        <a:latin typeface="Cambria Math" panose="02040503050406030204" pitchFamily="18" charset="0"/>
                        <a:ea typeface="Times New Roman" panose="02020603050405020304" pitchFamily="18" charset="0"/>
                      </a:rPr>
                      <m:t>(</m:t>
                    </m:r>
                    <m:r>
                      <m:rPr>
                        <m:sty m:val="p"/>
                      </m:rPr>
                      <a:rPr lang="el-GR" sz="4000" i="1" smtClean="0">
                        <a:solidFill>
                          <a:srgbClr val="FF0000"/>
                        </a:solidFill>
                        <a:latin typeface="Cambria Math" panose="02040503050406030204" pitchFamily="18" charset="0"/>
                        <a:ea typeface="Cambria Math" panose="02040503050406030204" pitchFamily="18" charset="0"/>
                      </a:rPr>
                      <m:t>Ω</m:t>
                    </m:r>
                    <m:r>
                      <a:rPr lang="en-US" sz="4000" i="1">
                        <a:solidFill>
                          <a:srgbClr val="FF0000"/>
                        </a:solidFill>
                        <a:latin typeface="Cambria Math" panose="02040503050406030204" pitchFamily="18" charset="0"/>
                        <a:ea typeface="Times New Roman" panose="02020603050405020304" pitchFamily="18" charset="0"/>
                      </a:rPr>
                      <m:t>) = </m:t>
                    </m:r>
                    <m:r>
                      <a:rPr lang="en-US" sz="4000" i="1">
                        <a:solidFill>
                          <a:srgbClr val="FF0000"/>
                        </a:solidFill>
                        <a:latin typeface="Cambria Math" panose="02040503050406030204" pitchFamily="18" charset="0"/>
                        <a:ea typeface="Times New Roman" panose="02020603050405020304" pitchFamily="18" charset="0"/>
                      </a:rPr>
                      <m:t>0</m:t>
                    </m:r>
                    <m:r>
                      <a:rPr lang="en-US" sz="4000" i="1">
                        <a:solidFill>
                          <a:srgbClr val="FF0000"/>
                        </a:solidFill>
                        <a:latin typeface="Cambria Math" panose="02040503050406030204" pitchFamily="18" charset="0"/>
                        <a:ea typeface="Times New Roman" panose="02020603050405020304" pitchFamily="18" charset="0"/>
                      </a:rPr>
                      <m:t> </m:t>
                    </m:r>
                  </m:oMath>
                </a14:m>
                <a:endParaRPr lang="en-US" sz="4000">
                  <a:solidFill>
                    <a:srgbClr val="FF0000"/>
                  </a:solidFill>
                  <a:ea typeface="Times New Roman" panose="02020603050405020304" pitchFamily="18" charset="0"/>
                </a:endParaRPr>
              </a:p>
            </p:txBody>
          </p:sp>
        </mc:Choice>
        <mc:Fallback xmlns="">
          <p:sp>
            <p:nvSpPr>
              <p:cNvPr id="19" name="Rounded Rectangle 5">
                <a:extLst>
                  <a:ext uri="{FF2B5EF4-FFF2-40B4-BE49-F238E27FC236}">
                    <a16:creationId xmlns:a16="http://schemas.microsoft.com/office/drawing/2014/main" id="{C3FE5453-2F92-1BDB-3365-BA5DCEF3A2E1}"/>
                  </a:ext>
                </a:extLst>
              </p:cNvPr>
              <p:cNvSpPr>
                <a:spLocks noRot="1" noChangeAspect="1" noMove="1" noResize="1" noEditPoints="1" noAdjustHandles="1" noChangeArrowheads="1" noChangeShapeType="1" noTextEdit="1"/>
              </p:cNvSpPr>
              <p:nvPr/>
            </p:nvSpPr>
            <p:spPr>
              <a:xfrm>
                <a:off x="3759199" y="4593647"/>
                <a:ext cx="8432798" cy="928688"/>
              </a:xfrm>
              <a:prstGeom prst="roundRect">
                <a:avLst/>
              </a:prstGeom>
              <a:blipFill>
                <a:blip r:embed="rId7"/>
                <a:stretch>
                  <a:fillRect/>
                </a:stretch>
              </a:blipFill>
            </p:spPr>
            <p:txBody>
              <a:bodyPr/>
              <a:lstStyle/>
              <a:p>
                <a:r>
                  <a:rPr lang="en-SG">
                    <a:noFill/>
                  </a:rPr>
                  <a:t> </a:t>
                </a:r>
              </a:p>
            </p:txBody>
          </p:sp>
        </mc:Fallback>
      </mc:AlternateContent>
      <p:sp>
        <p:nvSpPr>
          <p:cNvPr id="21" name="TextBox 20">
            <a:extLst>
              <a:ext uri="{FF2B5EF4-FFF2-40B4-BE49-F238E27FC236}">
                <a16:creationId xmlns:a16="http://schemas.microsoft.com/office/drawing/2014/main" id="{B44AB4B3-482E-E2C7-848C-44E3B503EF96}"/>
              </a:ext>
            </a:extLst>
          </p:cNvPr>
          <p:cNvSpPr txBox="1"/>
          <p:nvPr/>
        </p:nvSpPr>
        <p:spPr>
          <a:xfrm>
            <a:off x="9594" y="5638566"/>
            <a:ext cx="12182406" cy="1077218"/>
          </a:xfrm>
          <a:prstGeom prst="rect">
            <a:avLst/>
          </a:prstGeom>
          <a:noFill/>
        </p:spPr>
        <p:txBody>
          <a:bodyPr wrap="square">
            <a:spAutoFit/>
          </a:bodyPr>
          <a:lstStyle/>
          <a:p>
            <a:r>
              <a:rPr lang="en-US" sz="3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Ghi chú</a:t>
            </a:r>
            <a:r>
              <a:rPr lang="en-US" sz="320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Xác suất của mỗi biến cố đo lường khả năng xảy ra của biến cố đó. Biến cố có khả năng xảy ra càng cao thì xác suất của nó càng gần 1</a:t>
            </a:r>
            <a:endParaRPr lang="en-SG" sz="3200">
              <a:latin typeface="Times New Roman" panose="02020603050405020304" pitchFamily="18" charset="0"/>
              <a:cs typeface="Times New Roman" panose="02020603050405020304" pitchFamily="18" charset="0"/>
            </a:endParaRPr>
          </a:p>
        </p:txBody>
      </p:sp>
      <p:pic>
        <p:nvPicPr>
          <p:cNvPr id="22" name="Picture 13" descr="loihay">
            <a:extLst>
              <a:ext uri="{FF2B5EF4-FFF2-40B4-BE49-F238E27FC236}">
                <a16:creationId xmlns:a16="http://schemas.microsoft.com/office/drawing/2014/main" id="{E07C7E35-6A62-67BF-364E-7754829CCDE5}"/>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9562354" y="0"/>
            <a:ext cx="2629646" cy="135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1301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500" fill="hold"/>
                                        <p:tgtEl>
                                          <p:spTgt spid="21"/>
                                        </p:tgtEl>
                                        <p:attrNameLst>
                                          <p:attrName>ppt_x</p:attrName>
                                        </p:attrNameLst>
                                      </p:cBhvr>
                                      <p:tavLst>
                                        <p:tav tm="0">
                                          <p:val>
                                            <p:strVal val="#ppt_x"/>
                                          </p:val>
                                        </p:tav>
                                        <p:tav tm="100000">
                                          <p:val>
                                            <p:strVal val="#ppt_x"/>
                                          </p:val>
                                        </p:tav>
                                      </p:tavLst>
                                    </p:anim>
                                    <p:anim calcmode="lin" valueType="num">
                                      <p:cBhvr additive="base">
                                        <p:cTn id="4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15" grpId="0" animBg="1"/>
      <p:bldP spid="16" grpId="0" animBg="1"/>
      <p:bldP spid="17" grpId="0" animBg="1"/>
      <p:bldP spid="18" grpId="0" animBg="1"/>
      <p:bldP spid="19" grpId="0" animBg="1"/>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21" name="Rectangle 20"/>
          <p:cNvSpPr/>
          <p:nvPr/>
        </p:nvSpPr>
        <p:spPr>
          <a:xfrm>
            <a:off x="443145" y="960336"/>
            <a:ext cx="11311864" cy="1528560"/>
          </a:xfrm>
          <a:prstGeom prst="rect">
            <a:avLst/>
          </a:prstGeom>
        </p:spPr>
        <p:txBody>
          <a:bodyPr wrap="square">
            <a:spAutoFit/>
          </a:bodyPr>
          <a:lstStyle/>
          <a:p>
            <a:pPr algn="ctr" defTabSz="609585">
              <a:defRPr/>
            </a:pPr>
            <a:r>
              <a:rPr lang="en-US" sz="9333" b="1">
                <a:solidFill>
                  <a:srgbClr val="313F60"/>
                </a:solidFill>
                <a:latin typeface="Arial" panose="020B0604020202020204" pitchFamily="34" charset="0"/>
                <a:cs typeface="Arial" panose="020B0604020202020204" pitchFamily="34" charset="0"/>
                <a:sym typeface="Arial"/>
              </a:rPr>
              <a:t>VẬN DỤNG</a:t>
            </a:r>
            <a:endParaRPr lang="vi-VN" sz="9333" b="1">
              <a:solidFill>
                <a:srgbClr val="313F60"/>
              </a:solidFill>
              <a:latin typeface="Arial" panose="020B0604020202020204" pitchFamily="34" charset="0"/>
              <a:cs typeface="Arial" panose="020B0604020202020204" pitchFamily="34" charset="0"/>
              <a:sym typeface="Arial"/>
            </a:endParaRPr>
          </a:p>
        </p:txBody>
      </p:sp>
      <p:sp>
        <p:nvSpPr>
          <p:cNvPr id="4" name="Rectangle 3"/>
          <p:cNvSpPr/>
          <p:nvPr/>
        </p:nvSpPr>
        <p:spPr>
          <a:xfrm>
            <a:off x="752724" y="5936974"/>
            <a:ext cx="10781968" cy="561893"/>
          </a:xfrm>
          <a:prstGeom prst="rect">
            <a:avLst/>
          </a:prstGeom>
          <a:solidFill>
            <a:schemeClr val="accent5"/>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defRPr/>
            </a:pPr>
            <a:endParaRPr lang="en-US" sz="1867" kern="0" dirty="0">
              <a:solidFill>
                <a:srgbClr val="FDC672"/>
              </a:solidFill>
              <a:latin typeface="Arial"/>
              <a:sym typeface="Arial"/>
            </a:endParaRPr>
          </a:p>
        </p:txBody>
      </p:sp>
      <p:pic>
        <p:nvPicPr>
          <p:cNvPr id="6" name="Picture 5"/>
          <p:cNvPicPr>
            <a:picLocks noChangeAspect="1"/>
          </p:cNvPicPr>
          <p:nvPr/>
        </p:nvPicPr>
        <p:blipFill>
          <a:blip r:embed="rId3"/>
          <a:stretch>
            <a:fillRect/>
          </a:stretch>
        </p:blipFill>
        <p:spPr>
          <a:xfrm>
            <a:off x="4171451" y="4650223"/>
            <a:ext cx="3855253" cy="1724471"/>
          </a:xfrm>
          <a:prstGeom prst="rect">
            <a:avLst/>
          </a:prstGeom>
        </p:spPr>
      </p:pic>
    </p:spTree>
    <p:extLst>
      <p:ext uri="{BB962C8B-B14F-4D97-AF65-F5344CB8AC3E}">
        <p14:creationId xmlns:p14="http://schemas.microsoft.com/office/powerpoint/2010/main" val="33080355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eelOff" invX="1"/>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E1E80-21B2-E6A5-83F1-28B93DB7605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62C7F23-DC5A-79DF-B269-A7270FFA24C8}"/>
              </a:ext>
            </a:extLst>
          </p:cNvPr>
          <p:cNvSpPr txBox="1"/>
          <p:nvPr/>
        </p:nvSpPr>
        <p:spPr>
          <a:xfrm>
            <a:off x="1422399" y="1382004"/>
            <a:ext cx="9855200" cy="1200329"/>
          </a:xfrm>
          <a:prstGeom prst="rect">
            <a:avLst/>
          </a:prstGeom>
          <a:noFill/>
        </p:spPr>
        <p:txBody>
          <a:bodyPr wrap="square" rtlCol="0">
            <a:spAutoFit/>
          </a:bodyPr>
          <a:lstStyle/>
          <a:p>
            <a:r>
              <a:rPr lang="fr-FR" sz="7200" b="1">
                <a:solidFill>
                  <a:srgbClr val="FF0000"/>
                </a:solidFill>
                <a:effectLst/>
                <a:latin typeface="Times New Roman" panose="02020603050405020304" pitchFamily="18" charset="0"/>
                <a:ea typeface="Times New Roman" panose="02020603050405020304" pitchFamily="18" charset="0"/>
              </a:rPr>
              <a:t>HOẠT ĐỘNG NHÓM</a:t>
            </a:r>
            <a:endParaRPr lang="en-SG" sz="7200">
              <a:solidFill>
                <a:srgbClr val="FF0000"/>
              </a:solidFill>
              <a:latin typeface="Times New Roman" panose="02020603050405020304" pitchFamily="18" charset="0"/>
              <a:cs typeface="Times New Roman" panose="02020603050405020304" pitchFamily="18" charset="0"/>
            </a:endParaRPr>
          </a:p>
        </p:txBody>
      </p:sp>
      <p:pic>
        <p:nvPicPr>
          <p:cNvPr id="5" name="Picture 4" descr="A group of people using laptops&#10;&#10;Description automatically generated with medium confidence">
            <a:extLst>
              <a:ext uri="{FF2B5EF4-FFF2-40B4-BE49-F238E27FC236}">
                <a16:creationId xmlns:a16="http://schemas.microsoft.com/office/drawing/2014/main" id="{12FDCBE3-1E25-01E9-3C95-DF7609FF2583}"/>
              </a:ext>
            </a:extLst>
          </p:cNvPr>
          <p:cNvPicPr>
            <a:picLocks noChangeAspect="1"/>
          </p:cNvPicPr>
          <p:nvPr/>
        </p:nvPicPr>
        <p:blipFill rotWithShape="1">
          <a:blip r:embed="rId2">
            <a:extLst>
              <a:ext uri="{28A0092B-C50C-407E-A947-70E740481C1C}">
                <a14:useLocalDpi xmlns:a14="http://schemas.microsoft.com/office/drawing/2010/main" val="0"/>
              </a:ext>
            </a:extLst>
          </a:blip>
          <a:srcRect l="7377" t="14375" r="4712" b="19691"/>
          <a:stretch/>
        </p:blipFill>
        <p:spPr>
          <a:xfrm>
            <a:off x="5943600" y="2488469"/>
            <a:ext cx="5826044" cy="4369531"/>
          </a:xfrm>
          <a:prstGeom prst="rect">
            <a:avLst/>
          </a:prstGeom>
        </p:spPr>
      </p:pic>
      <p:pic>
        <p:nvPicPr>
          <p:cNvPr id="6" name="Picture 11">
            <a:extLst>
              <a:ext uri="{FF2B5EF4-FFF2-40B4-BE49-F238E27FC236}">
                <a16:creationId xmlns:a16="http://schemas.microsoft.com/office/drawing/2014/main" id="{F38EB772-D67D-04B9-D2C2-90B2BDA407A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35467" y="2734365"/>
            <a:ext cx="4809066" cy="4268973"/>
          </a:xfrm>
          <a:prstGeom prst="rect">
            <a:avLst/>
          </a:prstGeom>
        </p:spPr>
      </p:pic>
      <p:sp>
        <p:nvSpPr>
          <p:cNvPr id="7" name="Freeform 9">
            <a:extLst>
              <a:ext uri="{FF2B5EF4-FFF2-40B4-BE49-F238E27FC236}">
                <a16:creationId xmlns:a16="http://schemas.microsoft.com/office/drawing/2014/main" id="{F18BB153-6529-53C0-5C4E-A4A8EC502295}"/>
              </a:ext>
            </a:extLst>
          </p:cNvPr>
          <p:cNvSpPr/>
          <p:nvPr/>
        </p:nvSpPr>
        <p:spPr>
          <a:xfrm>
            <a:off x="0" y="126164"/>
            <a:ext cx="1620026" cy="2049401"/>
          </a:xfrm>
          <a:custGeom>
            <a:avLst/>
            <a:gdLst/>
            <a:ahLst/>
            <a:cxnLst/>
            <a:rect l="l" t="t" r="r" b="b"/>
            <a:pathLst>
              <a:path w="3050096" h="4114800">
                <a:moveTo>
                  <a:pt x="0" y="0"/>
                </a:moveTo>
                <a:lnTo>
                  <a:pt x="3050095" y="0"/>
                </a:lnTo>
                <a:lnTo>
                  <a:pt x="3050095" y="4114800"/>
                </a:lnTo>
                <a:lnTo>
                  <a:pt x="0" y="4114800"/>
                </a:lnTo>
                <a:lnTo>
                  <a:pt x="0" y="0"/>
                </a:lnTo>
                <a:close/>
              </a:path>
            </a:pathLst>
          </a:custGeom>
          <a:blipFill>
            <a:blip r:embed="rId4"/>
            <a:stretch>
              <a:fillRect/>
            </a:stretch>
          </a:blipFill>
        </p:spPr>
      </p:sp>
    </p:spTree>
    <p:extLst>
      <p:ext uri="{BB962C8B-B14F-4D97-AF65-F5344CB8AC3E}">
        <p14:creationId xmlns:p14="http://schemas.microsoft.com/office/powerpoint/2010/main" val="168006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42"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70AD7-89BE-A9A8-6FB5-9C6DEB80F0A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937D1375-C744-21B0-7F6B-60ADC9336144}"/>
              </a:ext>
            </a:extLst>
          </p:cNvPr>
          <p:cNvSpPr txBox="1"/>
          <p:nvPr/>
        </p:nvSpPr>
        <p:spPr>
          <a:xfrm>
            <a:off x="-1" y="176481"/>
            <a:ext cx="11971867" cy="6555641"/>
          </a:xfrm>
          <a:prstGeom prst="rect">
            <a:avLst/>
          </a:prstGeom>
          <a:noFill/>
        </p:spPr>
        <p:txBody>
          <a:bodyPr wrap="square" rtlCol="0">
            <a:spAutoFit/>
          </a:bodyPr>
          <a:lstStyle/>
          <a:p>
            <a:pPr marR="36195" indent="180340" algn="just"/>
            <a:r>
              <a:rPr lang="en-SG" sz="2800" b="1">
                <a:solidFill>
                  <a:srgbClr val="FF0000"/>
                </a:solidFill>
                <a:latin typeface="Times New Roman" panose="02020603050405020304" pitchFamily="18" charset="0"/>
                <a:ea typeface="Times New Roman" panose="02020603050405020304" pitchFamily="18" charset="0"/>
              </a:rPr>
              <a:t>Tình huống 1. </a:t>
            </a:r>
            <a:r>
              <a:rPr lang="en-SG" sz="2800">
                <a:solidFill>
                  <a:prstClr val="black"/>
                </a:solidFill>
                <a:latin typeface="Times New Roman" panose="02020603050405020304" pitchFamily="18" charset="0"/>
                <a:ea typeface="Times New Roman" panose="02020603050405020304" pitchFamily="18" charset="0"/>
              </a:rPr>
              <a:t>Một hộp có 4 viên bi xanh, 6 viên bi đỏ và 5 viên bi tím. Bạn Bình lấy ngẫu nhiên trong hộp 1 viên bi. Tính xác suất để bạn Bình lấy được 1 viên bi đỏ </a:t>
            </a:r>
          </a:p>
          <a:p>
            <a:pPr marR="36195" indent="180340" algn="just"/>
            <a:r>
              <a:rPr lang="en-US" sz="2800" b="1">
                <a:solidFill>
                  <a:srgbClr val="FF0000"/>
                </a:solidFill>
                <a:latin typeface="Times New Roman" panose="02020603050405020304" pitchFamily="18" charset="0"/>
                <a:ea typeface="Times New Roman" panose="02020603050405020304" pitchFamily="18" charset="0"/>
              </a:rPr>
              <a:t>Tình huống 2</a:t>
            </a:r>
            <a:r>
              <a:rPr lang="en-US" sz="2800">
                <a:solidFill>
                  <a:srgbClr val="FF0000"/>
                </a:solidFill>
                <a:latin typeface="Times New Roman" panose="02020603050405020304" pitchFamily="18" charset="0"/>
                <a:ea typeface="Times New Roman" panose="02020603050405020304" pitchFamily="18" charset="0"/>
              </a:rPr>
              <a:t>. </a:t>
            </a:r>
            <a:r>
              <a:rPr lang="en-US" sz="2800">
                <a:solidFill>
                  <a:prstClr val="black"/>
                </a:solidFill>
                <a:latin typeface="Times New Roman" panose="02020603050405020304" pitchFamily="18" charset="0"/>
                <a:ea typeface="Times New Roman" panose="02020603050405020304" pitchFamily="18" charset="0"/>
              </a:rPr>
              <a:t>Lớp 10A có 40 học sinh, trong đó có 24 học sinh nữ. Chọn ngẫu nhiên 3 học sinh để tham gia thể thao. Tính xác suất 3 học sinh chọn được là học sinh nữ </a:t>
            </a:r>
            <a:r>
              <a:rPr lang="en-SG" sz="2800" i="1">
                <a:latin typeface="Times New Roman" panose="02020603050405020304" pitchFamily="18" charset="0"/>
                <a:ea typeface="Times New Roman" panose="02020603050405020304" pitchFamily="18" charset="0"/>
              </a:rPr>
              <a:t>(Kết quả lấy quy tròn đến hàng phần nghìn).</a:t>
            </a:r>
            <a:endParaRPr lang="en-US" sz="2800">
              <a:solidFill>
                <a:prstClr val="black"/>
              </a:solidFill>
              <a:latin typeface="Times New Roman" panose="02020603050405020304" pitchFamily="18" charset="0"/>
              <a:ea typeface="Times New Roman" panose="02020603050405020304" pitchFamily="18" charset="0"/>
            </a:endParaRPr>
          </a:p>
          <a:p>
            <a:pPr marR="36195" indent="180340" algn="just">
              <a:buNone/>
            </a:pPr>
            <a:r>
              <a:rPr lang="en-SG" sz="2800" b="1">
                <a:solidFill>
                  <a:srgbClr val="FF0000"/>
                </a:solidFill>
                <a:effectLst/>
                <a:latin typeface="Times New Roman" panose="02020603050405020304" pitchFamily="18" charset="0"/>
                <a:ea typeface="Times New Roman" panose="02020603050405020304" pitchFamily="18" charset="0"/>
              </a:rPr>
              <a:t>Tình huống 3</a:t>
            </a:r>
            <a:r>
              <a:rPr lang="en-SG" sz="2800">
                <a:effectLst/>
                <a:latin typeface="Times New Roman" panose="02020603050405020304" pitchFamily="18" charset="0"/>
                <a:ea typeface="Times New Roman" panose="02020603050405020304" pitchFamily="18" charset="0"/>
              </a:rPr>
              <a:t>. </a:t>
            </a:r>
            <a:r>
              <a:rPr lang="en-SG" sz="2800">
                <a:latin typeface="Times New Roman" panose="02020603050405020304" pitchFamily="18" charset="0"/>
                <a:ea typeface="Times New Roman" panose="02020603050405020304" pitchFamily="18" charset="0"/>
              </a:rPr>
              <a:t>Trong một chương trình bốc thăm trúng thưởng của siêu thị có 100 phiếu dự thưởng, trong đó chỉ có 1 phiếu trúng giải đặc biệt. Bạn Mai được chọn ngẫu nhiên 1 phiếu. Hãy tính xác suất để bạn Mai bốc được phiếu trúng giải đặc biệt.</a:t>
            </a:r>
            <a:endParaRPr lang="en-SG" sz="2800">
              <a:solidFill>
                <a:srgbClr val="FF0000"/>
              </a:solidFill>
              <a:latin typeface="Times New Roman" panose="02020603050405020304" pitchFamily="18" charset="0"/>
              <a:ea typeface="Times New Roman" panose="02020603050405020304" pitchFamily="18" charset="0"/>
            </a:endParaRPr>
          </a:p>
          <a:p>
            <a:pPr marR="36195" indent="180340" algn="just">
              <a:buNone/>
            </a:pPr>
            <a:r>
              <a:rPr lang="en-SG" sz="2800" b="1">
                <a:solidFill>
                  <a:srgbClr val="FF0000"/>
                </a:solidFill>
                <a:effectLst/>
                <a:latin typeface="Times New Roman" panose="02020603050405020304" pitchFamily="18" charset="0"/>
                <a:ea typeface="Times New Roman" panose="02020603050405020304" pitchFamily="18" charset="0"/>
              </a:rPr>
              <a:t>Tình huống 3. </a:t>
            </a:r>
            <a:r>
              <a:rPr lang="en-SG" sz="2800">
                <a:latin typeface="Times New Roman" panose="02020603050405020304" pitchFamily="18" charset="0"/>
                <a:ea typeface="Times New Roman" panose="02020603050405020304" pitchFamily="18" charset="0"/>
              </a:rPr>
              <a:t>Một khu chung cư có 100 căn hộ được đánh số từ 1 đến 100. Nhân Kỷ niệm ngày thành lập Ban quản lý thể hiện sự tri ân, gắn kết cộng đồng và mong muốn phát triển bền vững</a:t>
            </a:r>
            <a:r>
              <a:rPr lang="en-SG" sz="2800" b="1">
                <a:latin typeface="Times New Roman" panose="02020603050405020304" pitchFamily="18" charset="0"/>
                <a:ea typeface="Times New Roman" panose="02020603050405020304" pitchFamily="18" charset="0"/>
              </a:rPr>
              <a:t>. </a:t>
            </a:r>
            <a:r>
              <a:rPr lang="en-SG" sz="2800">
                <a:latin typeface="Times New Roman" panose="02020603050405020304" pitchFamily="18" charset="0"/>
                <a:ea typeface="Times New Roman" panose="02020603050405020304" pitchFamily="18" charset="0"/>
              </a:rPr>
              <a:t>Ban quản lý chọn ngẫu nhiên 1 căn hộ để tặng quà. Tính xác suất để căn hộ được chọn mang số </a:t>
            </a:r>
            <a:r>
              <a:rPr lang="en-SG" sz="2800">
                <a:solidFill>
                  <a:srgbClr val="FF0000"/>
                </a:solidFill>
                <a:latin typeface="Times New Roman" panose="02020603050405020304" pitchFamily="18" charset="0"/>
                <a:ea typeface="Times New Roman" panose="02020603050405020304" pitchFamily="18" charset="0"/>
              </a:rPr>
              <a:t>chia hết cho 3</a:t>
            </a:r>
            <a:r>
              <a:rPr lang="en-SG" sz="2800" i="1">
                <a:latin typeface="Times New Roman" panose="02020603050405020304" pitchFamily="18" charset="0"/>
                <a:ea typeface="Times New Roman" panose="02020603050405020304" pitchFamily="18" charset="0"/>
              </a:rPr>
              <a:t>(Kết quả lấy quy tròn đến hàng phần trăm).</a:t>
            </a:r>
            <a:endParaRPr lang="en-SG" sz="28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90183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7" name="Group 5186"/>
          <p:cNvGrpSpPr/>
          <p:nvPr/>
        </p:nvGrpSpPr>
        <p:grpSpPr>
          <a:xfrm>
            <a:off x="3505200" y="2057428"/>
            <a:ext cx="2743200" cy="2743200"/>
            <a:chOff x="2880" y="360"/>
            <a:chExt cx="4320" cy="4320"/>
          </a:xfrm>
        </p:grpSpPr>
        <p:sp>
          <p:nvSpPr>
            <p:cNvPr id="14338" name="Oval 5187"/>
            <p:cNvSpPr/>
            <p:nvPr/>
          </p:nvSpPr>
          <p:spPr>
            <a:xfrm>
              <a:off x="2880" y="360"/>
              <a:ext cx="4320" cy="4320"/>
            </a:xfrm>
            <a:prstGeom prst="ellipse">
              <a:avLst/>
            </a:prstGeom>
            <a:solidFill>
              <a:srgbClr val="33CCCC"/>
            </a:solidFill>
            <a:ln w="38100" cap="flat" cmpd="dbl">
              <a:solidFill>
                <a:srgbClr val="000000"/>
              </a:solidFill>
              <a:prstDash val="solid"/>
              <a:round/>
              <a:headEnd type="none" w="med" len="med"/>
              <a:tailEnd type="none" w="med" len="med"/>
            </a:ln>
          </p:spPr>
          <p:txBody>
            <a:bodyPr anchor="t"/>
            <a:lstStyle/>
            <a:p>
              <a:endParaRPr lang="en-US" altLang="zh-CN">
                <a:latin typeface="Arial" panose="020B0604020202020204" pitchFamily="34" charset="0"/>
              </a:endParaRPr>
            </a:p>
          </p:txBody>
        </p:sp>
        <p:sp>
          <p:nvSpPr>
            <p:cNvPr id="14339" name="_s1038"/>
            <p:cNvSpPr/>
            <p:nvPr/>
          </p:nvSpPr>
          <p:spPr>
            <a:xfrm flipH="1">
              <a:off x="3780" y="3960"/>
              <a:ext cx="360" cy="410"/>
            </a:xfrm>
            <a:prstGeom prst="line">
              <a:avLst/>
            </a:prstGeom>
            <a:ln w="28575" cap="flat" cmpd="sng">
              <a:solidFill>
                <a:srgbClr val="000000"/>
              </a:solidFill>
              <a:prstDash val="solid"/>
              <a:round/>
              <a:headEnd type="none" w="med" len="med"/>
              <a:tailEnd type="none" w="med" len="med"/>
            </a:ln>
          </p:spPr>
        </p:sp>
        <p:sp>
          <p:nvSpPr>
            <p:cNvPr id="14340" name="_s1042"/>
            <p:cNvSpPr/>
            <p:nvPr/>
          </p:nvSpPr>
          <p:spPr>
            <a:xfrm flipH="1" flipV="1">
              <a:off x="3060" y="1800"/>
              <a:ext cx="540" cy="180"/>
            </a:xfrm>
            <a:prstGeom prst="line">
              <a:avLst/>
            </a:prstGeom>
            <a:ln w="28575" cap="flat" cmpd="sng">
              <a:solidFill>
                <a:srgbClr val="000000"/>
              </a:solidFill>
              <a:prstDash val="solid"/>
              <a:round/>
              <a:headEnd type="none" w="med" len="med"/>
              <a:tailEnd type="none" w="med" len="med"/>
            </a:ln>
          </p:spPr>
        </p:sp>
        <p:sp>
          <p:nvSpPr>
            <p:cNvPr id="14341" name="Straight Connector 5190"/>
            <p:cNvSpPr/>
            <p:nvPr/>
          </p:nvSpPr>
          <p:spPr>
            <a:xfrm>
              <a:off x="5040" y="360"/>
              <a:ext cx="0" cy="540"/>
            </a:xfrm>
            <a:prstGeom prst="line">
              <a:avLst/>
            </a:prstGeom>
            <a:ln w="28575" cap="flat" cmpd="sng">
              <a:solidFill>
                <a:srgbClr val="000000"/>
              </a:solidFill>
              <a:prstDash val="solid"/>
              <a:round/>
              <a:headEnd type="none" w="med" len="med"/>
              <a:tailEnd type="none" w="med" len="med"/>
            </a:ln>
          </p:spPr>
        </p:sp>
        <p:sp>
          <p:nvSpPr>
            <p:cNvPr id="14342" name="_s1030"/>
            <p:cNvSpPr/>
            <p:nvPr/>
          </p:nvSpPr>
          <p:spPr>
            <a:xfrm flipV="1">
              <a:off x="6591" y="1620"/>
              <a:ext cx="429" cy="180"/>
            </a:xfrm>
            <a:prstGeom prst="line">
              <a:avLst/>
            </a:prstGeom>
            <a:ln w="28575" cap="flat" cmpd="sng">
              <a:solidFill>
                <a:srgbClr val="000000"/>
              </a:solidFill>
              <a:prstDash val="solid"/>
              <a:round/>
              <a:headEnd type="none" w="med" len="med"/>
              <a:tailEnd type="none" w="med" len="med"/>
            </a:ln>
          </p:spPr>
        </p:sp>
        <p:sp>
          <p:nvSpPr>
            <p:cNvPr id="14343" name="Straight Connector 5192"/>
            <p:cNvSpPr/>
            <p:nvPr/>
          </p:nvSpPr>
          <p:spPr>
            <a:xfrm>
              <a:off x="6300" y="3600"/>
              <a:ext cx="540" cy="180"/>
            </a:xfrm>
            <a:prstGeom prst="line">
              <a:avLst/>
            </a:prstGeom>
            <a:ln w="28575" cap="flat" cmpd="sng">
              <a:solidFill>
                <a:srgbClr val="000000"/>
              </a:solidFill>
              <a:prstDash val="solid"/>
              <a:round/>
              <a:headEnd type="none" w="med" len="med"/>
              <a:tailEnd type="none" w="med" len="med"/>
            </a:ln>
          </p:spPr>
        </p:sp>
        <p:sp>
          <p:nvSpPr>
            <p:cNvPr id="14344" name="Oval 5193"/>
            <p:cNvSpPr/>
            <p:nvPr/>
          </p:nvSpPr>
          <p:spPr>
            <a:xfrm>
              <a:off x="4860" y="2340"/>
              <a:ext cx="360" cy="360"/>
            </a:xfrm>
            <a:prstGeom prst="ellipse">
              <a:avLst/>
            </a:prstGeom>
            <a:solidFill>
              <a:srgbClr val="33CCCC"/>
            </a:solidFill>
            <a:ln w="19050" cap="flat" cmpd="sng">
              <a:solidFill>
                <a:srgbClr val="000000"/>
              </a:solidFill>
              <a:prstDash val="solid"/>
              <a:round/>
              <a:headEnd type="none" w="med" len="med"/>
              <a:tailEnd type="none" w="med" len="med"/>
            </a:ln>
          </p:spPr>
          <p:txBody>
            <a:bodyPr anchor="t"/>
            <a:lstStyle/>
            <a:p>
              <a:endParaRPr lang="en-US" altLang="zh-CN">
                <a:latin typeface="Arial" panose="020B0604020202020204" pitchFamily="34" charset="0"/>
              </a:endParaRPr>
            </a:p>
          </p:txBody>
        </p:sp>
      </p:grpSp>
      <p:sp>
        <p:nvSpPr>
          <p:cNvPr id="5148" name="Text Box 5147"/>
          <p:cNvSpPr txBox="1"/>
          <p:nvPr/>
        </p:nvSpPr>
        <p:spPr>
          <a:xfrm>
            <a:off x="5715000" y="5562628"/>
            <a:ext cx="4419600" cy="685800"/>
          </a:xfrm>
          <a:prstGeom prst="rect">
            <a:avLst/>
          </a:prstGeom>
          <a:solidFill>
            <a:srgbClr val="FFFF00"/>
          </a:solidFill>
          <a:ln w="9525" cap="flat" cmpd="sng">
            <a:solidFill>
              <a:schemeClr val="tx1"/>
            </a:solidFill>
            <a:prstDash val="solid"/>
            <a:miter/>
            <a:headEnd type="none" w="med" len="med"/>
            <a:tailEnd type="none" w="med" len="med"/>
          </a:ln>
        </p:spPr>
        <p:txBody>
          <a:bodyPr/>
          <a:lstStyle/>
          <a:p>
            <a:pPr algn="ctr">
              <a:spcBef>
                <a:spcPct val="50000"/>
              </a:spcBef>
            </a:pPr>
            <a:r>
              <a:rPr sz="4000" b="1" noProof="1">
                <a:solidFill>
                  <a:srgbClr val="FF0000"/>
                </a:solidFill>
                <a:effectLst>
                  <a:outerShdw blurRad="38100" dist="38100" dir="2700000">
                    <a:srgbClr val="000000"/>
                  </a:outerShdw>
                </a:effectLst>
                <a:latin typeface="Arial" panose="020B0604020202020204" pitchFamily="34" charset="0"/>
                <a:cs typeface="Arial" panose="020B0604020202020204" pitchFamily="34" charset="0"/>
              </a:rPr>
              <a:t>HẾT THỜI GIAN</a:t>
            </a:r>
            <a:endParaRPr lang="vi-VN" altLang="x-none" sz="4000" b="1" noProof="1">
              <a:solidFill>
                <a:srgbClr val="FF0000"/>
              </a:solidFill>
              <a:effectLst>
                <a:outerShdw blurRad="38100" dist="38100" dir="2700000">
                  <a:srgbClr val="000000"/>
                </a:outerShdw>
              </a:effectLst>
              <a:ea typeface="Arial" panose="020B0604020202020204" pitchFamily="34" charset="0"/>
              <a:cs typeface="Arial" panose="020B0604020202020204" pitchFamily="34" charset="0"/>
            </a:endParaRPr>
          </a:p>
        </p:txBody>
      </p:sp>
      <p:sp>
        <p:nvSpPr>
          <p:cNvPr id="5123" name="Rectangle 5122"/>
          <p:cNvSpPr/>
          <p:nvPr/>
        </p:nvSpPr>
        <p:spPr>
          <a:xfrm>
            <a:off x="5638800" y="2743228"/>
            <a:ext cx="304800" cy="457200"/>
          </a:xfrm>
          <a:prstGeom prst="rect">
            <a:avLst/>
          </a:prstGeom>
        </p:spPr>
        <p:txBody>
          <a:bodyPr wrap="none" fromWordArt="1">
            <a:prstTxWarp prst="textPlain">
              <a:avLst>
                <a:gd name="adj" fmla="val 50000"/>
              </a:avLst>
            </a:prstTxWarp>
            <a:normAutofit fontScale="825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1</a:t>
            </a:r>
          </a:p>
        </p:txBody>
      </p:sp>
      <p:sp>
        <p:nvSpPr>
          <p:cNvPr id="5124" name="Rectangle 5123"/>
          <p:cNvSpPr/>
          <p:nvPr/>
        </p:nvSpPr>
        <p:spPr>
          <a:xfrm>
            <a:off x="5486400" y="38862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2</a:t>
            </a:r>
          </a:p>
        </p:txBody>
      </p:sp>
      <p:sp>
        <p:nvSpPr>
          <p:cNvPr id="5126" name="Rectangle 5125"/>
          <p:cNvSpPr/>
          <p:nvPr/>
        </p:nvSpPr>
        <p:spPr>
          <a:xfrm>
            <a:off x="4191000" y="40386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3</a:t>
            </a:r>
          </a:p>
        </p:txBody>
      </p:sp>
      <p:sp>
        <p:nvSpPr>
          <p:cNvPr id="5128" name="Rectangle 5127"/>
          <p:cNvSpPr/>
          <p:nvPr/>
        </p:nvSpPr>
        <p:spPr>
          <a:xfrm>
            <a:off x="4724400" y="22098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5</a:t>
            </a:r>
          </a:p>
        </p:txBody>
      </p:sp>
      <p:sp>
        <p:nvSpPr>
          <p:cNvPr id="5129" name="Rectangle 5128"/>
          <p:cNvSpPr/>
          <p:nvPr/>
        </p:nvSpPr>
        <p:spPr>
          <a:xfrm>
            <a:off x="3810000" y="28956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4</a:t>
            </a:r>
          </a:p>
        </p:txBody>
      </p:sp>
      <p:pic>
        <p:nvPicPr>
          <p:cNvPr id="5131" name="Picture 5130" descr="kim phut"/>
          <p:cNvPicPr>
            <a:picLocks noChangeAspect="1"/>
          </p:cNvPicPr>
          <p:nvPr/>
        </p:nvPicPr>
        <p:blipFill>
          <a:blip r:embed="rId5"/>
          <a:stretch>
            <a:fillRect/>
          </a:stretch>
        </p:blipFill>
        <p:spPr>
          <a:xfrm>
            <a:off x="3505200" y="2051078"/>
            <a:ext cx="2749550" cy="2749550"/>
          </a:xfrm>
          <a:prstGeom prst="rect">
            <a:avLst/>
          </a:prstGeom>
          <a:noFill/>
          <a:ln w="9525">
            <a:noFill/>
          </a:ln>
        </p:spPr>
      </p:pic>
      <p:sp>
        <p:nvSpPr>
          <p:cNvPr id="5147" name="Rectangle 5146"/>
          <p:cNvSpPr/>
          <p:nvPr/>
        </p:nvSpPr>
        <p:spPr>
          <a:xfrm>
            <a:off x="4724400" y="22098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0</a:t>
            </a:r>
          </a:p>
        </p:txBody>
      </p:sp>
      <p:sp>
        <p:nvSpPr>
          <p:cNvPr id="14353" name="Oval 5131"/>
          <p:cNvSpPr/>
          <p:nvPr/>
        </p:nvSpPr>
        <p:spPr>
          <a:xfrm>
            <a:off x="4800600" y="3352828"/>
            <a:ext cx="152400" cy="152400"/>
          </a:xfrm>
          <a:prstGeom prst="ellipse">
            <a:avLst/>
          </a:prstGeom>
          <a:solidFill>
            <a:schemeClr val="accent1"/>
          </a:solidFill>
          <a:ln w="9525" cap="flat" cmpd="sng">
            <a:solidFill>
              <a:schemeClr val="tx1"/>
            </a:solidFill>
            <a:prstDash val="solid"/>
            <a:round/>
            <a:headEnd type="none" w="med" len="med"/>
            <a:tailEnd type="none" w="med" len="med"/>
          </a:ln>
        </p:spPr>
        <p:txBody>
          <a:bodyPr anchor="t"/>
          <a:lstStyle/>
          <a:p>
            <a:endParaRPr lang="en-US" altLang="zh-CN">
              <a:latin typeface="Arial" panose="020B0604020202020204" pitchFamily="34" charset="0"/>
            </a:endParaRPr>
          </a:p>
        </p:txBody>
      </p:sp>
      <p:pic>
        <p:nvPicPr>
          <p:cNvPr id="5150" name="Picture 5149" descr="slide0002_image021"/>
          <p:cNvPicPr>
            <a:picLocks noChangeAspect="1"/>
          </p:cNvPicPr>
          <p:nvPr/>
        </p:nvPicPr>
        <p:blipFill>
          <a:blip r:embed="rId6"/>
          <a:stretch>
            <a:fillRect/>
          </a:stretch>
        </p:blipFill>
        <p:spPr>
          <a:xfrm>
            <a:off x="4810126" y="5534054"/>
            <a:ext cx="904875" cy="790575"/>
          </a:xfrm>
          <a:prstGeom prst="rect">
            <a:avLst/>
          </a:prstGeom>
          <a:noFill/>
          <a:ln w="9525">
            <a:noFill/>
          </a:ln>
        </p:spPr>
      </p:pic>
      <p:sp>
        <p:nvSpPr>
          <p:cNvPr id="14355" name="Straight Connector 5150"/>
          <p:cNvSpPr/>
          <p:nvPr/>
        </p:nvSpPr>
        <p:spPr>
          <a:xfrm>
            <a:off x="4191000" y="6324628"/>
            <a:ext cx="2057400" cy="0"/>
          </a:xfrm>
          <a:prstGeom prst="line">
            <a:avLst/>
          </a:prstGeom>
          <a:ln w="9525" cap="flat" cmpd="sng">
            <a:solidFill>
              <a:schemeClr val="tx1"/>
            </a:solidFill>
            <a:prstDash val="solid"/>
            <a:round/>
            <a:headEnd type="none" w="med" len="med"/>
            <a:tailEnd type="none" w="med" len="med"/>
          </a:ln>
          <a:effectLst>
            <a:outerShdw dist="107763" dir="2699999" algn="ctr" rotWithShape="0">
              <a:schemeClr val="bg2">
                <a:alpha val="50000"/>
              </a:schemeClr>
            </a:outerShdw>
          </a:effectLst>
        </p:spPr>
      </p:sp>
      <p:pic>
        <p:nvPicPr>
          <p:cNvPr id="5154" name="Picture 5153" descr="CHAY XE DAP"/>
          <p:cNvPicPr>
            <a:picLocks noChangeAspect="1"/>
          </p:cNvPicPr>
          <p:nvPr/>
        </p:nvPicPr>
        <p:blipFill>
          <a:blip r:embed="rId7"/>
          <a:stretch>
            <a:fillRect/>
          </a:stretch>
        </p:blipFill>
        <p:spPr>
          <a:xfrm>
            <a:off x="4800600" y="5562628"/>
            <a:ext cx="901700" cy="787400"/>
          </a:xfrm>
          <a:prstGeom prst="rect">
            <a:avLst/>
          </a:prstGeom>
          <a:noFill/>
          <a:ln w="9525">
            <a:noFill/>
          </a:ln>
        </p:spPr>
      </p:pic>
      <p:pic>
        <p:nvPicPr>
          <p:cNvPr id="14357" name="Picture 5194" descr="dong ho1"/>
          <p:cNvPicPr>
            <a:picLocks noChangeAspect="1"/>
          </p:cNvPicPr>
          <p:nvPr/>
        </p:nvPicPr>
        <p:blipFill>
          <a:blip r:embed="rId8"/>
          <a:stretch>
            <a:fillRect/>
          </a:stretch>
        </p:blipFill>
        <p:spPr>
          <a:xfrm>
            <a:off x="6767513" y="2151091"/>
            <a:ext cx="2749550" cy="2749550"/>
          </a:xfrm>
          <a:prstGeom prst="rect">
            <a:avLst/>
          </a:prstGeom>
          <a:noFill/>
          <a:ln w="9525">
            <a:noFill/>
          </a:ln>
        </p:spPr>
      </p:pic>
      <p:sp>
        <p:nvSpPr>
          <p:cNvPr id="5196" name="Rectangle 5195"/>
          <p:cNvSpPr/>
          <p:nvPr/>
        </p:nvSpPr>
        <p:spPr>
          <a:xfrm>
            <a:off x="8591551" y="2514628"/>
            <a:ext cx="123825" cy="381000"/>
          </a:xfrm>
          <a:prstGeom prst="rect">
            <a:avLst/>
          </a:prstGeom>
        </p:spPr>
        <p:txBody>
          <a:bodyPr wrap="none" fromWordArt="1">
            <a:prstTxWarp prst="textPlain">
              <a:avLst>
                <a:gd name="adj" fmla="val 50000"/>
              </a:avLst>
            </a:prstTxWarp>
            <a:normAutofit fontScale="625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3</a:t>
            </a:r>
          </a:p>
        </p:txBody>
      </p:sp>
      <p:sp>
        <p:nvSpPr>
          <p:cNvPr id="5197" name="Rectangle 5196"/>
          <p:cNvSpPr/>
          <p:nvPr/>
        </p:nvSpPr>
        <p:spPr>
          <a:xfrm>
            <a:off x="8943976" y="2819428"/>
            <a:ext cx="123825" cy="381000"/>
          </a:xfrm>
          <a:prstGeom prst="rect">
            <a:avLst/>
          </a:prstGeom>
        </p:spPr>
        <p:txBody>
          <a:bodyPr wrap="none" fromWordArt="1">
            <a:prstTxWarp prst="textPlain">
              <a:avLst>
                <a:gd name="adj" fmla="val 50000"/>
              </a:avLst>
            </a:prstTxWarp>
            <a:normAutofit fontScale="625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5</a:t>
            </a:r>
          </a:p>
        </p:txBody>
      </p:sp>
      <p:sp>
        <p:nvSpPr>
          <p:cNvPr id="5198" name="Rectangle 5197"/>
          <p:cNvSpPr/>
          <p:nvPr/>
        </p:nvSpPr>
        <p:spPr>
          <a:xfrm>
            <a:off x="9150351" y="3352828"/>
            <a:ext cx="123825" cy="381000"/>
          </a:xfrm>
          <a:prstGeom prst="rect">
            <a:avLst/>
          </a:prstGeom>
        </p:spPr>
        <p:txBody>
          <a:bodyPr wrap="none" fromWordArt="1">
            <a:prstTxWarp prst="textPlain">
              <a:avLst>
                <a:gd name="adj" fmla="val 50000"/>
              </a:avLst>
            </a:prstTxWarp>
            <a:normAutofit fontScale="625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7</a:t>
            </a:r>
          </a:p>
        </p:txBody>
      </p:sp>
      <p:sp>
        <p:nvSpPr>
          <p:cNvPr id="5199" name="Rectangle 5198"/>
          <p:cNvSpPr/>
          <p:nvPr/>
        </p:nvSpPr>
        <p:spPr>
          <a:xfrm>
            <a:off x="8921750" y="3810028"/>
            <a:ext cx="3048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10</a:t>
            </a:r>
          </a:p>
        </p:txBody>
      </p:sp>
      <p:sp>
        <p:nvSpPr>
          <p:cNvPr id="5200" name="Rectangle 5199"/>
          <p:cNvSpPr/>
          <p:nvPr/>
        </p:nvSpPr>
        <p:spPr>
          <a:xfrm>
            <a:off x="7997825" y="4267228"/>
            <a:ext cx="26035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15</a:t>
            </a:r>
          </a:p>
        </p:txBody>
      </p:sp>
      <p:sp>
        <p:nvSpPr>
          <p:cNvPr id="5201" name="Rectangle 5200"/>
          <p:cNvSpPr/>
          <p:nvPr/>
        </p:nvSpPr>
        <p:spPr>
          <a:xfrm>
            <a:off x="8486776" y="4114828"/>
            <a:ext cx="258763"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12</a:t>
            </a:r>
          </a:p>
        </p:txBody>
      </p:sp>
      <p:sp>
        <p:nvSpPr>
          <p:cNvPr id="5202" name="Rectangle 5201"/>
          <p:cNvSpPr/>
          <p:nvPr/>
        </p:nvSpPr>
        <p:spPr>
          <a:xfrm>
            <a:off x="8007351" y="2362228"/>
            <a:ext cx="258763"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30</a:t>
            </a:r>
          </a:p>
        </p:txBody>
      </p:sp>
      <p:sp>
        <p:nvSpPr>
          <p:cNvPr id="5203" name="Rectangle 5202"/>
          <p:cNvSpPr/>
          <p:nvPr/>
        </p:nvSpPr>
        <p:spPr>
          <a:xfrm>
            <a:off x="7542213" y="2514628"/>
            <a:ext cx="258762"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27</a:t>
            </a:r>
          </a:p>
        </p:txBody>
      </p:sp>
      <p:sp>
        <p:nvSpPr>
          <p:cNvPr id="5204" name="Rectangle 5203"/>
          <p:cNvSpPr/>
          <p:nvPr/>
        </p:nvSpPr>
        <p:spPr>
          <a:xfrm>
            <a:off x="7115176" y="2819428"/>
            <a:ext cx="258763"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24</a:t>
            </a:r>
          </a:p>
        </p:txBody>
      </p:sp>
      <p:sp>
        <p:nvSpPr>
          <p:cNvPr id="5205" name="Rectangle 5204"/>
          <p:cNvSpPr/>
          <p:nvPr/>
        </p:nvSpPr>
        <p:spPr>
          <a:xfrm>
            <a:off x="7008813" y="3352828"/>
            <a:ext cx="258762"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22</a:t>
            </a:r>
          </a:p>
        </p:txBody>
      </p:sp>
      <p:sp>
        <p:nvSpPr>
          <p:cNvPr id="5206" name="Rectangle 5205"/>
          <p:cNvSpPr/>
          <p:nvPr/>
        </p:nvSpPr>
        <p:spPr>
          <a:xfrm>
            <a:off x="7092951" y="3886228"/>
            <a:ext cx="258763"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20</a:t>
            </a:r>
          </a:p>
        </p:txBody>
      </p:sp>
      <p:sp>
        <p:nvSpPr>
          <p:cNvPr id="5207" name="Rectangle 5206"/>
          <p:cNvSpPr/>
          <p:nvPr/>
        </p:nvSpPr>
        <p:spPr>
          <a:xfrm>
            <a:off x="7542213" y="4191028"/>
            <a:ext cx="258762"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18</a:t>
            </a:r>
          </a:p>
        </p:txBody>
      </p:sp>
      <p:sp>
        <p:nvSpPr>
          <p:cNvPr id="5208" name="Rectangle 5207"/>
          <p:cNvSpPr/>
          <p:nvPr/>
        </p:nvSpPr>
        <p:spPr>
          <a:xfrm>
            <a:off x="7931151" y="2362228"/>
            <a:ext cx="384175" cy="457200"/>
          </a:xfrm>
          <a:prstGeom prst="rect">
            <a:avLst/>
          </a:prstGeom>
          <a:solidFill>
            <a:srgbClr val="00FFFF"/>
          </a:solidFill>
          <a:ln w="9525">
            <a:noFill/>
          </a:ln>
        </p:spPr>
        <p:txBody>
          <a:bodyPr anchor="t"/>
          <a:lstStyle/>
          <a:p>
            <a:endParaRPr lang="en-US" altLang="zh-CN">
              <a:latin typeface="Arial" panose="020B0604020202020204" pitchFamily="34" charset="0"/>
            </a:endParaRPr>
          </a:p>
        </p:txBody>
      </p:sp>
      <p:pic>
        <p:nvPicPr>
          <p:cNvPr id="5209" name="Picture 5208" descr="kim phut"/>
          <p:cNvPicPr>
            <a:picLocks noChangeAspect="1"/>
          </p:cNvPicPr>
          <p:nvPr/>
        </p:nvPicPr>
        <p:blipFill>
          <a:blip r:embed="rId5"/>
          <a:stretch>
            <a:fillRect/>
          </a:stretch>
        </p:blipFill>
        <p:spPr>
          <a:xfrm>
            <a:off x="6781800" y="2133628"/>
            <a:ext cx="2749550" cy="2749550"/>
          </a:xfrm>
          <a:prstGeom prst="rect">
            <a:avLst/>
          </a:prstGeom>
          <a:noFill/>
          <a:ln w="9525">
            <a:noFill/>
          </a:ln>
        </p:spPr>
      </p:pic>
      <p:sp>
        <p:nvSpPr>
          <p:cNvPr id="5210" name="Rectangle 5209"/>
          <p:cNvSpPr/>
          <p:nvPr/>
        </p:nvSpPr>
        <p:spPr>
          <a:xfrm>
            <a:off x="8001000" y="2362228"/>
            <a:ext cx="228600" cy="381000"/>
          </a:xfrm>
          <a:prstGeom prst="rect">
            <a:avLst/>
          </a:prstGeom>
        </p:spPr>
        <p:txBody>
          <a:bodyPr wrap="none" fromWordArt="1">
            <a:prstTxWarp prst="textPlain">
              <a:avLst>
                <a:gd name="adj" fmla="val 50000"/>
              </a:avLst>
            </a:prstTxWarp>
            <a:normAutofit fontScale="65000" lnSpcReduction="20000"/>
          </a:bodyPr>
          <a:lstStyle/>
          <a:p>
            <a:pPr algn="ctr"/>
            <a:r>
              <a:rPr lang="en-US" sz="3600">
                <a:ln w="19050" cap="flat" cmpd="sng">
                  <a:solidFill>
                    <a:srgbClr val="99CCFF"/>
                  </a:solidFill>
                  <a:prstDash val="solid"/>
                  <a:round/>
                  <a:headEnd type="none" w="med" len="med"/>
                  <a:tailEnd type="none" w="med" len="med"/>
                </a:ln>
                <a:solidFill>
                  <a:srgbClr val="0066CC"/>
                </a:solidFill>
                <a:effectLst>
                  <a:outerShdw dist="35921" dir="2699999" algn="ctr" rotWithShape="0">
                    <a:srgbClr val="990000"/>
                  </a:outerShdw>
                </a:effectLst>
                <a:latin typeface="Impact" panose="020B0806030902050204" charset="0"/>
                <a:ea typeface="Impact" panose="020B0806030902050204" charset="0"/>
              </a:rPr>
              <a:t>0</a:t>
            </a:r>
          </a:p>
        </p:txBody>
      </p:sp>
      <p:sp>
        <p:nvSpPr>
          <p:cNvPr id="14373" name="Oval 5210"/>
          <p:cNvSpPr/>
          <p:nvPr/>
        </p:nvSpPr>
        <p:spPr>
          <a:xfrm>
            <a:off x="8093076" y="3486178"/>
            <a:ext cx="104775" cy="96838"/>
          </a:xfrm>
          <a:prstGeom prst="ellipse">
            <a:avLst/>
          </a:prstGeom>
          <a:solidFill>
            <a:schemeClr val="accent1"/>
          </a:solidFill>
          <a:ln w="9525" cap="flat" cmpd="sng">
            <a:solidFill>
              <a:schemeClr val="tx1"/>
            </a:solidFill>
            <a:prstDash val="solid"/>
            <a:round/>
            <a:headEnd type="none" w="med" len="med"/>
            <a:tailEnd type="none" w="med" len="med"/>
          </a:ln>
        </p:spPr>
        <p:txBody>
          <a:bodyPr anchor="t"/>
          <a:lstStyle/>
          <a:p>
            <a:endParaRPr lang="en-US" altLang="zh-CN">
              <a:latin typeface="Arial" panose="020B0604020202020204" pitchFamily="34" charset="0"/>
            </a:endParaRPr>
          </a:p>
        </p:txBody>
      </p:sp>
      <p:sp>
        <p:nvSpPr>
          <p:cNvPr id="14374" name="Rectangle 5211"/>
          <p:cNvSpPr/>
          <p:nvPr/>
        </p:nvSpPr>
        <p:spPr>
          <a:xfrm>
            <a:off x="3733800" y="841403"/>
            <a:ext cx="5334000" cy="762000"/>
          </a:xfrm>
          <a:prstGeom prst="rect">
            <a:avLst/>
          </a:prstGeom>
        </p:spPr>
        <p:txBody>
          <a:bodyPr wrap="none" fromWordArt="1">
            <a:prstTxWarp prst="textPlain">
              <a:avLst>
                <a:gd name="adj" fmla="val 50000"/>
              </a:avLst>
            </a:prstTxWarp>
            <a:normAutofit/>
          </a:bodyPr>
          <a:lstStyle/>
          <a:p>
            <a:pPr algn="ctr"/>
            <a:r>
              <a:rPr lang="en-US" sz="3600" dirty="0" err="1">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Thời</a:t>
            </a:r>
            <a:r>
              <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 </a:t>
            </a:r>
            <a:r>
              <a:rPr lang="en-US" sz="3600" dirty="0" err="1">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gian</a:t>
            </a:r>
            <a:r>
              <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 </a:t>
            </a:r>
            <a:r>
              <a:rPr lang="en-US" sz="3600" dirty="0" err="1">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thảo</a:t>
            </a:r>
            <a:r>
              <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 </a:t>
            </a:r>
            <a:r>
              <a:rPr lang="en-US" sz="3600" dirty="0" err="1">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luận</a:t>
            </a:r>
            <a:r>
              <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 : 5 </a:t>
            </a:r>
            <a:r>
              <a:rPr lang="en-US" sz="3600" dirty="0" err="1">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phút</a:t>
            </a:r>
            <a:endPar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endParaRPr>
          </a:p>
        </p:txBody>
      </p:sp>
      <p:sp>
        <p:nvSpPr>
          <p:cNvPr id="5213" name="Rectangle 5212"/>
          <p:cNvSpPr/>
          <p:nvPr/>
        </p:nvSpPr>
        <p:spPr>
          <a:xfrm>
            <a:off x="2819400" y="3048028"/>
            <a:ext cx="4953000" cy="609600"/>
          </a:xfrm>
          <a:prstGeom prst="rect">
            <a:avLst/>
          </a:prstGeom>
        </p:spPr>
        <p:txBody>
          <a:bodyPr wrap="none" fromWordArt="1">
            <a:prstTxWarp prst="textPlain">
              <a:avLst>
                <a:gd name="adj" fmla="val 50000"/>
              </a:avLst>
            </a:prstTxWarp>
            <a:normAutofit fontScale="97500" lnSpcReduction="10000"/>
          </a:bodyPr>
          <a:lstStyle/>
          <a:p>
            <a:pPr algn="ctr"/>
            <a:r>
              <a:rPr lang="en-US" sz="360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HẾT 1 PHÚT</a:t>
            </a:r>
          </a:p>
        </p:txBody>
      </p:sp>
      <p:sp>
        <p:nvSpPr>
          <p:cNvPr id="5214" name="Rectangle 5213"/>
          <p:cNvSpPr/>
          <p:nvPr/>
        </p:nvSpPr>
        <p:spPr>
          <a:xfrm>
            <a:off x="2819400" y="3048028"/>
            <a:ext cx="4953000" cy="609600"/>
          </a:xfrm>
          <a:prstGeom prst="rect">
            <a:avLst/>
          </a:prstGeom>
        </p:spPr>
        <p:txBody>
          <a:bodyPr wrap="none" fromWordArt="1">
            <a:prstTxWarp prst="textPlain">
              <a:avLst>
                <a:gd name="adj" fmla="val 50000"/>
              </a:avLst>
            </a:prstTxWarp>
            <a:normAutofit fontScale="97500" lnSpcReduction="10000"/>
          </a:bodyPr>
          <a:lstStyle/>
          <a:p>
            <a:pPr algn="ctr"/>
            <a:r>
              <a:rPr lang="en-US" sz="360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HẾT 2 PHÚT</a:t>
            </a:r>
          </a:p>
        </p:txBody>
      </p:sp>
      <p:sp>
        <p:nvSpPr>
          <p:cNvPr id="5215" name="Rectangle 5214"/>
          <p:cNvSpPr/>
          <p:nvPr/>
        </p:nvSpPr>
        <p:spPr>
          <a:xfrm>
            <a:off x="2819400" y="3048028"/>
            <a:ext cx="4953000" cy="609600"/>
          </a:xfrm>
          <a:prstGeom prst="rect">
            <a:avLst/>
          </a:prstGeom>
        </p:spPr>
        <p:txBody>
          <a:bodyPr wrap="none" fromWordArt="1">
            <a:prstTxWarp prst="textPlain">
              <a:avLst>
                <a:gd name="adj" fmla="val 50000"/>
              </a:avLst>
            </a:prstTxWarp>
            <a:normAutofit fontScale="97500" lnSpcReduction="10000"/>
          </a:bodyPr>
          <a:lstStyle/>
          <a:p>
            <a:pPr algn="ctr"/>
            <a:r>
              <a:rPr lang="en-US" sz="360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HẾT 3 PHÚT</a:t>
            </a:r>
          </a:p>
        </p:txBody>
      </p:sp>
      <p:sp>
        <p:nvSpPr>
          <p:cNvPr id="5216" name="Rectangle 5215"/>
          <p:cNvSpPr/>
          <p:nvPr/>
        </p:nvSpPr>
        <p:spPr>
          <a:xfrm>
            <a:off x="2883695" y="3048028"/>
            <a:ext cx="4953000" cy="609600"/>
          </a:xfrm>
          <a:prstGeom prst="rect">
            <a:avLst/>
          </a:prstGeom>
        </p:spPr>
        <p:txBody>
          <a:bodyPr wrap="none" fromWordArt="1">
            <a:prstTxWarp prst="textPlain">
              <a:avLst>
                <a:gd name="adj" fmla="val 50000"/>
              </a:avLst>
            </a:prstTxWarp>
            <a:normAutofit fontScale="97500" lnSpcReduction="10000"/>
          </a:bodyPr>
          <a:lstStyle/>
          <a:p>
            <a:pPr algn="ctr"/>
            <a:r>
              <a:rPr lang="en-US" sz="3600" dirty="0">
                <a:ln w="9525" cap="flat" cmpd="sng">
                  <a:solidFill>
                    <a:srgbClr val="000000"/>
                  </a:solidFill>
                  <a:prstDash val="solid"/>
                  <a:round/>
                  <a:headEnd type="none" w="med" len="med"/>
                  <a:tailEnd type="none" w="med" len="med"/>
                </a:ln>
                <a:solidFill>
                  <a:srgbClr val="FF0000"/>
                </a:solidFill>
                <a:latin typeface="Tahoma" panose="020B0604030504040204" pitchFamily="34" charset="0"/>
                <a:ea typeface="Tahoma" panose="020B0604030504040204" pitchFamily="34" charset="0"/>
              </a:rPr>
              <a:t>HẾT 4 PHÚT</a:t>
            </a:r>
          </a:p>
        </p:txBody>
      </p:sp>
      <p:sp>
        <p:nvSpPr>
          <p:cNvPr id="44" name="Rectangle 43"/>
          <p:cNvSpPr/>
          <p:nvPr/>
        </p:nvSpPr>
        <p:spPr>
          <a:xfrm>
            <a:off x="1676400" y="76200"/>
            <a:ext cx="8839200" cy="533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FF0000"/>
                </a:solidFill>
                <a:latin typeface="Times New Roman" pitchFamily="18" charset="0"/>
                <a:cs typeface="Times New Roman" pitchFamily="18" charset="0"/>
              </a:rPr>
              <a:t>HOẠT ĐỘNG NHÓM</a:t>
            </a:r>
            <a:endParaRPr lang="en-US" sz="32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54396483"/>
      </p:ext>
    </p:extLst>
  </p:cSld>
  <p:clrMapOvr>
    <a:masterClrMapping/>
  </p:clrMapOvr>
  <p:transition spd="slow" advClick="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154"/>
                    </p:tgtEl>
                  </p:cond>
                </p:stCondLst>
                <p:endSync evt="end" delay="0">
                  <p:rtn val="all"/>
                </p:endSync>
                <p:childTnLst>
                  <p:par>
                    <p:cTn id="11" fill="hold">
                      <p:stCondLst>
                        <p:cond delay="0"/>
                      </p:stCondLst>
                      <p:childTnLst>
                        <p:par>
                          <p:cTn id="12" fill="hold">
                            <p:stCondLst>
                              <p:cond delay="0"/>
                            </p:stCondLst>
                            <p:childTnLst>
                              <p:par>
                                <p:cTn id="13" presetID="8" presetClass="emph" presetSubtype="0" fill="hold" nodeType="clickEffect">
                                  <p:stCondLst>
                                    <p:cond delay="0"/>
                                  </p:stCondLst>
                                  <p:childTnLst>
                                    <p:animRot by="-21600000">
                                      <p:cBhvr>
                                        <p:cTn id="14" dur="300000" fill="hold"/>
                                        <p:tgtEl>
                                          <p:spTgt spid="5131"/>
                                        </p:tgtEl>
                                        <p:attrNameLst>
                                          <p:attrName>r</p:attrName>
                                        </p:attrNameLst>
                                      </p:cBhvr>
                                    </p:animRot>
                                  </p:childTnLst>
                                </p:cTn>
                              </p:par>
                              <p:par>
                                <p:cTn id="15" presetID="10" presetClass="exit" presetSubtype="0" fill="hold" nodeType="withEffect">
                                  <p:stCondLst>
                                    <p:cond delay="0"/>
                                  </p:stCondLst>
                                  <p:childTnLst>
                                    <p:animEffect transition="out" filter="fade">
                                      <p:cBhvr>
                                        <p:cTn id="16" dur="500"/>
                                        <p:tgtEl>
                                          <p:spTgt spid="5154"/>
                                        </p:tgtEl>
                                      </p:cBhvr>
                                    </p:animEffect>
                                    <p:set>
                                      <p:cBhvr>
                                        <p:cTn id="17" dur="1" fill="hold">
                                          <p:stCondLst>
                                            <p:cond delay="499"/>
                                          </p:stCondLst>
                                        </p:cTn>
                                        <p:tgtEl>
                                          <p:spTgt spid="5154"/>
                                        </p:tgtEl>
                                        <p:attrNameLst>
                                          <p:attrName>style.visibility</p:attrName>
                                        </p:attrNameLst>
                                      </p:cBhvr>
                                      <p:to>
                                        <p:strVal val="hidden"/>
                                      </p:to>
                                    </p:set>
                                  </p:childTnLst>
                                </p:cTn>
                              </p:par>
                              <p:par>
                                <p:cTn id="18" presetID="10" presetClass="entr" presetSubtype="0" fill="hold" nodeType="withEffect">
                                  <p:stCondLst>
                                    <p:cond delay="0"/>
                                  </p:stCondLst>
                                  <p:childTnLst>
                                    <p:set>
                                      <p:cBhvr>
                                        <p:cTn id="19" dur="1" fill="hold">
                                          <p:stCondLst>
                                            <p:cond delay="0"/>
                                          </p:stCondLst>
                                        </p:cTn>
                                        <p:tgtEl>
                                          <p:spTgt spid="5150"/>
                                        </p:tgtEl>
                                        <p:attrNameLst>
                                          <p:attrName>style.visibility</p:attrName>
                                        </p:attrNameLst>
                                      </p:cBhvr>
                                      <p:to>
                                        <p:strVal val="visible"/>
                                      </p:to>
                                    </p:set>
                                    <p:animEffect transition="in" filter="fade">
                                      <p:cBhvr>
                                        <p:cTn id="20" dur="500"/>
                                        <p:tgtEl>
                                          <p:spTgt spid="5150"/>
                                        </p:tgtEl>
                                      </p:cBhvr>
                                    </p:animEffect>
                                  </p:childTnLst>
                                </p:cTn>
                              </p:par>
                              <p:par>
                                <p:cTn id="21" presetID="1" presetClass="emph" presetSubtype="2" accel="50000" decel="50000" fill="hold" nodeType="withEffect">
                                  <p:stCondLst>
                                    <p:cond delay="0"/>
                                  </p:stCondLst>
                                  <p:childTnLst>
                                    <p:animClr clrSpc="rgb" dir="cw">
                                      <p:cBhvr>
                                        <p:cTn id="22" dur="500" fill="hold"/>
                                        <p:tgtEl>
                                          <p:spTgt spid="5128"/>
                                        </p:tgtEl>
                                        <p:attrNameLst>
                                          <p:attrName>fillcolor</p:attrName>
                                        </p:attrNameLst>
                                      </p:cBhvr>
                                      <p:to>
                                        <a:schemeClr val="bg1"/>
                                      </p:to>
                                    </p:animClr>
                                    <p:set>
                                      <p:cBhvr>
                                        <p:cTn id="23" dur="500" fill="hold"/>
                                        <p:tgtEl>
                                          <p:spTgt spid="5128"/>
                                        </p:tgtEl>
                                        <p:attrNameLst>
                                          <p:attrName>fill.type</p:attrName>
                                        </p:attrNameLst>
                                      </p:cBhvr>
                                      <p:to>
                                        <p:strVal val="solid"/>
                                      </p:to>
                                    </p:set>
                                    <p:set>
                                      <p:cBhvr>
                                        <p:cTn id="24" dur="500" fill="hold"/>
                                        <p:tgtEl>
                                          <p:spTgt spid="5128"/>
                                        </p:tgtEl>
                                        <p:attrNameLst>
                                          <p:attrName>fill.on</p:attrName>
                                        </p:attrNameLst>
                                      </p:cBhvr>
                                      <p:to>
                                        <p:strVal val="true"/>
                                      </p:to>
                                    </p:set>
                                  </p:childTnLst>
                                  <p:subTnLst>
                                    <p:audio>
                                      <p:cMediaNode>
                                        <p:cTn display="0" masterRel="sameClick">
                                          <p:stCondLst>
                                            <p:cond evt="begin" delay="0">
                                              <p:tn val="21"/>
                                            </p:cond>
                                          </p:stCondLst>
                                          <p:endCondLst>
                                            <p:cond evt="onStopAudio" delay="0">
                                              <p:tgtEl>
                                                <p:sldTgt/>
                                              </p:tgtEl>
                                            </p:cond>
                                          </p:endCondLst>
                                        </p:cTn>
                                        <p:tgtEl>
                                          <p:sndTgt r:embed="rId3" name="click.wav"/>
                                        </p:tgtEl>
                                      </p:cMediaNode>
                                    </p:audio>
                                  </p:subTnLst>
                                </p:cTn>
                              </p:par>
                              <p:par>
                                <p:cTn id="25" presetID="1" presetClass="emph" presetSubtype="2" accel="50000" decel="50000" fill="hold" nodeType="withEffect">
                                  <p:stCondLst>
                                    <p:cond delay="59000"/>
                                  </p:stCondLst>
                                  <p:childTnLst>
                                    <p:animClr clrSpc="rgb" dir="cw">
                                      <p:cBhvr>
                                        <p:cTn id="26" dur="500" fill="hold"/>
                                        <p:tgtEl>
                                          <p:spTgt spid="5129"/>
                                        </p:tgtEl>
                                        <p:attrNameLst>
                                          <p:attrName>fillcolor</p:attrName>
                                        </p:attrNameLst>
                                      </p:cBhvr>
                                      <p:to>
                                        <a:schemeClr val="bg1"/>
                                      </p:to>
                                    </p:animClr>
                                    <p:set>
                                      <p:cBhvr>
                                        <p:cTn id="27" dur="500" fill="hold"/>
                                        <p:tgtEl>
                                          <p:spTgt spid="5129"/>
                                        </p:tgtEl>
                                        <p:attrNameLst>
                                          <p:attrName>fill.type</p:attrName>
                                        </p:attrNameLst>
                                      </p:cBhvr>
                                      <p:to>
                                        <p:strVal val="solid"/>
                                      </p:to>
                                    </p:set>
                                    <p:set>
                                      <p:cBhvr>
                                        <p:cTn id="28" dur="500" fill="hold"/>
                                        <p:tgtEl>
                                          <p:spTgt spid="5129"/>
                                        </p:tgtEl>
                                        <p:attrNameLst>
                                          <p:attrName>fill.on</p:attrName>
                                        </p:attrNameLst>
                                      </p:cBhvr>
                                      <p:to>
                                        <p:strVal val="true"/>
                                      </p:to>
                                    </p:set>
                                  </p:childTnLst>
                                  <p:subTnLst>
                                    <p:audio>
                                      <p:cMediaNode>
                                        <p:cTn display="0" masterRel="sameClick">
                                          <p:stCondLst>
                                            <p:cond evt="begin" delay="0">
                                              <p:tn val="25"/>
                                            </p:cond>
                                          </p:stCondLst>
                                          <p:endCondLst>
                                            <p:cond evt="onStopAudio" delay="0">
                                              <p:tgtEl>
                                                <p:sldTgt/>
                                              </p:tgtEl>
                                            </p:cond>
                                          </p:endCondLst>
                                        </p:cTn>
                                        <p:tgtEl>
                                          <p:sndTgt r:embed="rId3" name="click.wav"/>
                                        </p:tgtEl>
                                      </p:cMediaNode>
                                    </p:audio>
                                  </p:subTnLst>
                                </p:cTn>
                              </p:par>
                              <p:par>
                                <p:cTn id="29" presetID="4" presetClass="entr" presetSubtype="16" fill="hold" nodeType="withEffect">
                                  <p:stCondLst>
                                    <p:cond delay="60000"/>
                                  </p:stCondLst>
                                  <p:childTnLst>
                                    <p:set>
                                      <p:cBhvr>
                                        <p:cTn id="30" dur="1" fill="hold">
                                          <p:stCondLst>
                                            <p:cond delay="0"/>
                                          </p:stCondLst>
                                        </p:cTn>
                                        <p:tgtEl>
                                          <p:spTgt spid="5213"/>
                                        </p:tgtEl>
                                        <p:attrNameLst>
                                          <p:attrName>style.visibility</p:attrName>
                                        </p:attrNameLst>
                                      </p:cBhvr>
                                      <p:to>
                                        <p:strVal val="visible"/>
                                      </p:to>
                                    </p:set>
                                    <p:animEffect transition="in" filter="box(in)">
                                      <p:cBhvr>
                                        <p:cTn id="31" dur="5000"/>
                                        <p:tgtEl>
                                          <p:spTgt spid="5213"/>
                                        </p:tgtEl>
                                      </p:cBhvr>
                                    </p:animEffect>
                                  </p:childTnLst>
                                </p:cTn>
                              </p:par>
                              <p:par>
                                <p:cTn id="32" presetID="11" presetClass="exit" presetSubtype="0" fill="hold" nodeType="withEffect">
                                  <p:stCondLst>
                                    <p:cond delay="60000"/>
                                  </p:stCondLst>
                                  <p:childTnLst>
                                    <p:anim calcmode="discrete" valueType="str">
                                      <p:cBhvr>
                                        <p:cTn id="33" dur="5000"/>
                                        <p:tgtEl>
                                          <p:spTgt spid="5213"/>
                                        </p:tgtEl>
                                        <p:attrNameLst>
                                          <p:attrName>style.visibility</p:attrName>
                                        </p:attrNameLst>
                                      </p:cBhvr>
                                      <p:tavLst>
                                        <p:tav tm="0">
                                          <p:val>
                                            <p:strVal val="hidden"/>
                                          </p:val>
                                        </p:tav>
                                        <p:tav tm="50000">
                                          <p:val>
                                            <p:strVal val="visible"/>
                                          </p:val>
                                        </p:tav>
                                      </p:tavLst>
                                    </p:anim>
                                    <p:set>
                                      <p:cBhvr>
                                        <p:cTn id="34" dur="1" fill="hold">
                                          <p:stCondLst>
                                            <p:cond delay="4999"/>
                                          </p:stCondLst>
                                        </p:cTn>
                                        <p:tgtEl>
                                          <p:spTgt spid="5213"/>
                                        </p:tgtEl>
                                        <p:attrNameLst>
                                          <p:attrName>style.visibility</p:attrName>
                                        </p:attrNameLst>
                                      </p:cBhvr>
                                      <p:to>
                                        <p:strVal val="hidden"/>
                                      </p:to>
                                    </p:set>
                                  </p:childTnLst>
                                </p:cTn>
                              </p:par>
                              <p:par>
                                <p:cTn id="35" presetID="1" presetClass="emph" presetSubtype="2" accel="50000" decel="50000" fill="hold" nodeType="withEffect">
                                  <p:stCondLst>
                                    <p:cond delay="120000"/>
                                  </p:stCondLst>
                                  <p:childTnLst>
                                    <p:animClr clrSpc="rgb" dir="cw">
                                      <p:cBhvr>
                                        <p:cTn id="36" dur="500" fill="hold"/>
                                        <p:tgtEl>
                                          <p:spTgt spid="5126"/>
                                        </p:tgtEl>
                                        <p:attrNameLst>
                                          <p:attrName>fillcolor</p:attrName>
                                        </p:attrNameLst>
                                      </p:cBhvr>
                                      <p:to>
                                        <a:schemeClr val="bg1"/>
                                      </p:to>
                                    </p:animClr>
                                    <p:set>
                                      <p:cBhvr>
                                        <p:cTn id="37" dur="500" fill="hold"/>
                                        <p:tgtEl>
                                          <p:spTgt spid="5126"/>
                                        </p:tgtEl>
                                        <p:attrNameLst>
                                          <p:attrName>fill.type</p:attrName>
                                        </p:attrNameLst>
                                      </p:cBhvr>
                                      <p:to>
                                        <p:strVal val="solid"/>
                                      </p:to>
                                    </p:set>
                                    <p:set>
                                      <p:cBhvr>
                                        <p:cTn id="38" dur="500" fill="hold"/>
                                        <p:tgtEl>
                                          <p:spTgt spid="5126"/>
                                        </p:tgtEl>
                                        <p:attrNameLst>
                                          <p:attrName>fill.on</p:attrName>
                                        </p:attrNameLst>
                                      </p:cBhvr>
                                      <p:to>
                                        <p:strVal val="true"/>
                                      </p:to>
                                    </p:set>
                                  </p:childTnLst>
                                  <p:subTnLst>
                                    <p:audio>
                                      <p:cMediaNode>
                                        <p:cTn display="0" masterRel="sameClick">
                                          <p:stCondLst>
                                            <p:cond evt="begin" delay="0">
                                              <p:tn val="35"/>
                                            </p:cond>
                                          </p:stCondLst>
                                          <p:endCondLst>
                                            <p:cond evt="onStopAudio" delay="0">
                                              <p:tgtEl>
                                                <p:sldTgt/>
                                              </p:tgtEl>
                                            </p:cond>
                                          </p:endCondLst>
                                        </p:cTn>
                                        <p:tgtEl>
                                          <p:sndTgt r:embed="rId3" name="click.wav"/>
                                        </p:tgtEl>
                                      </p:cMediaNode>
                                    </p:audio>
                                  </p:subTnLst>
                                </p:cTn>
                              </p:par>
                              <p:par>
                                <p:cTn id="39" presetID="4" presetClass="entr" presetSubtype="16" fill="hold" nodeType="withEffect">
                                  <p:stCondLst>
                                    <p:cond delay="120000"/>
                                  </p:stCondLst>
                                  <p:childTnLst>
                                    <p:set>
                                      <p:cBhvr>
                                        <p:cTn id="40" dur="1" fill="hold">
                                          <p:stCondLst>
                                            <p:cond delay="0"/>
                                          </p:stCondLst>
                                        </p:cTn>
                                        <p:tgtEl>
                                          <p:spTgt spid="5214"/>
                                        </p:tgtEl>
                                        <p:attrNameLst>
                                          <p:attrName>style.visibility</p:attrName>
                                        </p:attrNameLst>
                                      </p:cBhvr>
                                      <p:to>
                                        <p:strVal val="visible"/>
                                      </p:to>
                                    </p:set>
                                    <p:animEffect transition="in" filter="box(in)">
                                      <p:cBhvr>
                                        <p:cTn id="41" dur="5000"/>
                                        <p:tgtEl>
                                          <p:spTgt spid="5214"/>
                                        </p:tgtEl>
                                      </p:cBhvr>
                                    </p:animEffect>
                                  </p:childTnLst>
                                </p:cTn>
                              </p:par>
                              <p:par>
                                <p:cTn id="42" presetID="11" presetClass="exit" presetSubtype="0" fill="hold" nodeType="withEffect">
                                  <p:stCondLst>
                                    <p:cond delay="120000"/>
                                  </p:stCondLst>
                                  <p:childTnLst>
                                    <p:anim calcmode="discrete" valueType="str">
                                      <p:cBhvr>
                                        <p:cTn id="43" dur="5000"/>
                                        <p:tgtEl>
                                          <p:spTgt spid="5214"/>
                                        </p:tgtEl>
                                        <p:attrNameLst>
                                          <p:attrName>style.visibility</p:attrName>
                                        </p:attrNameLst>
                                      </p:cBhvr>
                                      <p:tavLst>
                                        <p:tav tm="0">
                                          <p:val>
                                            <p:strVal val="hidden"/>
                                          </p:val>
                                        </p:tav>
                                        <p:tav tm="50000">
                                          <p:val>
                                            <p:strVal val="visible"/>
                                          </p:val>
                                        </p:tav>
                                      </p:tavLst>
                                    </p:anim>
                                    <p:set>
                                      <p:cBhvr>
                                        <p:cTn id="44" dur="1" fill="hold">
                                          <p:stCondLst>
                                            <p:cond delay="4999"/>
                                          </p:stCondLst>
                                        </p:cTn>
                                        <p:tgtEl>
                                          <p:spTgt spid="5214"/>
                                        </p:tgtEl>
                                        <p:attrNameLst>
                                          <p:attrName>style.visibility</p:attrName>
                                        </p:attrNameLst>
                                      </p:cBhvr>
                                      <p:to>
                                        <p:strVal val="hidden"/>
                                      </p:to>
                                    </p:set>
                                  </p:childTnLst>
                                </p:cTn>
                              </p:par>
                              <p:par>
                                <p:cTn id="45" presetID="1" presetClass="emph" presetSubtype="2" accel="50000" decel="50000" fill="hold" nodeType="withEffect">
                                  <p:stCondLst>
                                    <p:cond delay="183000"/>
                                  </p:stCondLst>
                                  <p:childTnLst>
                                    <p:animClr clrSpc="rgb" dir="cw">
                                      <p:cBhvr>
                                        <p:cTn id="46" dur="500" fill="hold"/>
                                        <p:tgtEl>
                                          <p:spTgt spid="5124"/>
                                        </p:tgtEl>
                                        <p:attrNameLst>
                                          <p:attrName>fillcolor</p:attrName>
                                        </p:attrNameLst>
                                      </p:cBhvr>
                                      <p:to>
                                        <a:schemeClr val="bg1"/>
                                      </p:to>
                                    </p:animClr>
                                    <p:set>
                                      <p:cBhvr>
                                        <p:cTn id="47" dur="500" fill="hold"/>
                                        <p:tgtEl>
                                          <p:spTgt spid="5124"/>
                                        </p:tgtEl>
                                        <p:attrNameLst>
                                          <p:attrName>fill.type</p:attrName>
                                        </p:attrNameLst>
                                      </p:cBhvr>
                                      <p:to>
                                        <p:strVal val="solid"/>
                                      </p:to>
                                    </p:set>
                                    <p:set>
                                      <p:cBhvr>
                                        <p:cTn id="48" dur="500" fill="hold"/>
                                        <p:tgtEl>
                                          <p:spTgt spid="5124"/>
                                        </p:tgtEl>
                                        <p:attrNameLst>
                                          <p:attrName>fill.on</p:attrName>
                                        </p:attrNameLst>
                                      </p:cBhvr>
                                      <p:to>
                                        <p:strVal val="true"/>
                                      </p:to>
                                    </p:set>
                                  </p:childTnLst>
                                  <p:subTnLst>
                                    <p:audio>
                                      <p:cMediaNode>
                                        <p:cTn display="0" masterRel="sameClick">
                                          <p:stCondLst>
                                            <p:cond evt="begin" delay="0">
                                              <p:tn val="45"/>
                                            </p:cond>
                                          </p:stCondLst>
                                          <p:endCondLst>
                                            <p:cond evt="onStopAudio" delay="0">
                                              <p:tgtEl>
                                                <p:sldTgt/>
                                              </p:tgtEl>
                                            </p:cond>
                                          </p:endCondLst>
                                        </p:cTn>
                                        <p:tgtEl>
                                          <p:sndTgt r:embed="rId3" name="click.wav"/>
                                        </p:tgtEl>
                                      </p:cMediaNode>
                                    </p:audio>
                                  </p:subTnLst>
                                </p:cTn>
                              </p:par>
                              <p:par>
                                <p:cTn id="49" presetID="4" presetClass="entr" presetSubtype="16" fill="hold" nodeType="withEffect">
                                  <p:stCondLst>
                                    <p:cond delay="180000"/>
                                  </p:stCondLst>
                                  <p:childTnLst>
                                    <p:set>
                                      <p:cBhvr>
                                        <p:cTn id="50" dur="1" fill="hold">
                                          <p:stCondLst>
                                            <p:cond delay="0"/>
                                          </p:stCondLst>
                                        </p:cTn>
                                        <p:tgtEl>
                                          <p:spTgt spid="5215"/>
                                        </p:tgtEl>
                                        <p:attrNameLst>
                                          <p:attrName>style.visibility</p:attrName>
                                        </p:attrNameLst>
                                      </p:cBhvr>
                                      <p:to>
                                        <p:strVal val="visible"/>
                                      </p:to>
                                    </p:set>
                                    <p:animEffect transition="in" filter="box(in)">
                                      <p:cBhvr>
                                        <p:cTn id="51" dur="5000"/>
                                        <p:tgtEl>
                                          <p:spTgt spid="5215"/>
                                        </p:tgtEl>
                                      </p:cBhvr>
                                    </p:animEffect>
                                  </p:childTnLst>
                                </p:cTn>
                              </p:par>
                              <p:par>
                                <p:cTn id="52" presetID="11" presetClass="exit" presetSubtype="0" fill="hold" nodeType="withEffect">
                                  <p:stCondLst>
                                    <p:cond delay="180000"/>
                                  </p:stCondLst>
                                  <p:childTnLst>
                                    <p:anim calcmode="discrete" valueType="str">
                                      <p:cBhvr>
                                        <p:cTn id="53" dur="5000"/>
                                        <p:tgtEl>
                                          <p:spTgt spid="5215"/>
                                        </p:tgtEl>
                                        <p:attrNameLst>
                                          <p:attrName>style.visibility</p:attrName>
                                        </p:attrNameLst>
                                      </p:cBhvr>
                                      <p:tavLst>
                                        <p:tav tm="0">
                                          <p:val>
                                            <p:strVal val="hidden"/>
                                          </p:val>
                                        </p:tav>
                                        <p:tav tm="50000">
                                          <p:val>
                                            <p:strVal val="visible"/>
                                          </p:val>
                                        </p:tav>
                                      </p:tavLst>
                                    </p:anim>
                                    <p:set>
                                      <p:cBhvr>
                                        <p:cTn id="54" dur="1" fill="hold">
                                          <p:stCondLst>
                                            <p:cond delay="4999"/>
                                          </p:stCondLst>
                                        </p:cTn>
                                        <p:tgtEl>
                                          <p:spTgt spid="5215"/>
                                        </p:tgtEl>
                                        <p:attrNameLst>
                                          <p:attrName>style.visibility</p:attrName>
                                        </p:attrNameLst>
                                      </p:cBhvr>
                                      <p:to>
                                        <p:strVal val="hidden"/>
                                      </p:to>
                                    </p:set>
                                  </p:childTnLst>
                                </p:cTn>
                              </p:par>
                              <p:par>
                                <p:cTn id="55" presetID="1" presetClass="emph" presetSubtype="2" accel="50000" decel="50000" fill="hold" nodeType="withEffect">
                                  <p:stCondLst>
                                    <p:cond delay="242000"/>
                                  </p:stCondLst>
                                  <p:childTnLst>
                                    <p:animClr clrSpc="rgb" dir="cw">
                                      <p:cBhvr>
                                        <p:cTn id="56" dur="500" fill="hold"/>
                                        <p:tgtEl>
                                          <p:spTgt spid="5123"/>
                                        </p:tgtEl>
                                        <p:attrNameLst>
                                          <p:attrName>fillcolor</p:attrName>
                                        </p:attrNameLst>
                                      </p:cBhvr>
                                      <p:to>
                                        <a:schemeClr val="bg1"/>
                                      </p:to>
                                    </p:animClr>
                                    <p:set>
                                      <p:cBhvr>
                                        <p:cTn id="57" dur="500" fill="hold"/>
                                        <p:tgtEl>
                                          <p:spTgt spid="5123"/>
                                        </p:tgtEl>
                                        <p:attrNameLst>
                                          <p:attrName>fill.type</p:attrName>
                                        </p:attrNameLst>
                                      </p:cBhvr>
                                      <p:to>
                                        <p:strVal val="solid"/>
                                      </p:to>
                                    </p:set>
                                    <p:set>
                                      <p:cBhvr>
                                        <p:cTn id="58" dur="500" fill="hold"/>
                                        <p:tgtEl>
                                          <p:spTgt spid="5123"/>
                                        </p:tgtEl>
                                        <p:attrNameLst>
                                          <p:attrName>fill.on</p:attrName>
                                        </p:attrNameLst>
                                      </p:cBhvr>
                                      <p:to>
                                        <p:strVal val="true"/>
                                      </p:to>
                                    </p:set>
                                  </p:childTnLst>
                                  <p:subTnLst>
                                    <p:audio>
                                      <p:cMediaNode>
                                        <p:cTn display="0" masterRel="sameClick">
                                          <p:stCondLst>
                                            <p:cond evt="begin" delay="0">
                                              <p:tn val="55"/>
                                            </p:cond>
                                          </p:stCondLst>
                                          <p:endCondLst>
                                            <p:cond evt="onStopAudio" delay="0">
                                              <p:tgtEl>
                                                <p:sldTgt/>
                                              </p:tgtEl>
                                            </p:cond>
                                          </p:endCondLst>
                                        </p:cTn>
                                        <p:tgtEl>
                                          <p:sndTgt r:embed="rId3" name="click.wav"/>
                                        </p:tgtEl>
                                      </p:cMediaNode>
                                    </p:audio>
                                  </p:subTnLst>
                                </p:cTn>
                              </p:par>
                              <p:par>
                                <p:cTn id="59" presetID="4" presetClass="entr" presetSubtype="16" fill="hold" nodeType="withEffect">
                                  <p:stCondLst>
                                    <p:cond delay="240000"/>
                                  </p:stCondLst>
                                  <p:childTnLst>
                                    <p:set>
                                      <p:cBhvr>
                                        <p:cTn id="60" dur="1" fill="hold">
                                          <p:stCondLst>
                                            <p:cond delay="0"/>
                                          </p:stCondLst>
                                        </p:cTn>
                                        <p:tgtEl>
                                          <p:spTgt spid="5216"/>
                                        </p:tgtEl>
                                        <p:attrNameLst>
                                          <p:attrName>style.visibility</p:attrName>
                                        </p:attrNameLst>
                                      </p:cBhvr>
                                      <p:to>
                                        <p:strVal val="visible"/>
                                      </p:to>
                                    </p:set>
                                    <p:animEffect transition="in" filter="box(in)">
                                      <p:cBhvr>
                                        <p:cTn id="61" dur="5000"/>
                                        <p:tgtEl>
                                          <p:spTgt spid="5216"/>
                                        </p:tgtEl>
                                      </p:cBhvr>
                                    </p:animEffect>
                                  </p:childTnLst>
                                </p:cTn>
                              </p:par>
                              <p:par>
                                <p:cTn id="62" presetID="11" presetClass="exit" presetSubtype="0" fill="hold" nodeType="withEffect">
                                  <p:stCondLst>
                                    <p:cond delay="240000"/>
                                  </p:stCondLst>
                                  <p:childTnLst>
                                    <p:anim calcmode="discrete" valueType="str">
                                      <p:cBhvr>
                                        <p:cTn id="63" dur="5000"/>
                                        <p:tgtEl>
                                          <p:spTgt spid="5216"/>
                                        </p:tgtEl>
                                        <p:attrNameLst>
                                          <p:attrName>style.visibility</p:attrName>
                                        </p:attrNameLst>
                                      </p:cBhvr>
                                      <p:tavLst>
                                        <p:tav tm="0">
                                          <p:val>
                                            <p:strVal val="hidden"/>
                                          </p:val>
                                        </p:tav>
                                        <p:tav tm="50000">
                                          <p:val>
                                            <p:strVal val="visible"/>
                                          </p:val>
                                        </p:tav>
                                      </p:tavLst>
                                    </p:anim>
                                    <p:set>
                                      <p:cBhvr>
                                        <p:cTn id="64" dur="1" fill="hold">
                                          <p:stCondLst>
                                            <p:cond delay="4999"/>
                                          </p:stCondLst>
                                        </p:cTn>
                                        <p:tgtEl>
                                          <p:spTgt spid="5216"/>
                                        </p:tgtEl>
                                        <p:attrNameLst>
                                          <p:attrName>style.visibility</p:attrName>
                                        </p:attrNameLst>
                                      </p:cBhvr>
                                      <p:to>
                                        <p:strVal val="hidden"/>
                                      </p:to>
                                    </p:set>
                                  </p:childTnLst>
                                </p:cTn>
                              </p:par>
                              <p:par>
                                <p:cTn id="65" presetID="10" presetClass="exit" presetSubtype="0" fill="hold" nodeType="withEffect">
                                  <p:stCondLst>
                                    <p:cond delay="300000"/>
                                  </p:stCondLst>
                                  <p:childTnLst>
                                    <p:animEffect transition="out" filter="fade">
                                      <p:cBhvr>
                                        <p:cTn id="66" dur="500"/>
                                        <p:tgtEl>
                                          <p:spTgt spid="5150"/>
                                        </p:tgtEl>
                                      </p:cBhvr>
                                    </p:animEffect>
                                    <p:set>
                                      <p:cBhvr>
                                        <p:cTn id="67" dur="1" fill="hold">
                                          <p:stCondLst>
                                            <p:cond delay="499"/>
                                          </p:stCondLst>
                                        </p:cTn>
                                        <p:tgtEl>
                                          <p:spTgt spid="5150"/>
                                        </p:tgtEl>
                                        <p:attrNameLst>
                                          <p:attrName>style.visibility</p:attrName>
                                        </p:attrNameLst>
                                      </p:cBhvr>
                                      <p:to>
                                        <p:strVal val="hidden"/>
                                      </p:to>
                                    </p:set>
                                  </p:childTnLst>
                                </p:cTn>
                              </p:par>
                              <p:par>
                                <p:cTn id="68" presetID="10" presetClass="entr" presetSubtype="0" fill="hold" nodeType="withEffect">
                                  <p:stCondLst>
                                    <p:cond delay="300000"/>
                                  </p:stCondLst>
                                  <p:childTnLst>
                                    <p:set>
                                      <p:cBhvr>
                                        <p:cTn id="69" dur="1" fill="hold">
                                          <p:stCondLst>
                                            <p:cond delay="0"/>
                                          </p:stCondLst>
                                        </p:cTn>
                                        <p:tgtEl>
                                          <p:spTgt spid="5154"/>
                                        </p:tgtEl>
                                        <p:attrNameLst>
                                          <p:attrName>style.visibility</p:attrName>
                                        </p:attrNameLst>
                                      </p:cBhvr>
                                      <p:to>
                                        <p:strVal val="visible"/>
                                      </p:to>
                                    </p:set>
                                    <p:animEffect transition="in" filter="fade">
                                      <p:cBhvr>
                                        <p:cTn id="70" dur="1000"/>
                                        <p:tgtEl>
                                          <p:spTgt spid="5154"/>
                                        </p:tgtEl>
                                      </p:cBhvr>
                                    </p:animEffect>
                                  </p:childTnLst>
                                </p:cTn>
                              </p:par>
                              <p:par>
                                <p:cTn id="71" presetID="23" presetClass="entr" presetSubtype="16" fill="hold" grpId="0" nodeType="withEffect">
                                  <p:stCondLst>
                                    <p:cond delay="300000"/>
                                  </p:stCondLst>
                                  <p:childTnLst>
                                    <p:set>
                                      <p:cBhvr>
                                        <p:cTn id="72" dur="1" fill="hold">
                                          <p:stCondLst>
                                            <p:cond delay="0"/>
                                          </p:stCondLst>
                                        </p:cTn>
                                        <p:tgtEl>
                                          <p:spTgt spid="5148"/>
                                        </p:tgtEl>
                                        <p:attrNameLst>
                                          <p:attrName>style.visibility</p:attrName>
                                        </p:attrNameLst>
                                      </p:cBhvr>
                                      <p:to>
                                        <p:strVal val="visible"/>
                                      </p:to>
                                    </p:set>
                                    <p:anim calcmode="lin" valueType="num">
                                      <p:cBhvr>
                                        <p:cTn id="73" dur="500" fill="hold"/>
                                        <p:tgtEl>
                                          <p:spTgt spid="5148"/>
                                        </p:tgtEl>
                                        <p:attrNameLst>
                                          <p:attrName>ppt_w</p:attrName>
                                        </p:attrNameLst>
                                      </p:cBhvr>
                                      <p:tavLst>
                                        <p:tav tm="0">
                                          <p:val>
                                            <p:fltVal val="0"/>
                                          </p:val>
                                        </p:tav>
                                        <p:tav tm="100000">
                                          <p:val>
                                            <p:strVal val="#ppt_w"/>
                                          </p:val>
                                        </p:tav>
                                      </p:tavLst>
                                    </p:anim>
                                    <p:anim calcmode="lin" valueType="num">
                                      <p:cBhvr>
                                        <p:cTn id="74" dur="500" fill="hold"/>
                                        <p:tgtEl>
                                          <p:spTgt spid="5148"/>
                                        </p:tgtEl>
                                        <p:attrNameLst>
                                          <p:attrName>ppt_h</p:attrName>
                                        </p:attrNameLst>
                                      </p:cBhvr>
                                      <p:tavLst>
                                        <p:tav tm="0">
                                          <p:val>
                                            <p:fltVal val="0"/>
                                          </p:val>
                                        </p:tav>
                                        <p:tav tm="100000">
                                          <p:val>
                                            <p:strVal val="#ppt_h"/>
                                          </p:val>
                                        </p:tav>
                                      </p:tavLst>
                                    </p:anim>
                                  </p:childTnLst>
                                </p:cTn>
                              </p:par>
                              <p:par>
                                <p:cTn id="75" presetID="10" presetClass="entr" presetSubtype="0" fill="hold" nodeType="withEffect">
                                  <p:stCondLst>
                                    <p:cond delay="300000"/>
                                  </p:stCondLst>
                                  <p:childTnLst>
                                    <p:set>
                                      <p:cBhvr>
                                        <p:cTn id="76" dur="1" fill="hold">
                                          <p:stCondLst>
                                            <p:cond delay="0"/>
                                          </p:stCondLst>
                                        </p:cTn>
                                        <p:tgtEl>
                                          <p:spTgt spid="5147"/>
                                        </p:tgtEl>
                                        <p:attrNameLst>
                                          <p:attrName>style.visibility</p:attrName>
                                        </p:attrNameLst>
                                      </p:cBhvr>
                                      <p:to>
                                        <p:strVal val="visible"/>
                                      </p:to>
                                    </p:set>
                                    <p:animEffect transition="in" filter="fade">
                                      <p:cBhvr>
                                        <p:cTn id="77" dur="500"/>
                                        <p:tgtEl>
                                          <p:spTgt spid="5147"/>
                                        </p:tgtEl>
                                      </p:cBhvr>
                                    </p:animEffect>
                                  </p:childTnLst>
                                  <p:subTnLst>
                                    <p:audio>
                                      <p:cMediaNode>
                                        <p:cTn display="0" masterRel="sameClick">
                                          <p:stCondLst>
                                            <p:cond evt="begin" delay="0">
                                              <p:tn val="75"/>
                                            </p:cond>
                                          </p:stCondLst>
                                          <p:endCondLst>
                                            <p:cond evt="onStopAudio" delay="0">
                                              <p:tgtEl>
                                                <p:sldTgt/>
                                              </p:tgtEl>
                                            </p:cond>
                                          </p:endCondLst>
                                        </p:cTn>
                                        <p:tgtEl>
                                          <p:sndTgt r:embed="rId4" name="bomb.wav"/>
                                        </p:tgtEl>
                                      </p:cMediaNode>
                                    </p:audio>
                                  </p:subTnLst>
                                </p:cTn>
                              </p:par>
                              <p:par>
                                <p:cTn id="78" presetID="1" presetClass="emph" presetSubtype="2" fill="hold" nodeType="withEffect">
                                  <p:stCondLst>
                                    <p:cond delay="300000"/>
                                  </p:stCondLst>
                                  <p:childTnLst>
                                    <p:animClr clrSpc="rgb" dir="cw">
                                      <p:cBhvr>
                                        <p:cTn id="79" dur="500" fill="hold"/>
                                        <p:tgtEl>
                                          <p:spTgt spid="5147"/>
                                        </p:tgtEl>
                                        <p:attrNameLst>
                                          <p:attrName>fillcolor</p:attrName>
                                        </p:attrNameLst>
                                      </p:cBhvr>
                                      <p:to>
                                        <a:schemeClr val="bg1"/>
                                      </p:to>
                                    </p:animClr>
                                    <p:set>
                                      <p:cBhvr>
                                        <p:cTn id="80" dur="500" fill="hold"/>
                                        <p:tgtEl>
                                          <p:spTgt spid="5147"/>
                                        </p:tgtEl>
                                        <p:attrNameLst>
                                          <p:attrName>fill.type</p:attrName>
                                        </p:attrNameLst>
                                      </p:cBhvr>
                                      <p:to>
                                        <p:strVal val="solid"/>
                                      </p:to>
                                    </p:set>
                                    <p:set>
                                      <p:cBhvr>
                                        <p:cTn id="81" dur="500" fill="hold"/>
                                        <p:tgtEl>
                                          <p:spTgt spid="5147"/>
                                        </p:tgtEl>
                                        <p:attrNameLst>
                                          <p:attrName>fill.on</p:attrName>
                                        </p:attrNameLst>
                                      </p:cBhvr>
                                      <p:to>
                                        <p:strVal val="true"/>
                                      </p:to>
                                    </p:set>
                                  </p:childTnLst>
                                </p:cTn>
                              </p:par>
                              <p:par>
                                <p:cTn id="82" presetID="8" presetClass="emph" presetSubtype="0" fill="hold" nodeType="withEffect">
                                  <p:stCondLst>
                                    <p:cond delay="270000"/>
                                  </p:stCondLst>
                                  <p:childTnLst>
                                    <p:animRot by="-21600000">
                                      <p:cBhvr>
                                        <p:cTn id="83" dur="30000" fill="hold"/>
                                        <p:tgtEl>
                                          <p:spTgt spid="5209"/>
                                        </p:tgtEl>
                                        <p:attrNameLst>
                                          <p:attrName>r</p:attrName>
                                        </p:attrNameLst>
                                      </p:cBhvr>
                                    </p:animRot>
                                  </p:childTnLst>
                                </p:cTn>
                              </p:par>
                              <p:par>
                                <p:cTn id="84" presetID="1" presetClass="emph" presetSubtype="2" accel="50000" decel="50000" fill="hold" nodeType="withEffect">
                                  <p:stCondLst>
                                    <p:cond delay="270000"/>
                                  </p:stCondLst>
                                  <p:childTnLst>
                                    <p:animClr clrSpc="rgb" dir="cw">
                                      <p:cBhvr>
                                        <p:cTn id="85" dur="500" fill="hold"/>
                                        <p:tgtEl>
                                          <p:spTgt spid="5202"/>
                                        </p:tgtEl>
                                        <p:attrNameLst>
                                          <p:attrName>fillcolor</p:attrName>
                                        </p:attrNameLst>
                                      </p:cBhvr>
                                      <p:to>
                                        <a:schemeClr val="bg1"/>
                                      </p:to>
                                    </p:animClr>
                                    <p:set>
                                      <p:cBhvr>
                                        <p:cTn id="86" dur="500" fill="hold"/>
                                        <p:tgtEl>
                                          <p:spTgt spid="5202"/>
                                        </p:tgtEl>
                                        <p:attrNameLst>
                                          <p:attrName>fill.type</p:attrName>
                                        </p:attrNameLst>
                                      </p:cBhvr>
                                      <p:to>
                                        <p:strVal val="solid"/>
                                      </p:to>
                                    </p:set>
                                    <p:set>
                                      <p:cBhvr>
                                        <p:cTn id="87" dur="500" fill="hold"/>
                                        <p:tgtEl>
                                          <p:spTgt spid="5202"/>
                                        </p:tgtEl>
                                        <p:attrNameLst>
                                          <p:attrName>fill.on</p:attrName>
                                        </p:attrNameLst>
                                      </p:cBhvr>
                                      <p:to>
                                        <p:strVal val="true"/>
                                      </p:to>
                                    </p:set>
                                  </p:childTnLst>
                                </p:cTn>
                              </p:par>
                              <p:par>
                                <p:cTn id="88" presetID="1" presetClass="emph" presetSubtype="2" accel="50000" decel="50000" fill="hold" nodeType="withEffect">
                                  <p:stCondLst>
                                    <p:cond delay="272000"/>
                                  </p:stCondLst>
                                  <p:childTnLst>
                                    <p:animClr clrSpc="rgb" dir="cw">
                                      <p:cBhvr>
                                        <p:cTn id="89" dur="500" fill="hold"/>
                                        <p:tgtEl>
                                          <p:spTgt spid="5203"/>
                                        </p:tgtEl>
                                        <p:attrNameLst>
                                          <p:attrName>fillcolor</p:attrName>
                                        </p:attrNameLst>
                                      </p:cBhvr>
                                      <p:to>
                                        <a:schemeClr val="bg1"/>
                                      </p:to>
                                    </p:animClr>
                                    <p:set>
                                      <p:cBhvr>
                                        <p:cTn id="90" dur="500" fill="hold"/>
                                        <p:tgtEl>
                                          <p:spTgt spid="5203"/>
                                        </p:tgtEl>
                                        <p:attrNameLst>
                                          <p:attrName>fill.type</p:attrName>
                                        </p:attrNameLst>
                                      </p:cBhvr>
                                      <p:to>
                                        <p:strVal val="solid"/>
                                      </p:to>
                                    </p:set>
                                    <p:set>
                                      <p:cBhvr>
                                        <p:cTn id="91" dur="500" fill="hold"/>
                                        <p:tgtEl>
                                          <p:spTgt spid="5203"/>
                                        </p:tgtEl>
                                        <p:attrNameLst>
                                          <p:attrName>fill.on</p:attrName>
                                        </p:attrNameLst>
                                      </p:cBhvr>
                                      <p:to>
                                        <p:strVal val="true"/>
                                      </p:to>
                                    </p:set>
                                  </p:childTnLst>
                                </p:cTn>
                              </p:par>
                              <p:par>
                                <p:cTn id="92" presetID="1" presetClass="emph" presetSubtype="2" accel="50000" decel="50000" fill="hold" nodeType="withEffect">
                                  <p:stCondLst>
                                    <p:cond delay="275000"/>
                                  </p:stCondLst>
                                  <p:childTnLst>
                                    <p:animClr clrSpc="rgb" dir="cw">
                                      <p:cBhvr>
                                        <p:cTn id="93" dur="500" fill="hold"/>
                                        <p:tgtEl>
                                          <p:spTgt spid="5204"/>
                                        </p:tgtEl>
                                        <p:attrNameLst>
                                          <p:attrName>fillcolor</p:attrName>
                                        </p:attrNameLst>
                                      </p:cBhvr>
                                      <p:to>
                                        <a:schemeClr val="bg1"/>
                                      </p:to>
                                    </p:animClr>
                                    <p:set>
                                      <p:cBhvr>
                                        <p:cTn id="94" dur="500" fill="hold"/>
                                        <p:tgtEl>
                                          <p:spTgt spid="5204"/>
                                        </p:tgtEl>
                                        <p:attrNameLst>
                                          <p:attrName>fill.type</p:attrName>
                                        </p:attrNameLst>
                                      </p:cBhvr>
                                      <p:to>
                                        <p:strVal val="solid"/>
                                      </p:to>
                                    </p:set>
                                    <p:set>
                                      <p:cBhvr>
                                        <p:cTn id="95" dur="500" fill="hold"/>
                                        <p:tgtEl>
                                          <p:spTgt spid="5204"/>
                                        </p:tgtEl>
                                        <p:attrNameLst>
                                          <p:attrName>fill.on</p:attrName>
                                        </p:attrNameLst>
                                      </p:cBhvr>
                                      <p:to>
                                        <p:strVal val="true"/>
                                      </p:to>
                                    </p:set>
                                  </p:childTnLst>
                                </p:cTn>
                              </p:par>
                              <p:par>
                                <p:cTn id="96" presetID="1" presetClass="emph" presetSubtype="2" accel="50000" decel="50000" fill="hold" nodeType="withEffect">
                                  <p:stCondLst>
                                    <p:cond delay="277000"/>
                                  </p:stCondLst>
                                  <p:childTnLst>
                                    <p:animClr clrSpc="rgb" dir="cw">
                                      <p:cBhvr>
                                        <p:cTn id="97" dur="500" fill="hold"/>
                                        <p:tgtEl>
                                          <p:spTgt spid="5205"/>
                                        </p:tgtEl>
                                        <p:attrNameLst>
                                          <p:attrName>fillcolor</p:attrName>
                                        </p:attrNameLst>
                                      </p:cBhvr>
                                      <p:to>
                                        <a:schemeClr val="bg1"/>
                                      </p:to>
                                    </p:animClr>
                                    <p:set>
                                      <p:cBhvr>
                                        <p:cTn id="98" dur="500" fill="hold"/>
                                        <p:tgtEl>
                                          <p:spTgt spid="5205"/>
                                        </p:tgtEl>
                                        <p:attrNameLst>
                                          <p:attrName>fill.type</p:attrName>
                                        </p:attrNameLst>
                                      </p:cBhvr>
                                      <p:to>
                                        <p:strVal val="solid"/>
                                      </p:to>
                                    </p:set>
                                    <p:set>
                                      <p:cBhvr>
                                        <p:cTn id="99" dur="500" fill="hold"/>
                                        <p:tgtEl>
                                          <p:spTgt spid="5205"/>
                                        </p:tgtEl>
                                        <p:attrNameLst>
                                          <p:attrName>fill.on</p:attrName>
                                        </p:attrNameLst>
                                      </p:cBhvr>
                                      <p:to>
                                        <p:strVal val="true"/>
                                      </p:to>
                                    </p:set>
                                  </p:childTnLst>
                                </p:cTn>
                              </p:par>
                              <p:par>
                                <p:cTn id="100" presetID="1" presetClass="emph" presetSubtype="2" accel="50000" decel="50000" fill="hold" nodeType="withEffect">
                                  <p:stCondLst>
                                    <p:cond delay="280000"/>
                                  </p:stCondLst>
                                  <p:childTnLst>
                                    <p:animClr clrSpc="rgb" dir="cw">
                                      <p:cBhvr>
                                        <p:cTn id="101" dur="500" fill="hold"/>
                                        <p:tgtEl>
                                          <p:spTgt spid="5206"/>
                                        </p:tgtEl>
                                        <p:attrNameLst>
                                          <p:attrName>fillcolor</p:attrName>
                                        </p:attrNameLst>
                                      </p:cBhvr>
                                      <p:to>
                                        <a:schemeClr val="bg1"/>
                                      </p:to>
                                    </p:animClr>
                                    <p:set>
                                      <p:cBhvr>
                                        <p:cTn id="102" dur="500" fill="hold"/>
                                        <p:tgtEl>
                                          <p:spTgt spid="5206"/>
                                        </p:tgtEl>
                                        <p:attrNameLst>
                                          <p:attrName>fill.type</p:attrName>
                                        </p:attrNameLst>
                                      </p:cBhvr>
                                      <p:to>
                                        <p:strVal val="solid"/>
                                      </p:to>
                                    </p:set>
                                    <p:set>
                                      <p:cBhvr>
                                        <p:cTn id="103" dur="500" fill="hold"/>
                                        <p:tgtEl>
                                          <p:spTgt spid="5206"/>
                                        </p:tgtEl>
                                        <p:attrNameLst>
                                          <p:attrName>fill.on</p:attrName>
                                        </p:attrNameLst>
                                      </p:cBhvr>
                                      <p:to>
                                        <p:strVal val="true"/>
                                      </p:to>
                                    </p:set>
                                  </p:childTnLst>
                                </p:cTn>
                              </p:par>
                              <p:par>
                                <p:cTn id="104" presetID="1" presetClass="emph" presetSubtype="2" accel="50000" decel="50000" fill="hold" nodeType="withEffect">
                                  <p:stCondLst>
                                    <p:cond delay="282000"/>
                                  </p:stCondLst>
                                  <p:childTnLst>
                                    <p:animClr clrSpc="rgb" dir="cw">
                                      <p:cBhvr>
                                        <p:cTn id="105" dur="500" fill="hold"/>
                                        <p:tgtEl>
                                          <p:spTgt spid="5207"/>
                                        </p:tgtEl>
                                        <p:attrNameLst>
                                          <p:attrName>fillcolor</p:attrName>
                                        </p:attrNameLst>
                                      </p:cBhvr>
                                      <p:to>
                                        <a:schemeClr val="bg1"/>
                                      </p:to>
                                    </p:animClr>
                                    <p:set>
                                      <p:cBhvr>
                                        <p:cTn id="106" dur="500" fill="hold"/>
                                        <p:tgtEl>
                                          <p:spTgt spid="5207"/>
                                        </p:tgtEl>
                                        <p:attrNameLst>
                                          <p:attrName>fill.type</p:attrName>
                                        </p:attrNameLst>
                                      </p:cBhvr>
                                      <p:to>
                                        <p:strVal val="solid"/>
                                      </p:to>
                                    </p:set>
                                    <p:set>
                                      <p:cBhvr>
                                        <p:cTn id="107" dur="500" fill="hold"/>
                                        <p:tgtEl>
                                          <p:spTgt spid="5207"/>
                                        </p:tgtEl>
                                        <p:attrNameLst>
                                          <p:attrName>fill.on</p:attrName>
                                        </p:attrNameLst>
                                      </p:cBhvr>
                                      <p:to>
                                        <p:strVal val="true"/>
                                      </p:to>
                                    </p:set>
                                  </p:childTnLst>
                                </p:cTn>
                              </p:par>
                              <p:par>
                                <p:cTn id="108" presetID="1" presetClass="emph" presetSubtype="2" accel="50000" decel="50000" fill="hold" nodeType="withEffect">
                                  <p:stCondLst>
                                    <p:cond delay="284000"/>
                                  </p:stCondLst>
                                  <p:childTnLst>
                                    <p:animClr clrSpc="rgb" dir="cw">
                                      <p:cBhvr>
                                        <p:cTn id="109" dur="500" fill="hold"/>
                                        <p:tgtEl>
                                          <p:spTgt spid="5200"/>
                                        </p:tgtEl>
                                        <p:attrNameLst>
                                          <p:attrName>fillcolor</p:attrName>
                                        </p:attrNameLst>
                                      </p:cBhvr>
                                      <p:to>
                                        <a:schemeClr val="bg1"/>
                                      </p:to>
                                    </p:animClr>
                                    <p:set>
                                      <p:cBhvr>
                                        <p:cTn id="110" dur="500" fill="hold"/>
                                        <p:tgtEl>
                                          <p:spTgt spid="5200"/>
                                        </p:tgtEl>
                                        <p:attrNameLst>
                                          <p:attrName>fill.type</p:attrName>
                                        </p:attrNameLst>
                                      </p:cBhvr>
                                      <p:to>
                                        <p:strVal val="solid"/>
                                      </p:to>
                                    </p:set>
                                    <p:set>
                                      <p:cBhvr>
                                        <p:cTn id="111" dur="500" fill="hold"/>
                                        <p:tgtEl>
                                          <p:spTgt spid="5200"/>
                                        </p:tgtEl>
                                        <p:attrNameLst>
                                          <p:attrName>fill.on</p:attrName>
                                        </p:attrNameLst>
                                      </p:cBhvr>
                                      <p:to>
                                        <p:strVal val="true"/>
                                      </p:to>
                                    </p:set>
                                  </p:childTnLst>
                                </p:cTn>
                              </p:par>
                              <p:par>
                                <p:cTn id="112" presetID="1" presetClass="emph" presetSubtype="2" accel="50000" decel="50000" fill="hold" nodeType="withEffect">
                                  <p:stCondLst>
                                    <p:cond delay="287000"/>
                                  </p:stCondLst>
                                  <p:childTnLst>
                                    <p:animClr clrSpc="rgb" dir="cw">
                                      <p:cBhvr>
                                        <p:cTn id="113" dur="500" fill="hold"/>
                                        <p:tgtEl>
                                          <p:spTgt spid="5201"/>
                                        </p:tgtEl>
                                        <p:attrNameLst>
                                          <p:attrName>fillcolor</p:attrName>
                                        </p:attrNameLst>
                                      </p:cBhvr>
                                      <p:to>
                                        <a:schemeClr val="bg1"/>
                                      </p:to>
                                    </p:animClr>
                                    <p:set>
                                      <p:cBhvr>
                                        <p:cTn id="114" dur="500" fill="hold"/>
                                        <p:tgtEl>
                                          <p:spTgt spid="5201"/>
                                        </p:tgtEl>
                                        <p:attrNameLst>
                                          <p:attrName>fill.type</p:attrName>
                                        </p:attrNameLst>
                                      </p:cBhvr>
                                      <p:to>
                                        <p:strVal val="solid"/>
                                      </p:to>
                                    </p:set>
                                    <p:set>
                                      <p:cBhvr>
                                        <p:cTn id="115" dur="500" fill="hold"/>
                                        <p:tgtEl>
                                          <p:spTgt spid="5201"/>
                                        </p:tgtEl>
                                        <p:attrNameLst>
                                          <p:attrName>fill.on</p:attrName>
                                        </p:attrNameLst>
                                      </p:cBhvr>
                                      <p:to>
                                        <p:strVal val="true"/>
                                      </p:to>
                                    </p:set>
                                  </p:childTnLst>
                                </p:cTn>
                              </p:par>
                              <p:par>
                                <p:cTn id="116" presetID="1" presetClass="emph" presetSubtype="2" accel="50000" decel="50000" fill="hold" nodeType="withEffect">
                                  <p:stCondLst>
                                    <p:cond delay="290000"/>
                                  </p:stCondLst>
                                  <p:childTnLst>
                                    <p:animClr clrSpc="rgb" dir="cw">
                                      <p:cBhvr>
                                        <p:cTn id="117" dur="500" fill="hold"/>
                                        <p:tgtEl>
                                          <p:spTgt spid="5199"/>
                                        </p:tgtEl>
                                        <p:attrNameLst>
                                          <p:attrName>fillcolor</p:attrName>
                                        </p:attrNameLst>
                                      </p:cBhvr>
                                      <p:to>
                                        <a:schemeClr val="bg1"/>
                                      </p:to>
                                    </p:animClr>
                                    <p:set>
                                      <p:cBhvr>
                                        <p:cTn id="118" dur="500" fill="hold"/>
                                        <p:tgtEl>
                                          <p:spTgt spid="5199"/>
                                        </p:tgtEl>
                                        <p:attrNameLst>
                                          <p:attrName>fill.type</p:attrName>
                                        </p:attrNameLst>
                                      </p:cBhvr>
                                      <p:to>
                                        <p:strVal val="solid"/>
                                      </p:to>
                                    </p:set>
                                    <p:set>
                                      <p:cBhvr>
                                        <p:cTn id="119" dur="500" fill="hold"/>
                                        <p:tgtEl>
                                          <p:spTgt spid="5199"/>
                                        </p:tgtEl>
                                        <p:attrNameLst>
                                          <p:attrName>fill.on</p:attrName>
                                        </p:attrNameLst>
                                      </p:cBhvr>
                                      <p:to>
                                        <p:strVal val="true"/>
                                      </p:to>
                                    </p:set>
                                  </p:childTnLst>
                                </p:cTn>
                              </p:par>
                              <p:par>
                                <p:cTn id="120" presetID="1" presetClass="emph" presetSubtype="2" accel="50000" decel="50000" fill="hold" nodeType="withEffect">
                                  <p:stCondLst>
                                    <p:cond delay="292000"/>
                                  </p:stCondLst>
                                  <p:childTnLst>
                                    <p:animClr clrSpc="rgb" dir="cw">
                                      <p:cBhvr>
                                        <p:cTn id="121" dur="500" fill="hold"/>
                                        <p:tgtEl>
                                          <p:spTgt spid="5198"/>
                                        </p:tgtEl>
                                        <p:attrNameLst>
                                          <p:attrName>fillcolor</p:attrName>
                                        </p:attrNameLst>
                                      </p:cBhvr>
                                      <p:to>
                                        <a:schemeClr val="bg1"/>
                                      </p:to>
                                    </p:animClr>
                                    <p:set>
                                      <p:cBhvr>
                                        <p:cTn id="122" dur="500" fill="hold"/>
                                        <p:tgtEl>
                                          <p:spTgt spid="5198"/>
                                        </p:tgtEl>
                                        <p:attrNameLst>
                                          <p:attrName>fill.type</p:attrName>
                                        </p:attrNameLst>
                                      </p:cBhvr>
                                      <p:to>
                                        <p:strVal val="solid"/>
                                      </p:to>
                                    </p:set>
                                    <p:set>
                                      <p:cBhvr>
                                        <p:cTn id="123" dur="500" fill="hold"/>
                                        <p:tgtEl>
                                          <p:spTgt spid="5198"/>
                                        </p:tgtEl>
                                        <p:attrNameLst>
                                          <p:attrName>fill.on</p:attrName>
                                        </p:attrNameLst>
                                      </p:cBhvr>
                                      <p:to>
                                        <p:strVal val="true"/>
                                      </p:to>
                                    </p:set>
                                  </p:childTnLst>
                                </p:cTn>
                              </p:par>
                              <p:par>
                                <p:cTn id="124" presetID="1" presetClass="emph" presetSubtype="2" accel="50000" decel="50000" fill="hold" nodeType="withEffect">
                                  <p:stCondLst>
                                    <p:cond delay="294000"/>
                                  </p:stCondLst>
                                  <p:childTnLst>
                                    <p:animClr clrSpc="rgb" dir="cw">
                                      <p:cBhvr>
                                        <p:cTn id="125" dur="500" fill="hold"/>
                                        <p:tgtEl>
                                          <p:spTgt spid="5197"/>
                                        </p:tgtEl>
                                        <p:attrNameLst>
                                          <p:attrName>fillcolor</p:attrName>
                                        </p:attrNameLst>
                                      </p:cBhvr>
                                      <p:to>
                                        <a:schemeClr val="bg1"/>
                                      </p:to>
                                    </p:animClr>
                                    <p:set>
                                      <p:cBhvr>
                                        <p:cTn id="126" dur="500" fill="hold"/>
                                        <p:tgtEl>
                                          <p:spTgt spid="5197"/>
                                        </p:tgtEl>
                                        <p:attrNameLst>
                                          <p:attrName>fill.type</p:attrName>
                                        </p:attrNameLst>
                                      </p:cBhvr>
                                      <p:to>
                                        <p:strVal val="solid"/>
                                      </p:to>
                                    </p:set>
                                    <p:set>
                                      <p:cBhvr>
                                        <p:cTn id="127" dur="500" fill="hold"/>
                                        <p:tgtEl>
                                          <p:spTgt spid="5197"/>
                                        </p:tgtEl>
                                        <p:attrNameLst>
                                          <p:attrName>fill.on</p:attrName>
                                        </p:attrNameLst>
                                      </p:cBhvr>
                                      <p:to>
                                        <p:strVal val="true"/>
                                      </p:to>
                                    </p:set>
                                  </p:childTnLst>
                                </p:cTn>
                              </p:par>
                              <p:par>
                                <p:cTn id="128" presetID="1" presetClass="emph" presetSubtype="2" accel="50000" decel="50000" fill="hold" nodeType="withEffect">
                                  <p:stCondLst>
                                    <p:cond delay="297000"/>
                                  </p:stCondLst>
                                  <p:childTnLst>
                                    <p:animClr clrSpc="rgb" dir="cw">
                                      <p:cBhvr>
                                        <p:cTn id="129" dur="500" fill="hold"/>
                                        <p:tgtEl>
                                          <p:spTgt spid="5196"/>
                                        </p:tgtEl>
                                        <p:attrNameLst>
                                          <p:attrName>fillcolor</p:attrName>
                                        </p:attrNameLst>
                                      </p:cBhvr>
                                      <p:to>
                                        <a:schemeClr val="bg1"/>
                                      </p:to>
                                    </p:animClr>
                                    <p:set>
                                      <p:cBhvr>
                                        <p:cTn id="130" dur="500" fill="hold"/>
                                        <p:tgtEl>
                                          <p:spTgt spid="5196"/>
                                        </p:tgtEl>
                                        <p:attrNameLst>
                                          <p:attrName>fill.type</p:attrName>
                                        </p:attrNameLst>
                                      </p:cBhvr>
                                      <p:to>
                                        <p:strVal val="solid"/>
                                      </p:to>
                                    </p:set>
                                    <p:set>
                                      <p:cBhvr>
                                        <p:cTn id="131" dur="500" fill="hold"/>
                                        <p:tgtEl>
                                          <p:spTgt spid="5196"/>
                                        </p:tgtEl>
                                        <p:attrNameLst>
                                          <p:attrName>fill.on</p:attrName>
                                        </p:attrNameLst>
                                      </p:cBhvr>
                                      <p:to>
                                        <p:strVal val="true"/>
                                      </p:to>
                                    </p:set>
                                  </p:childTnLst>
                                </p:cTn>
                              </p:par>
                              <p:par>
                                <p:cTn id="132" presetID="10" presetClass="entr" presetSubtype="0" fill="hold" nodeType="withEffect">
                                  <p:stCondLst>
                                    <p:cond delay="300000"/>
                                  </p:stCondLst>
                                  <p:childTnLst>
                                    <p:set>
                                      <p:cBhvr>
                                        <p:cTn id="133" dur="1" fill="hold">
                                          <p:stCondLst>
                                            <p:cond delay="0"/>
                                          </p:stCondLst>
                                        </p:cTn>
                                        <p:tgtEl>
                                          <p:spTgt spid="5208"/>
                                        </p:tgtEl>
                                        <p:attrNameLst>
                                          <p:attrName>style.visibility</p:attrName>
                                        </p:attrNameLst>
                                      </p:cBhvr>
                                      <p:to>
                                        <p:strVal val="visible"/>
                                      </p:to>
                                    </p:set>
                                    <p:animEffect transition="in" filter="fade">
                                      <p:cBhvr>
                                        <p:cTn id="134" dur="500"/>
                                        <p:tgtEl>
                                          <p:spTgt spid="5208"/>
                                        </p:tgtEl>
                                      </p:cBhvr>
                                    </p:animEffect>
                                  </p:childTnLst>
                                </p:cTn>
                              </p:par>
                              <p:par>
                                <p:cTn id="135" presetID="10" presetClass="entr" presetSubtype="0" fill="hold" nodeType="withEffect">
                                  <p:stCondLst>
                                    <p:cond delay="300000"/>
                                  </p:stCondLst>
                                  <p:childTnLst>
                                    <p:set>
                                      <p:cBhvr>
                                        <p:cTn id="136" dur="1" fill="hold">
                                          <p:stCondLst>
                                            <p:cond delay="0"/>
                                          </p:stCondLst>
                                        </p:cTn>
                                        <p:tgtEl>
                                          <p:spTgt spid="5210"/>
                                        </p:tgtEl>
                                        <p:attrNameLst>
                                          <p:attrName>style.visibility</p:attrName>
                                        </p:attrNameLst>
                                      </p:cBhvr>
                                      <p:to>
                                        <p:strVal val="visible"/>
                                      </p:to>
                                    </p:set>
                                    <p:animEffect transition="in" filter="fade">
                                      <p:cBhvr>
                                        <p:cTn id="137" dur="500"/>
                                        <p:tgtEl>
                                          <p:spTgt spid="5210"/>
                                        </p:tgtEl>
                                      </p:cBhvr>
                                    </p:animEffect>
                                  </p:childTnLst>
                                  <p:subTnLst>
                                    <p:audio>
                                      <p:cMediaNode>
                                        <p:cTn display="0" masterRel="sameClick">
                                          <p:stCondLst>
                                            <p:cond evt="begin" delay="0">
                                              <p:tn val="135"/>
                                            </p:cond>
                                          </p:stCondLst>
                                          <p:endCondLst>
                                            <p:cond evt="onStopAudio" delay="0">
                                              <p:tgtEl>
                                                <p:sldTgt/>
                                              </p:tgtEl>
                                            </p:cond>
                                          </p:endCondLst>
                                        </p:cTn>
                                        <p:tgtEl>
                                          <p:sndTgt r:embed="rId4" name="bomb.wav"/>
                                        </p:tgtEl>
                                      </p:cMediaNode>
                                    </p:audio>
                                  </p:subTnLst>
                                </p:cTn>
                              </p:par>
                              <p:par>
                                <p:cTn id="138" presetID="1" presetClass="emph" presetSubtype="2" fill="hold" nodeType="withEffect">
                                  <p:stCondLst>
                                    <p:cond delay="300000"/>
                                  </p:stCondLst>
                                  <p:childTnLst>
                                    <p:animClr clrSpc="rgb" dir="cw">
                                      <p:cBhvr>
                                        <p:cTn id="139" dur="500" fill="hold"/>
                                        <p:tgtEl>
                                          <p:spTgt spid="5210"/>
                                        </p:tgtEl>
                                        <p:attrNameLst>
                                          <p:attrName>fillcolor</p:attrName>
                                        </p:attrNameLst>
                                      </p:cBhvr>
                                      <p:to>
                                        <a:schemeClr val="bg1"/>
                                      </p:to>
                                    </p:animClr>
                                    <p:set>
                                      <p:cBhvr>
                                        <p:cTn id="140" dur="500" fill="hold"/>
                                        <p:tgtEl>
                                          <p:spTgt spid="5210"/>
                                        </p:tgtEl>
                                        <p:attrNameLst>
                                          <p:attrName>fill.type</p:attrName>
                                        </p:attrNameLst>
                                      </p:cBhvr>
                                      <p:to>
                                        <p:strVal val="solid"/>
                                      </p:to>
                                    </p:set>
                                    <p:set>
                                      <p:cBhvr>
                                        <p:cTn id="141" dur="500" fill="hold"/>
                                        <p:tgtEl>
                                          <p:spTgt spid="5210"/>
                                        </p:tgtEl>
                                        <p:attrNameLst>
                                          <p:attrName>fill.on</p:attrName>
                                        </p:attrNameLst>
                                      </p:cBhvr>
                                      <p:to>
                                        <p:strVal val="true"/>
                                      </p:to>
                                    </p:set>
                                  </p:childTnLst>
                                </p:cTn>
                              </p:par>
                            </p:childTnLst>
                          </p:cTn>
                        </p:par>
                      </p:childTnLst>
                    </p:cTn>
                  </p:par>
                </p:childTnLst>
              </p:cTn>
              <p:nextCondLst>
                <p:cond evt="onClick" delay="0">
                  <p:tgtEl>
                    <p:spTgt spid="5154"/>
                  </p:tgtEl>
                </p:cond>
              </p:nextCondLst>
            </p:seq>
          </p:childTnLst>
        </p:cTn>
      </p:par>
    </p:tnLst>
    <p:bldLst>
      <p:bldP spid="5148" grpId="0" bldLvl="0" animBg="1"/>
      <p:bldP spid="4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D2534-CE9C-88F3-A9B1-8356A3FC3E44}"/>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75B86E22-C096-7B32-D24A-0D4FF63EB4DB}"/>
              </a:ext>
            </a:extLst>
          </p:cNvPr>
          <p:cNvPicPr>
            <a:picLocks noChangeAspect="1"/>
          </p:cNvPicPr>
          <p:nvPr/>
        </p:nvPicPr>
        <p:blipFill>
          <a:blip r:embed="rId2"/>
          <a:stretch>
            <a:fillRect/>
          </a:stretch>
        </p:blipFill>
        <p:spPr>
          <a:xfrm>
            <a:off x="124699" y="8467"/>
            <a:ext cx="3397433" cy="3311267"/>
          </a:xfrm>
          <a:prstGeom prst="rect">
            <a:avLst/>
          </a:prstGeom>
        </p:spPr>
      </p:pic>
      <p:pic>
        <p:nvPicPr>
          <p:cNvPr id="14" name="Picture 13" descr="chơi bắn bi Tiếng Anh là gì">
            <a:extLst>
              <a:ext uri="{FF2B5EF4-FFF2-40B4-BE49-F238E27FC236}">
                <a16:creationId xmlns:a16="http://schemas.microsoft.com/office/drawing/2014/main" id="{B8AC74B1-9AB5-CE3C-904D-1B06E8EF35F9}"/>
              </a:ext>
            </a:extLst>
          </p:cNvPr>
          <p:cNvPicPr>
            <a:picLocks noChangeAspect="1"/>
          </p:cNvPicPr>
          <p:nvPr/>
        </p:nvPicPr>
        <p:blipFill>
          <a:blip r:embed="rId3"/>
          <a:stretch>
            <a:fillRect/>
          </a:stretch>
        </p:blipFill>
        <p:spPr>
          <a:xfrm>
            <a:off x="22863" y="3296388"/>
            <a:ext cx="5270425" cy="3510164"/>
          </a:xfrm>
          <a:prstGeom prst="rect">
            <a:avLst/>
          </a:prstGeom>
        </p:spPr>
      </p:pic>
      <p:pic>
        <p:nvPicPr>
          <p:cNvPr id="15" name="Picture 14" descr="Chùm ảnh trò chơi dân gian - Hải Yến - Tâm và Tình">
            <a:extLst>
              <a:ext uri="{FF2B5EF4-FFF2-40B4-BE49-F238E27FC236}">
                <a16:creationId xmlns:a16="http://schemas.microsoft.com/office/drawing/2014/main" id="{37B672DD-65C9-1DC8-6F28-399B14D56AFA}"/>
              </a:ext>
            </a:extLst>
          </p:cNvPr>
          <p:cNvPicPr>
            <a:picLocks noChangeAspect="1"/>
          </p:cNvPicPr>
          <p:nvPr/>
        </p:nvPicPr>
        <p:blipFill>
          <a:blip r:embed="rId4"/>
          <a:stretch>
            <a:fillRect/>
          </a:stretch>
        </p:blipFill>
        <p:spPr>
          <a:xfrm>
            <a:off x="5283201" y="51448"/>
            <a:ext cx="6885936" cy="5434952"/>
          </a:xfrm>
          <a:prstGeom prst="rect">
            <a:avLst/>
          </a:prstGeom>
        </p:spPr>
      </p:pic>
      <p:sp>
        <p:nvSpPr>
          <p:cNvPr id="2" name="TextBox 1">
            <a:extLst>
              <a:ext uri="{FF2B5EF4-FFF2-40B4-BE49-F238E27FC236}">
                <a16:creationId xmlns:a16="http://schemas.microsoft.com/office/drawing/2014/main" id="{08B7BA8D-D028-D00B-FE7C-967EE2158780}"/>
              </a:ext>
            </a:extLst>
          </p:cNvPr>
          <p:cNvSpPr txBox="1"/>
          <p:nvPr/>
        </p:nvSpPr>
        <p:spPr>
          <a:xfrm>
            <a:off x="6451600" y="5823310"/>
            <a:ext cx="5046133" cy="646331"/>
          </a:xfrm>
          <a:prstGeom prst="rect">
            <a:avLst/>
          </a:prstGeom>
          <a:solidFill>
            <a:srgbClr val="FFFF00"/>
          </a:solidFill>
        </p:spPr>
        <p:txBody>
          <a:bodyPr wrap="square" rtlCol="0">
            <a:spAutoFit/>
          </a:bodyPr>
          <a:lstStyle/>
          <a:p>
            <a:r>
              <a:rPr lang="en-SG" sz="3600" b="1">
                <a:solidFill>
                  <a:srgbClr val="FF0000"/>
                </a:solidFill>
                <a:latin typeface="Times New Roman" panose="02020603050405020304" pitchFamily="18" charset="0"/>
                <a:cs typeface="Times New Roman" panose="02020603050405020304" pitchFamily="18" charset="0"/>
              </a:rPr>
              <a:t>TRÒ CHƠI BẮN BI</a:t>
            </a:r>
          </a:p>
        </p:txBody>
      </p:sp>
    </p:spTree>
    <p:extLst>
      <p:ext uri="{BB962C8B-B14F-4D97-AF65-F5344CB8AC3E}">
        <p14:creationId xmlns:p14="http://schemas.microsoft.com/office/powerpoint/2010/main" val="1022882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57236-268E-9436-9795-38F35B89E36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BDD9317-F25A-7A1B-C238-DD1F6ECE2864}"/>
              </a:ext>
            </a:extLst>
          </p:cNvPr>
          <p:cNvSpPr txBox="1"/>
          <p:nvPr/>
        </p:nvSpPr>
        <p:spPr>
          <a:xfrm>
            <a:off x="110068" y="21416"/>
            <a:ext cx="11971867" cy="1754326"/>
          </a:xfrm>
          <a:prstGeom prst="rect">
            <a:avLst/>
          </a:prstGeom>
          <a:noFill/>
        </p:spPr>
        <p:txBody>
          <a:bodyPr wrap="square" rtlCol="0">
            <a:spAutoFit/>
          </a:bodyPr>
          <a:lstStyle/>
          <a:p>
            <a:pPr marL="0" marR="36195" lvl="0" indent="180340" algn="just" defTabSz="914400" rtl="0" eaLnBrk="1" fontAlgn="auto" latinLnBrk="0" hangingPunct="1">
              <a:lnSpc>
                <a:spcPct val="100000"/>
              </a:lnSpc>
              <a:spcBef>
                <a:spcPts val="0"/>
              </a:spcBef>
              <a:spcAft>
                <a:spcPts val="0"/>
              </a:spcAft>
              <a:buClrTx/>
              <a:buSzTx/>
              <a:buFontTx/>
              <a:buNone/>
              <a:tabLst/>
              <a:defRPr/>
            </a:pPr>
            <a:r>
              <a:rPr kumimoji="0" lang="en-SG" sz="3600" b="1"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mn-cs"/>
              </a:rPr>
              <a:t>Tình huống 1. </a:t>
            </a:r>
            <a:r>
              <a:rPr kumimoji="0" lang="en-SG" sz="3600" b="1"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rPr>
              <a:t>Một hộp có 4 viên bi xanh, 6 viên bi đỏ và 5 viên bi tím. Bạn Bình lấy ngẫu nhiên trong hộp 1 viên bi. Tính xác suất để bạn Bình lấy được 1 viên bi đỏ</a:t>
            </a:r>
          </a:p>
        </p:txBody>
      </p:sp>
      <p:cxnSp>
        <p:nvCxnSpPr>
          <p:cNvPr id="5" name="Straight Connector 4">
            <a:extLst>
              <a:ext uri="{FF2B5EF4-FFF2-40B4-BE49-F238E27FC236}">
                <a16:creationId xmlns:a16="http://schemas.microsoft.com/office/drawing/2014/main" id="{579BAB44-8E6E-BF27-67F9-2C4F9DB2DC0C}"/>
              </a:ext>
            </a:extLst>
          </p:cNvPr>
          <p:cNvCxnSpPr/>
          <p:nvPr/>
        </p:nvCxnSpPr>
        <p:spPr>
          <a:xfrm>
            <a:off x="110067" y="1814368"/>
            <a:ext cx="12081933"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F5F0FDBC-6CE4-1BFD-8396-38A9602B9569}"/>
                  </a:ext>
                </a:extLst>
              </p:cNvPr>
              <p:cNvSpPr txBox="1"/>
              <p:nvPr/>
            </p:nvSpPr>
            <p:spPr>
              <a:xfrm>
                <a:off x="220134" y="1988461"/>
                <a:ext cx="11861801" cy="4564776"/>
              </a:xfrm>
              <a:prstGeom prst="rect">
                <a:avLst/>
              </a:prstGeom>
              <a:noFill/>
            </p:spPr>
            <p:txBody>
              <a:bodyPr wrap="square" rtlCol="0">
                <a:spAutoFit/>
              </a:bodyPr>
              <a:lstStyle/>
              <a:p>
                <a:pPr marR="36195" algn="just"/>
                <a:r>
                  <a:rPr lang="en-SG" sz="3200">
                    <a:latin typeface="Times New Roman" panose="02020603050405020304" pitchFamily="18" charset="0"/>
                    <a:ea typeface="Times New Roman" panose="02020603050405020304" pitchFamily="18" charset="0"/>
                  </a:rPr>
                  <a:t>Tổng trong hộp có: 4+6+5= 15 viên bi</a:t>
                </a:r>
              </a:p>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Bạn Bình lấy ngẫu nhiên trong hộp 1 viên bi  trong tổng 15 viên  bi</a:t>
                </a:r>
              </a:p>
              <a:p>
                <a:pPr marR="36195" algn="just"/>
                <a14:m>
                  <m:oMathPara xmlns:m="http://schemas.openxmlformats.org/officeDocument/2006/math">
                    <m:oMathParaPr>
                      <m:jc m:val="centerGroup"/>
                    </m:oMathParaPr>
                    <m:oMath xmlns:m="http://schemas.openxmlformats.org/officeDocument/2006/math">
                      <m:r>
                        <a:rPr lang="en-SG" sz="3200" b="0" i="1" smtClean="0">
                          <a:solidFill>
                            <a:schemeClr val="tx1"/>
                          </a:solidFill>
                          <a:latin typeface="Cambria Math" panose="02040503050406030204" pitchFamily="18" charset="0"/>
                          <a:ea typeface="Cambria Math" panose="02040503050406030204" pitchFamily="18" charset="0"/>
                        </a:rPr>
                        <m:t>⇒</m:t>
                      </m:r>
                      <m:r>
                        <a:rPr lang="en-SG" sz="3200" b="0" i="1" smtClean="0">
                          <a:solidFill>
                            <a:schemeClr val="tx1"/>
                          </a:solidFill>
                          <a:latin typeface="Cambria Math" panose="02040503050406030204" pitchFamily="18" charset="0"/>
                          <a:ea typeface="Times New Roman" panose="02020603050405020304" pitchFamily="18" charset="0"/>
                        </a:rPr>
                        <m:t>𝑛</m:t>
                      </m:r>
                      <m:d>
                        <m:dPr>
                          <m:ctrlPr>
                            <a:rPr lang="en-SG" sz="3200" i="1" smtClean="0">
                              <a:solidFill>
                                <a:schemeClr val="tx1"/>
                              </a:solidFill>
                              <a:latin typeface="Cambria Math" panose="02040503050406030204" pitchFamily="18" charset="0"/>
                              <a:ea typeface="Times New Roman" panose="02020603050405020304" pitchFamily="18" charset="0"/>
                            </a:rPr>
                          </m:ctrlPr>
                        </m:dPr>
                        <m:e>
                          <m:r>
                            <a:rPr lang="en-SG" sz="3200" b="0" i="1" smtClean="0">
                              <a:solidFill>
                                <a:schemeClr val="tx1"/>
                              </a:solidFill>
                              <a:latin typeface="Cambria Math" panose="02040503050406030204" pitchFamily="18" charset="0"/>
                              <a:ea typeface="Cambria Math" panose="02040503050406030204" pitchFamily="18" charset="0"/>
                            </a:rPr>
                            <m:t>𝛺</m:t>
                          </m:r>
                        </m:e>
                      </m:d>
                      <m:r>
                        <a:rPr lang="en-SG" sz="3200" b="0" i="1" smtClean="0">
                          <a:solidFill>
                            <a:schemeClr val="tx1"/>
                          </a:solidFill>
                          <a:latin typeface="Cambria Math" panose="02040503050406030204" pitchFamily="18" charset="0"/>
                          <a:ea typeface="Cambria Math" panose="02040503050406030204" pitchFamily="18" charset="0"/>
                        </a:rPr>
                        <m:t>=</m:t>
                      </m:r>
                      <m:r>
                        <a:rPr lang="en-SG" sz="3200" b="0" i="1" smtClean="0">
                          <a:solidFill>
                            <a:schemeClr val="tx1"/>
                          </a:solidFill>
                          <a:latin typeface="Cambria Math" panose="02040503050406030204" pitchFamily="18" charset="0"/>
                          <a:ea typeface="Cambria Math" panose="02040503050406030204" pitchFamily="18" charset="0"/>
                        </a:rPr>
                        <m:t>15</m:t>
                      </m:r>
                    </m:oMath>
                  </m:oMathPara>
                </a14:m>
                <a:endParaRPr lang="en-SG" sz="3200">
                  <a:solidFill>
                    <a:schemeClr val="tx1"/>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 Gọi A là biến cố “</a:t>
                </a:r>
                <a:r>
                  <a:rPr lang="en-SG" sz="3200">
                    <a:solidFill>
                      <a:prstClr val="black"/>
                    </a:solidFill>
                    <a:latin typeface="Times New Roman" panose="02020603050405020304" pitchFamily="18" charset="0"/>
                    <a:ea typeface="Times New Roman" panose="02020603050405020304" pitchFamily="18" charset="0"/>
                  </a:rPr>
                  <a:t>bạn Bình lấy được 1 viên bi đỏ</a:t>
                </a:r>
                <a:r>
                  <a:rPr lang="en-SG" sz="3200">
                    <a:latin typeface="Times New Roman" panose="02020603050405020304" pitchFamily="18" charset="0"/>
                    <a:ea typeface="Times New Roman" panose="02020603050405020304" pitchFamily="18" charset="0"/>
                  </a:rPr>
                  <a:t>”</a:t>
                </a:r>
              </a:p>
              <a:p>
                <a:pPr marR="36195" algn="just"/>
                <a14:m>
                  <m:oMathPara xmlns:m="http://schemas.openxmlformats.org/officeDocument/2006/math">
                    <m:oMathParaPr>
                      <m:jc m:val="centerGroup"/>
                    </m:oMathParaPr>
                    <m:oMath xmlns:m="http://schemas.openxmlformats.org/officeDocument/2006/math">
                      <m:r>
                        <a:rPr lang="en-SG" sz="3200" i="1">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Times New Roman" panose="02020603050405020304" pitchFamily="18" charset="0"/>
                        </a:rPr>
                        <m:t>𝑛</m:t>
                      </m:r>
                      <m:d>
                        <m:dPr>
                          <m:ctrlPr>
                            <a:rPr lang="en-SG" sz="3200" i="1">
                              <a:latin typeface="Cambria Math" panose="02040503050406030204" pitchFamily="18" charset="0"/>
                              <a:ea typeface="Times New Roman" panose="02020603050405020304" pitchFamily="18" charset="0"/>
                            </a:rPr>
                          </m:ctrlPr>
                        </m:dPr>
                        <m:e>
                          <m:r>
                            <a:rPr lang="en-SG" sz="3200" b="0" i="1" smtClean="0">
                              <a:latin typeface="Cambria Math" panose="02040503050406030204" pitchFamily="18" charset="0"/>
                              <a:ea typeface="Times New Roman" panose="02020603050405020304" pitchFamily="18" charset="0"/>
                            </a:rPr>
                            <m:t>𝐴</m:t>
                          </m:r>
                        </m:e>
                      </m:d>
                      <m:r>
                        <a:rPr lang="en-SG" sz="3200" b="0" i="1" smtClean="0">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Cambria Math" panose="02040503050406030204" pitchFamily="18" charset="0"/>
                        </a:rPr>
                        <m:t>6</m:t>
                      </m:r>
                    </m:oMath>
                  </m:oMathPara>
                </a14:m>
                <a:endParaRPr lang="en-SG" sz="3200" b="0">
                  <a:latin typeface="Times New Roman" panose="02020603050405020304" pitchFamily="18" charset="0"/>
                  <a:ea typeface="Cambria Math" panose="02040503050406030204" pitchFamily="18" charset="0"/>
                </a:endParaRPr>
              </a:p>
              <a:p>
                <a:pPr marL="457200" marR="36195" indent="-457200" algn="just">
                  <a:buFont typeface="Arial" panose="020B0604020202020204" pitchFamily="34" charset="0"/>
                  <a:buChar char="•"/>
                </a:pPr>
                <a:r>
                  <a:rPr lang="en-SG" sz="3200">
                    <a:solidFill>
                      <a:prstClr val="black"/>
                    </a:solidFill>
                    <a:latin typeface="Times New Roman" panose="02020603050405020304" pitchFamily="18" charset="0"/>
                    <a:ea typeface="Times New Roman" panose="02020603050405020304" pitchFamily="18" charset="0"/>
                  </a:rPr>
                  <a:t>Xác suất để bạn Bình lấy được 1 viên bi đỏ </a:t>
                </a:r>
              </a:p>
              <a:p>
                <a:pPr marR="36195" algn="just"/>
                <a14:m>
                  <m:oMathPara xmlns:m="http://schemas.openxmlformats.org/officeDocument/2006/math">
                    <m:oMathParaPr>
                      <m:jc m:val="centerGroup"/>
                    </m:oMathParaPr>
                    <m:oMath xmlns:m="http://schemas.openxmlformats.org/officeDocument/2006/math">
                      <m:r>
                        <a:rPr lang="en-SG" sz="3200" b="1" i="1" smtClean="0">
                          <a:solidFill>
                            <a:srgbClr val="FF0000"/>
                          </a:solidFill>
                          <a:latin typeface="Cambria Math" panose="02040503050406030204" pitchFamily="18" charset="0"/>
                          <a:ea typeface="Times New Roman" panose="02020603050405020304" pitchFamily="18" charset="0"/>
                        </a:rPr>
                        <m:t>𝑷</m:t>
                      </m:r>
                      <m:d>
                        <m:dPr>
                          <m:ctrlPr>
                            <a:rPr lang="en-SG" sz="3200" b="1" i="1" smtClean="0">
                              <a:solidFill>
                                <a:srgbClr val="FF0000"/>
                              </a:solidFill>
                              <a:latin typeface="Cambria Math" panose="02040503050406030204" pitchFamily="18" charset="0"/>
                              <a:ea typeface="Times New Roman" panose="02020603050405020304" pitchFamily="18" charset="0"/>
                            </a:rPr>
                          </m:ctrlPr>
                        </m:dPr>
                        <m:e>
                          <m:r>
                            <a:rPr lang="en-SG" sz="3200" b="1" i="1" smtClean="0">
                              <a:solidFill>
                                <a:srgbClr val="FF0000"/>
                              </a:solidFill>
                              <a:latin typeface="Cambria Math" panose="02040503050406030204" pitchFamily="18" charset="0"/>
                              <a:ea typeface="Times New Roman" panose="02020603050405020304" pitchFamily="18" charset="0"/>
                            </a:rPr>
                            <m:t>𝑨</m:t>
                          </m:r>
                        </m:e>
                      </m:d>
                      <m:r>
                        <a:rPr lang="en-SG" sz="3200" b="1" i="1" smtClean="0">
                          <a:solidFill>
                            <a:srgbClr val="FF0000"/>
                          </a:solidFill>
                          <a:latin typeface="Cambria Math" panose="02040503050406030204" pitchFamily="18" charset="0"/>
                          <a:ea typeface="Times New Roman" panose="02020603050405020304" pitchFamily="18" charset="0"/>
                        </a:rPr>
                        <m:t>=</m:t>
                      </m:r>
                      <m:f>
                        <m:fPr>
                          <m:ctrlPr>
                            <a:rPr lang="en-SG" sz="3200" b="1" i="1" smtClean="0">
                              <a:solidFill>
                                <a:srgbClr val="FF0000"/>
                              </a:solidFill>
                              <a:latin typeface="Cambria Math" panose="02040503050406030204" pitchFamily="18" charset="0"/>
                            </a:rPr>
                          </m:ctrlPr>
                        </m:fPr>
                        <m:num>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n-SG" sz="3200" b="1" i="1" smtClean="0">
                              <a:solidFill>
                                <a:srgbClr val="FF0000"/>
                              </a:solidFill>
                              <a:latin typeface="Cambria Math" panose="02040503050406030204" pitchFamily="18" charset="0"/>
                            </a:rPr>
                            <m:t>𝑨</m:t>
                          </m:r>
                          <m:r>
                            <a:rPr lang="en-SG" sz="3200" b="1" i="1" smtClean="0">
                              <a:solidFill>
                                <a:srgbClr val="FF0000"/>
                              </a:solidFill>
                              <a:latin typeface="Cambria Math" panose="02040503050406030204" pitchFamily="18" charset="0"/>
                            </a:rPr>
                            <m:t>)</m:t>
                          </m:r>
                        </m:num>
                        <m:den>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l-GR" sz="3200" b="1" i="1" smtClean="0">
                              <a:solidFill>
                                <a:srgbClr val="FF0000"/>
                              </a:solidFill>
                              <a:latin typeface="Cambria Math" panose="02040503050406030204" pitchFamily="18" charset="0"/>
                              <a:ea typeface="Cambria Math" panose="02040503050406030204" pitchFamily="18" charset="0"/>
                            </a:rPr>
                            <m:t>𝜴</m:t>
                          </m:r>
                          <m:r>
                            <a:rPr lang="en-SG" sz="3200" b="1" i="1" smtClean="0">
                              <a:solidFill>
                                <a:srgbClr val="FF0000"/>
                              </a:solidFill>
                              <a:latin typeface="Cambria Math" panose="02040503050406030204" pitchFamily="18" charset="0"/>
                              <a:ea typeface="Cambria Math" panose="02040503050406030204" pitchFamily="18" charset="0"/>
                            </a:rPr>
                            <m:t>)</m:t>
                          </m:r>
                        </m:den>
                      </m:f>
                      <m:r>
                        <a:rPr lang="en-SG" sz="3200" b="0" i="1" smtClean="0">
                          <a:solidFill>
                            <a:schemeClr val="tx1"/>
                          </a:solidFill>
                          <a:latin typeface="Cambria Math" panose="02040503050406030204" pitchFamily="18" charset="0"/>
                        </a:rPr>
                        <m:t>=</m:t>
                      </m:r>
                      <m:f>
                        <m:fPr>
                          <m:ctrlPr>
                            <a:rPr lang="en-SG" sz="3200" i="1" smtClean="0">
                              <a:solidFill>
                                <a:schemeClr val="tx1"/>
                              </a:solidFill>
                              <a:latin typeface="Cambria Math" panose="02040503050406030204" pitchFamily="18" charset="0"/>
                            </a:rPr>
                          </m:ctrlPr>
                        </m:fPr>
                        <m:num>
                          <m:r>
                            <a:rPr lang="en-SG" sz="3200" b="0" i="1" smtClean="0">
                              <a:solidFill>
                                <a:schemeClr val="tx1"/>
                              </a:solidFill>
                              <a:latin typeface="Cambria Math" panose="02040503050406030204" pitchFamily="18" charset="0"/>
                            </a:rPr>
                            <m:t>6</m:t>
                          </m:r>
                        </m:num>
                        <m:den>
                          <m:r>
                            <a:rPr lang="en-SG" sz="3200" i="1" smtClean="0">
                              <a:latin typeface="Cambria Math" panose="02040503050406030204" pitchFamily="18" charset="0"/>
                              <a:ea typeface="Cambria Math" panose="02040503050406030204" pitchFamily="18" charset="0"/>
                            </a:rPr>
                            <m:t>1</m:t>
                          </m:r>
                          <m:r>
                            <a:rPr lang="en-SG" sz="3200" b="0" i="1" smtClean="0">
                              <a:latin typeface="Cambria Math" panose="02040503050406030204" pitchFamily="18" charset="0"/>
                              <a:ea typeface="Cambria Math" panose="02040503050406030204" pitchFamily="18" charset="0"/>
                            </a:rPr>
                            <m:t>5</m:t>
                          </m:r>
                        </m:den>
                      </m:f>
                      <m:r>
                        <a:rPr lang="en-SG" sz="3200" i="1" smtClean="0">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Cambria Math" panose="02040503050406030204" pitchFamily="18" charset="0"/>
                        </a:rPr>
                        <m:t>0</m:t>
                      </m:r>
                      <m:r>
                        <a:rPr lang="en-SG" sz="3200" b="0" i="1" smtClean="0">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Cambria Math" panose="02040503050406030204" pitchFamily="18" charset="0"/>
                        </a:rPr>
                        <m:t>4</m:t>
                      </m:r>
                      <m:r>
                        <a:rPr lang="en-SG" sz="3200" b="0" i="1" smtClean="0">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Cambria Math" panose="02040503050406030204" pitchFamily="18" charset="0"/>
                        </a:rPr>
                        <m:t>40</m:t>
                      </m:r>
                      <m:r>
                        <a:rPr lang="en-SG" sz="3200" b="0" i="1" smtClean="0">
                          <a:latin typeface="Cambria Math" panose="02040503050406030204" pitchFamily="18" charset="0"/>
                          <a:ea typeface="Cambria Math" panose="02040503050406030204" pitchFamily="18" charset="0"/>
                        </a:rPr>
                        <m:t>%</m:t>
                      </m:r>
                    </m:oMath>
                  </m:oMathPara>
                </a14:m>
                <a:endParaRPr lang="en-SG" sz="3200" b="1">
                  <a:solidFill>
                    <a:schemeClr val="tx1"/>
                  </a:solidFill>
                  <a:latin typeface="Times New Roman" panose="02020603050405020304" pitchFamily="18" charset="0"/>
                </a:endParaRPr>
              </a:p>
              <a:p>
                <a:pPr marR="36195" algn="just"/>
                <a:r>
                  <a:rPr lang="en-SG" sz="3200">
                    <a:latin typeface="Times New Roman" panose="02020603050405020304" pitchFamily="18" charset="0"/>
                    <a:ea typeface="Times New Roman" panose="02020603050405020304" pitchFamily="18" charset="0"/>
                  </a:rPr>
                  <a:t>Vậy </a:t>
                </a:r>
                <a:r>
                  <a:rPr lang="en-SG" sz="3200">
                    <a:solidFill>
                      <a:prstClr val="black"/>
                    </a:solidFill>
                    <a:latin typeface="Times New Roman" panose="02020603050405020304" pitchFamily="18" charset="0"/>
                    <a:ea typeface="Times New Roman" panose="02020603050405020304" pitchFamily="18" charset="0"/>
                  </a:rPr>
                  <a:t>Xác suất để bạn Bình lấy được 1 viên bi đỏ </a:t>
                </a:r>
                <a:r>
                  <a:rPr lang="en-SG" sz="3200">
                    <a:latin typeface="Times New Roman" panose="02020603050405020304" pitchFamily="18" charset="0"/>
                    <a:ea typeface="Times New Roman" panose="02020603050405020304" pitchFamily="18" charset="0"/>
                  </a:rPr>
                  <a:t>là 40%</a:t>
                </a:r>
                <a:endParaRPr lang="en-SG" sz="3200">
                  <a:solidFill>
                    <a:prstClr val="black"/>
                  </a:solidFill>
                  <a:latin typeface="Times New Roman" panose="02020603050405020304" pitchFamily="18" charset="0"/>
                  <a:ea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F5F0FDBC-6CE4-1BFD-8396-38A9602B9569}"/>
                  </a:ext>
                </a:extLst>
              </p:cNvPr>
              <p:cNvSpPr txBox="1">
                <a:spLocks noRot="1" noChangeAspect="1" noMove="1" noResize="1" noEditPoints="1" noAdjustHandles="1" noChangeArrowheads="1" noChangeShapeType="1" noTextEdit="1"/>
              </p:cNvSpPr>
              <p:nvPr/>
            </p:nvSpPr>
            <p:spPr>
              <a:xfrm>
                <a:off x="220134" y="1988461"/>
                <a:ext cx="11861801" cy="4564776"/>
              </a:xfrm>
              <a:prstGeom prst="rect">
                <a:avLst/>
              </a:prstGeom>
              <a:blipFill>
                <a:blip r:embed="rId2"/>
                <a:stretch>
                  <a:fillRect l="-1285" t="-1869" b="-3338"/>
                </a:stretch>
              </a:blipFill>
            </p:spPr>
            <p:txBody>
              <a:bodyPr/>
              <a:lstStyle/>
              <a:p>
                <a:r>
                  <a:rPr lang="en-SG">
                    <a:noFill/>
                  </a:rPr>
                  <a:t> </a:t>
                </a:r>
              </a:p>
            </p:txBody>
          </p:sp>
        </mc:Fallback>
      </mc:AlternateContent>
    </p:spTree>
    <p:extLst>
      <p:ext uri="{BB962C8B-B14F-4D97-AF65-F5344CB8AC3E}">
        <p14:creationId xmlns:p14="http://schemas.microsoft.com/office/powerpoint/2010/main" val="132831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7A3B7-44BC-71F0-ABC4-4B86FBEFD92F}"/>
            </a:ext>
          </a:extLst>
        </p:cNvPr>
        <p:cNvGrpSpPr/>
        <p:nvPr/>
      </p:nvGrpSpPr>
      <p:grpSpPr>
        <a:xfrm>
          <a:off x="0" y="0"/>
          <a:ext cx="0" cy="0"/>
          <a:chOff x="0" y="0"/>
          <a:chExt cx="0" cy="0"/>
        </a:xfrm>
      </p:grpSpPr>
      <p:pic>
        <p:nvPicPr>
          <p:cNvPr id="2" name="Picture 1" descr="Những phương pháp học tập hiệu quả cho học sinh cấp 3-THPT">
            <a:extLst>
              <a:ext uri="{FF2B5EF4-FFF2-40B4-BE49-F238E27FC236}">
                <a16:creationId xmlns:a16="http://schemas.microsoft.com/office/drawing/2014/main" id="{FBFFD80E-C462-C7AA-51E4-7389DF159E6A}"/>
              </a:ext>
            </a:extLst>
          </p:cNvPr>
          <p:cNvPicPr>
            <a:picLocks noChangeAspect="1"/>
          </p:cNvPicPr>
          <p:nvPr/>
        </p:nvPicPr>
        <p:blipFill>
          <a:blip r:embed="rId2"/>
          <a:stretch>
            <a:fillRect/>
          </a:stretch>
        </p:blipFill>
        <p:spPr>
          <a:xfrm>
            <a:off x="0" y="0"/>
            <a:ext cx="6296126" cy="3928532"/>
          </a:xfrm>
          <a:prstGeom prst="rect">
            <a:avLst/>
          </a:prstGeom>
        </p:spPr>
      </p:pic>
      <p:pic>
        <p:nvPicPr>
          <p:cNvPr id="4" name="Picture 3">
            <a:extLst>
              <a:ext uri="{FF2B5EF4-FFF2-40B4-BE49-F238E27FC236}">
                <a16:creationId xmlns:a16="http://schemas.microsoft.com/office/drawing/2014/main" id="{146B31A3-AAB7-E1B0-F55F-425A96AFE0C2}"/>
              </a:ext>
            </a:extLst>
          </p:cNvPr>
          <p:cNvPicPr>
            <a:picLocks noChangeAspect="1"/>
          </p:cNvPicPr>
          <p:nvPr/>
        </p:nvPicPr>
        <p:blipFill>
          <a:blip r:embed="rId3"/>
          <a:stretch>
            <a:fillRect/>
          </a:stretch>
        </p:blipFill>
        <p:spPr>
          <a:xfrm>
            <a:off x="6296128" y="-1"/>
            <a:ext cx="5895872" cy="3928533"/>
          </a:xfrm>
          <a:prstGeom prst="rect">
            <a:avLst/>
          </a:prstGeom>
        </p:spPr>
      </p:pic>
      <p:pic>
        <p:nvPicPr>
          <p:cNvPr id="7" name="Picture 6">
            <a:extLst>
              <a:ext uri="{FF2B5EF4-FFF2-40B4-BE49-F238E27FC236}">
                <a16:creationId xmlns:a16="http://schemas.microsoft.com/office/drawing/2014/main" id="{3D9EC770-0291-BAF9-5A07-4A09E61D5D78}"/>
              </a:ext>
            </a:extLst>
          </p:cNvPr>
          <p:cNvPicPr>
            <a:picLocks noChangeAspect="1"/>
          </p:cNvPicPr>
          <p:nvPr/>
        </p:nvPicPr>
        <p:blipFill>
          <a:blip r:embed="rId4"/>
          <a:stretch>
            <a:fillRect/>
          </a:stretch>
        </p:blipFill>
        <p:spPr>
          <a:xfrm>
            <a:off x="8585199" y="4070748"/>
            <a:ext cx="3606801" cy="2719949"/>
          </a:xfrm>
          <a:prstGeom prst="rect">
            <a:avLst/>
          </a:prstGeom>
        </p:spPr>
      </p:pic>
      <p:pic>
        <p:nvPicPr>
          <p:cNvPr id="8" name="Picture 7" descr="KÉO CO - ĐẠI HỘI THỂ THAO SINH VIÊN NĂM 2025 | Những hình ...">
            <a:extLst>
              <a:ext uri="{FF2B5EF4-FFF2-40B4-BE49-F238E27FC236}">
                <a16:creationId xmlns:a16="http://schemas.microsoft.com/office/drawing/2014/main" id="{90389ED8-6A69-1D58-D45D-E87A92561B14}"/>
              </a:ext>
            </a:extLst>
          </p:cNvPr>
          <p:cNvPicPr>
            <a:picLocks noChangeAspect="1"/>
          </p:cNvPicPr>
          <p:nvPr/>
        </p:nvPicPr>
        <p:blipFill>
          <a:blip r:embed="rId5"/>
          <a:stretch>
            <a:fillRect/>
          </a:stretch>
        </p:blipFill>
        <p:spPr>
          <a:xfrm>
            <a:off x="0" y="3928532"/>
            <a:ext cx="3606800" cy="2862165"/>
          </a:xfrm>
          <a:prstGeom prst="rect">
            <a:avLst/>
          </a:prstGeom>
        </p:spPr>
      </p:pic>
      <p:sp>
        <p:nvSpPr>
          <p:cNvPr id="10" name="TextBox 9">
            <a:extLst>
              <a:ext uri="{FF2B5EF4-FFF2-40B4-BE49-F238E27FC236}">
                <a16:creationId xmlns:a16="http://schemas.microsoft.com/office/drawing/2014/main" id="{63FDB2DC-B42E-F3FD-5DB8-6DC4FDDCD013}"/>
              </a:ext>
            </a:extLst>
          </p:cNvPr>
          <p:cNvSpPr txBox="1"/>
          <p:nvPr/>
        </p:nvSpPr>
        <p:spPr>
          <a:xfrm>
            <a:off x="3606800" y="4543928"/>
            <a:ext cx="4978399" cy="2246769"/>
          </a:xfrm>
          <a:prstGeom prst="rect">
            <a:avLst/>
          </a:prstGeom>
          <a:solidFill>
            <a:srgbClr val="FFFF00"/>
          </a:solidFill>
        </p:spPr>
        <p:txBody>
          <a:bodyPr wrap="square">
            <a:spAutoFit/>
          </a:bodyPr>
          <a:lstStyle/>
          <a:p>
            <a:r>
              <a:rPr lang="en-SG" sz="2800">
                <a:latin typeface="Times New Roman" panose="02020603050405020304" pitchFamily="18" charset="0"/>
                <a:cs typeface="Times New Roman" panose="02020603050405020304" pitchFamily="18" charset="0"/>
              </a:rPr>
              <a:t>Học không chơi đánh rơi tuổi trẻ</a:t>
            </a:r>
          </a:p>
          <a:p>
            <a:r>
              <a:rPr lang="en-SG" sz="2800">
                <a:latin typeface="Times New Roman" panose="02020603050405020304" pitchFamily="18" charset="0"/>
                <a:cs typeface="Times New Roman" panose="02020603050405020304" pitchFamily="18" charset="0"/>
              </a:rPr>
              <a:t>Chơi không học bán rẻ tương lai</a:t>
            </a:r>
          </a:p>
          <a:p>
            <a:r>
              <a:rPr lang="en-SG" sz="2800">
                <a:solidFill>
                  <a:srgbClr val="FF0000"/>
                </a:solidFill>
                <a:highlight>
                  <a:srgbClr val="FFFF00"/>
                </a:highlight>
                <a:latin typeface="Times New Roman" panose="02020603050405020304" pitchFamily="18" charset="0"/>
                <a:cs typeface="Times New Roman" panose="02020603050405020304" pitchFamily="18" charset="0"/>
              </a:rPr>
              <a:t>Nhắc nhở</a:t>
            </a:r>
          </a:p>
          <a:p>
            <a:r>
              <a:rPr lang="en-SG" sz="2800" b="1">
                <a:latin typeface="Times New Roman" panose="02020603050405020304" pitchFamily="18" charset="0"/>
                <a:cs typeface="Times New Roman" panose="02020603050405020304" pitchFamily="18" charset="0"/>
              </a:rPr>
              <a:t>Cân bằng</a:t>
            </a:r>
            <a:r>
              <a:rPr lang="en-SG" sz="2800">
                <a:latin typeface="Times New Roman" panose="02020603050405020304" pitchFamily="18" charset="0"/>
                <a:cs typeface="Times New Roman" panose="02020603050405020304" pitchFamily="18" charset="0"/>
              </a:rPr>
              <a:t> giữa trau dồi tri thức và tận hưởng cuộc sống</a:t>
            </a:r>
            <a:endParaRPr lang="en-SG" sz="2800">
              <a:solidFill>
                <a:srgbClr val="FF000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60D4A7-3E7E-A4CF-4207-A85D9DA73293}"/>
              </a:ext>
            </a:extLst>
          </p:cNvPr>
          <p:cNvPicPr>
            <a:picLocks noChangeAspect="1"/>
          </p:cNvPicPr>
          <p:nvPr/>
        </p:nvPicPr>
        <p:blipFill>
          <a:blip r:embed="rId6"/>
          <a:stretch>
            <a:fillRect/>
          </a:stretch>
        </p:blipFill>
        <p:spPr>
          <a:xfrm>
            <a:off x="5754258" y="3956829"/>
            <a:ext cx="558801" cy="558801"/>
          </a:xfrm>
          <a:prstGeom prst="rect">
            <a:avLst/>
          </a:prstGeom>
        </p:spPr>
      </p:pic>
      <p:pic>
        <p:nvPicPr>
          <p:cNvPr id="12" name="Picture 11">
            <a:extLst>
              <a:ext uri="{FF2B5EF4-FFF2-40B4-BE49-F238E27FC236}">
                <a16:creationId xmlns:a16="http://schemas.microsoft.com/office/drawing/2014/main" id="{132EB448-4D8D-B003-D25C-C2AEB0FAB4C3}"/>
              </a:ext>
            </a:extLst>
          </p:cNvPr>
          <p:cNvPicPr>
            <a:picLocks noChangeAspect="1"/>
          </p:cNvPicPr>
          <p:nvPr/>
        </p:nvPicPr>
        <p:blipFill>
          <a:blip r:embed="rId6"/>
          <a:stretch>
            <a:fillRect/>
          </a:stretch>
        </p:blipFill>
        <p:spPr>
          <a:xfrm>
            <a:off x="4672062" y="3973987"/>
            <a:ext cx="558801" cy="558801"/>
          </a:xfrm>
          <a:prstGeom prst="rect">
            <a:avLst/>
          </a:prstGeom>
        </p:spPr>
      </p:pic>
      <p:pic>
        <p:nvPicPr>
          <p:cNvPr id="13" name="Picture 12">
            <a:extLst>
              <a:ext uri="{FF2B5EF4-FFF2-40B4-BE49-F238E27FC236}">
                <a16:creationId xmlns:a16="http://schemas.microsoft.com/office/drawing/2014/main" id="{454B0531-A8C3-8189-FD8E-A655018C42B0}"/>
              </a:ext>
            </a:extLst>
          </p:cNvPr>
          <p:cNvPicPr>
            <a:picLocks noChangeAspect="1"/>
          </p:cNvPicPr>
          <p:nvPr/>
        </p:nvPicPr>
        <p:blipFill>
          <a:blip r:embed="rId6"/>
          <a:stretch>
            <a:fillRect/>
          </a:stretch>
        </p:blipFill>
        <p:spPr>
          <a:xfrm>
            <a:off x="6687127" y="3951259"/>
            <a:ext cx="558801" cy="558801"/>
          </a:xfrm>
          <a:prstGeom prst="rect">
            <a:avLst/>
          </a:prstGeom>
        </p:spPr>
      </p:pic>
    </p:spTree>
    <p:extLst>
      <p:ext uri="{BB962C8B-B14F-4D97-AF65-F5344CB8AC3E}">
        <p14:creationId xmlns:p14="http://schemas.microsoft.com/office/powerpoint/2010/main" val="33156864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D7606-136C-A924-3759-5BC8E56DBE7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FD85254-F512-FE6B-7424-36271AFA35D3}"/>
              </a:ext>
            </a:extLst>
          </p:cNvPr>
          <p:cNvSpPr txBox="1"/>
          <p:nvPr/>
        </p:nvSpPr>
        <p:spPr>
          <a:xfrm>
            <a:off x="110066" y="125681"/>
            <a:ext cx="11971867" cy="2308324"/>
          </a:xfrm>
          <a:prstGeom prst="rect">
            <a:avLst/>
          </a:prstGeom>
          <a:noFill/>
        </p:spPr>
        <p:txBody>
          <a:bodyPr wrap="square" rtlCol="0">
            <a:spAutoFit/>
          </a:bodyPr>
          <a:lstStyle/>
          <a:p>
            <a:pPr marR="36195" indent="180340" algn="just">
              <a:buNone/>
            </a:pPr>
            <a:r>
              <a:rPr kumimoji="0" lang="en-US" sz="3600" b="1"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mn-cs"/>
              </a:rPr>
              <a:t>Tình huống 2</a:t>
            </a:r>
            <a:r>
              <a:rPr kumimoji="0" lang="en-US"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mn-cs"/>
              </a:rPr>
              <a:t>. </a:t>
            </a:r>
            <a:r>
              <a:rPr kumimoji="0" lang="en-US" sz="3600" b="1"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rPr>
              <a:t>Lớp 10A có 40 học sinh, trong đó có 24 học sinh nữ. Chọn ngẫu nhiên 3 học sinh để tham gia thể thao. Tính xác suất 3 học sinh chọn được là học sinh nữ (</a:t>
            </a:r>
            <a:r>
              <a:rPr lang="en-SG" sz="3600" i="1">
                <a:latin typeface="Times New Roman" panose="02020603050405020304" pitchFamily="18" charset="0"/>
                <a:ea typeface="Times New Roman" panose="02020603050405020304" pitchFamily="18" charset="0"/>
              </a:rPr>
              <a:t>(Kết quả lấy quy tròn đến hàng phần nghìn).</a:t>
            </a:r>
            <a:r>
              <a:rPr kumimoji="0" lang="en-US" sz="3600" b="1"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mn-cs"/>
              </a:rPr>
              <a:t> </a:t>
            </a:r>
            <a:endParaRPr lang="en-SG" sz="3600" b="1">
              <a:solidFill>
                <a:srgbClr val="FF0000"/>
              </a:solidFill>
              <a:latin typeface="Times New Roman" panose="02020603050405020304" pitchFamily="18" charset="0"/>
              <a:ea typeface="Times New Roman" panose="02020603050405020304" pitchFamily="18" charset="0"/>
            </a:endParaRPr>
          </a:p>
        </p:txBody>
      </p:sp>
      <p:cxnSp>
        <p:nvCxnSpPr>
          <p:cNvPr id="5" name="Straight Connector 4">
            <a:extLst>
              <a:ext uri="{FF2B5EF4-FFF2-40B4-BE49-F238E27FC236}">
                <a16:creationId xmlns:a16="http://schemas.microsoft.com/office/drawing/2014/main" id="{06293383-D69F-A2E4-7A74-2C978C7189DF}"/>
              </a:ext>
            </a:extLst>
          </p:cNvPr>
          <p:cNvCxnSpPr/>
          <p:nvPr/>
        </p:nvCxnSpPr>
        <p:spPr>
          <a:xfrm>
            <a:off x="110066" y="2434005"/>
            <a:ext cx="12081933"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2DE221FD-71E8-70EB-2DFD-A799383AC799}"/>
                  </a:ext>
                </a:extLst>
              </p:cNvPr>
              <p:cNvSpPr txBox="1"/>
              <p:nvPr/>
            </p:nvSpPr>
            <p:spPr>
              <a:xfrm>
                <a:off x="220132" y="2434005"/>
                <a:ext cx="11861801" cy="4190699"/>
              </a:xfrm>
              <a:prstGeom prst="rect">
                <a:avLst/>
              </a:prstGeom>
              <a:noFill/>
            </p:spPr>
            <p:txBody>
              <a:bodyPr wrap="square" rtlCol="0">
                <a:spAutoFit/>
              </a:bodyPr>
              <a:lstStyle/>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Ch</a:t>
                </a:r>
                <a:r>
                  <a:rPr lang="en-SG" sz="3200">
                    <a:solidFill>
                      <a:schemeClr val="tx1"/>
                    </a:solidFill>
                    <a:effectLst/>
                    <a:latin typeface="Times New Roman" panose="02020603050405020304" pitchFamily="18" charset="0"/>
                    <a:ea typeface="Times New Roman" panose="02020603050405020304" pitchFamily="18" charset="0"/>
                  </a:rPr>
                  <a:t>ọn ngẫu nhiên 3 HS trong tổng 40 HS để tham gia thể thao</a:t>
                </a:r>
              </a:p>
              <a:p>
                <a:pPr marR="36195" algn="just"/>
                <a14:m>
                  <m:oMathPara xmlns:m="http://schemas.openxmlformats.org/officeDocument/2006/math">
                    <m:oMathParaPr>
                      <m:jc m:val="centerGroup"/>
                    </m:oMathParaPr>
                    <m:oMath xmlns:m="http://schemas.openxmlformats.org/officeDocument/2006/math">
                      <m:r>
                        <a:rPr lang="en-SG" sz="3200" b="0" i="1" smtClean="0">
                          <a:solidFill>
                            <a:schemeClr val="tx1"/>
                          </a:solidFill>
                          <a:latin typeface="Cambria Math" panose="02040503050406030204" pitchFamily="18" charset="0"/>
                          <a:ea typeface="Cambria Math" panose="02040503050406030204" pitchFamily="18" charset="0"/>
                        </a:rPr>
                        <m:t>⇒</m:t>
                      </m:r>
                      <m:r>
                        <a:rPr lang="en-SG" sz="3200" b="0" i="1" smtClean="0">
                          <a:solidFill>
                            <a:schemeClr val="tx1"/>
                          </a:solidFill>
                          <a:latin typeface="Cambria Math" panose="02040503050406030204" pitchFamily="18" charset="0"/>
                          <a:ea typeface="Times New Roman" panose="02020603050405020304" pitchFamily="18" charset="0"/>
                        </a:rPr>
                        <m:t>𝑛</m:t>
                      </m:r>
                      <m:d>
                        <m:dPr>
                          <m:ctrlPr>
                            <a:rPr lang="en-SG" sz="3200" i="1" smtClean="0">
                              <a:solidFill>
                                <a:schemeClr val="tx1"/>
                              </a:solidFill>
                              <a:latin typeface="Cambria Math" panose="02040503050406030204" pitchFamily="18" charset="0"/>
                              <a:ea typeface="Times New Roman" panose="02020603050405020304" pitchFamily="18" charset="0"/>
                            </a:rPr>
                          </m:ctrlPr>
                        </m:dPr>
                        <m:e>
                          <m:r>
                            <a:rPr lang="en-SG" sz="3200" b="0" i="1" smtClean="0">
                              <a:solidFill>
                                <a:schemeClr val="tx1"/>
                              </a:solidFill>
                              <a:latin typeface="Cambria Math" panose="02040503050406030204" pitchFamily="18" charset="0"/>
                              <a:ea typeface="Cambria Math" panose="02040503050406030204" pitchFamily="18" charset="0"/>
                            </a:rPr>
                            <m:t>𝛺</m:t>
                          </m:r>
                        </m:e>
                      </m:d>
                      <m:r>
                        <a:rPr lang="en-SG" sz="3200" b="0" i="1" smtClean="0">
                          <a:solidFill>
                            <a:schemeClr val="tx1"/>
                          </a:solidFill>
                          <a:latin typeface="Cambria Math" panose="02040503050406030204" pitchFamily="18" charset="0"/>
                          <a:ea typeface="Cambria Math" panose="02040503050406030204" pitchFamily="18" charset="0"/>
                        </a:rPr>
                        <m:t>=</m:t>
                      </m:r>
                      <m:sSubSup>
                        <m:sSubSupPr>
                          <m:ctrlPr>
                            <a:rPr lang="en-SG" sz="3200" b="0" i="1" smtClean="0">
                              <a:solidFill>
                                <a:schemeClr val="tx1"/>
                              </a:solidFill>
                              <a:latin typeface="Cambria Math" panose="02040503050406030204" pitchFamily="18" charset="0"/>
                              <a:ea typeface="Cambria Math" panose="02040503050406030204" pitchFamily="18" charset="0"/>
                            </a:rPr>
                          </m:ctrlPr>
                        </m:sSubSupPr>
                        <m:e>
                          <m:r>
                            <a:rPr lang="en-SG" sz="3200" b="0" i="1" smtClean="0">
                              <a:solidFill>
                                <a:schemeClr val="tx1"/>
                              </a:solidFill>
                              <a:latin typeface="Cambria Math" panose="02040503050406030204" pitchFamily="18" charset="0"/>
                              <a:ea typeface="Cambria Math" panose="02040503050406030204" pitchFamily="18" charset="0"/>
                            </a:rPr>
                            <m:t>𝐶</m:t>
                          </m:r>
                        </m:e>
                        <m:sub>
                          <m:r>
                            <a:rPr lang="en-SG" sz="3200" b="0" i="1" smtClean="0">
                              <a:solidFill>
                                <a:schemeClr val="tx1"/>
                              </a:solidFill>
                              <a:latin typeface="Cambria Math" panose="02040503050406030204" pitchFamily="18" charset="0"/>
                              <a:ea typeface="Cambria Math" panose="02040503050406030204" pitchFamily="18" charset="0"/>
                            </a:rPr>
                            <m:t>40</m:t>
                          </m:r>
                        </m:sub>
                        <m:sup>
                          <m:r>
                            <a:rPr lang="en-SG" sz="3200" b="0" i="1" smtClean="0">
                              <a:solidFill>
                                <a:schemeClr val="tx1"/>
                              </a:solidFill>
                              <a:latin typeface="Cambria Math" panose="02040503050406030204" pitchFamily="18" charset="0"/>
                              <a:ea typeface="Cambria Math" panose="02040503050406030204" pitchFamily="18" charset="0"/>
                            </a:rPr>
                            <m:t>3</m:t>
                          </m:r>
                        </m:sup>
                      </m:sSubSup>
                    </m:oMath>
                  </m:oMathPara>
                </a14:m>
                <a:endParaRPr lang="en-SG" sz="3200">
                  <a:solidFill>
                    <a:schemeClr val="tx1"/>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 Gọi B là biến cố “</a:t>
                </a:r>
                <a:r>
                  <a:rPr lang="en-US" sz="3200">
                    <a:solidFill>
                      <a:prstClr val="black"/>
                    </a:solidFill>
                    <a:latin typeface="Times New Roman" panose="02020603050405020304" pitchFamily="18" charset="0"/>
                    <a:ea typeface="Times New Roman" panose="02020603050405020304" pitchFamily="18" charset="0"/>
                  </a:rPr>
                  <a:t>3 học sinh  chọn được là học sinh </a:t>
                </a:r>
                <a:r>
                  <a:rPr lang="en-US" sz="3200" b="1">
                    <a:solidFill>
                      <a:srgbClr val="FF0000"/>
                    </a:solidFill>
                    <a:latin typeface="Times New Roman" panose="02020603050405020304" pitchFamily="18" charset="0"/>
                    <a:ea typeface="Times New Roman" panose="02020603050405020304" pitchFamily="18" charset="0"/>
                  </a:rPr>
                  <a:t>nữ</a:t>
                </a:r>
                <a:r>
                  <a:rPr lang="en-SG" sz="3200">
                    <a:latin typeface="Times New Roman" panose="02020603050405020304" pitchFamily="18" charset="0"/>
                    <a:ea typeface="Times New Roman" panose="02020603050405020304" pitchFamily="18" charset="0"/>
                  </a:rPr>
                  <a:t>”</a:t>
                </a:r>
              </a:p>
              <a:p>
                <a:pPr marR="36195" algn="just"/>
                <a14:m>
                  <m:oMathPara xmlns:m="http://schemas.openxmlformats.org/officeDocument/2006/math">
                    <m:oMathParaPr>
                      <m:jc m:val="centerGroup"/>
                    </m:oMathParaPr>
                    <m:oMath xmlns:m="http://schemas.openxmlformats.org/officeDocument/2006/math">
                      <m:r>
                        <a:rPr lang="en-SG" sz="3200" i="1">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Times New Roman" panose="02020603050405020304" pitchFamily="18" charset="0"/>
                        </a:rPr>
                        <m:t>𝑛</m:t>
                      </m:r>
                      <m:d>
                        <m:dPr>
                          <m:ctrlPr>
                            <a:rPr lang="en-SG" sz="3200" i="1">
                              <a:latin typeface="Cambria Math" panose="02040503050406030204" pitchFamily="18" charset="0"/>
                              <a:ea typeface="Times New Roman" panose="02020603050405020304" pitchFamily="18" charset="0"/>
                            </a:rPr>
                          </m:ctrlPr>
                        </m:dPr>
                        <m:e>
                          <m:r>
                            <a:rPr lang="en-SG" sz="3200" b="0" i="1" smtClean="0">
                              <a:latin typeface="Cambria Math" panose="02040503050406030204" pitchFamily="18" charset="0"/>
                              <a:ea typeface="Times New Roman" panose="02020603050405020304" pitchFamily="18" charset="0"/>
                            </a:rPr>
                            <m:t>𝐵</m:t>
                          </m:r>
                        </m:e>
                      </m:d>
                      <m:r>
                        <a:rPr lang="en-SG" sz="3200" b="0" i="1" smtClean="0">
                          <a:latin typeface="Cambria Math" panose="02040503050406030204" pitchFamily="18" charset="0"/>
                          <a:ea typeface="Cambria Math" panose="02040503050406030204" pitchFamily="18" charset="0"/>
                        </a:rPr>
                        <m:t>=</m:t>
                      </m:r>
                      <m:sSubSup>
                        <m:sSubSupPr>
                          <m:ctrlPr>
                            <a:rPr lang="en-SG" sz="3200" i="1">
                              <a:latin typeface="Cambria Math" panose="02040503050406030204" pitchFamily="18" charset="0"/>
                              <a:ea typeface="Cambria Math" panose="02040503050406030204" pitchFamily="18" charset="0"/>
                            </a:rPr>
                          </m:ctrlPr>
                        </m:sSubSupPr>
                        <m:e>
                          <m:r>
                            <a:rPr lang="en-SG" sz="3200" i="1">
                              <a:latin typeface="Cambria Math" panose="02040503050406030204" pitchFamily="18" charset="0"/>
                              <a:ea typeface="Cambria Math" panose="02040503050406030204" pitchFamily="18" charset="0"/>
                            </a:rPr>
                            <m:t>𝐶</m:t>
                          </m:r>
                        </m:e>
                        <m:sub>
                          <m:r>
                            <a:rPr lang="en-SG" sz="3200" b="0" i="1" smtClean="0">
                              <a:latin typeface="Cambria Math" panose="02040503050406030204" pitchFamily="18" charset="0"/>
                              <a:ea typeface="Cambria Math" panose="02040503050406030204" pitchFamily="18" charset="0"/>
                            </a:rPr>
                            <m:t>24</m:t>
                          </m:r>
                        </m:sub>
                        <m:sup>
                          <m:r>
                            <a:rPr lang="en-SG" sz="3200" i="1">
                              <a:latin typeface="Cambria Math" panose="02040503050406030204" pitchFamily="18" charset="0"/>
                              <a:ea typeface="Cambria Math" panose="02040503050406030204" pitchFamily="18" charset="0"/>
                            </a:rPr>
                            <m:t>3</m:t>
                          </m:r>
                        </m:sup>
                      </m:sSubSup>
                    </m:oMath>
                  </m:oMathPara>
                </a14:m>
                <a:endParaRPr lang="en-SG" sz="3200">
                  <a:solidFill>
                    <a:schemeClr val="tx1"/>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US" sz="3200">
                    <a:solidFill>
                      <a:prstClr val="black"/>
                    </a:solidFill>
                    <a:latin typeface="Times New Roman" panose="02020603050405020304" pitchFamily="18" charset="0"/>
                    <a:ea typeface="Times New Roman" panose="02020603050405020304" pitchFamily="18" charset="0"/>
                  </a:rPr>
                  <a:t>Xác suất 3 học sinh chọn được học sinh nữ </a:t>
                </a:r>
                <a:r>
                  <a:rPr lang="en-SG" sz="3200">
                    <a:latin typeface="Times New Roman" panose="02020603050405020304" pitchFamily="18" charset="0"/>
                    <a:ea typeface="Times New Roman" panose="02020603050405020304" pitchFamily="18" charset="0"/>
                  </a:rPr>
                  <a:t>là</a:t>
                </a:r>
              </a:p>
              <a:p>
                <a:pPr marR="36195" algn="just"/>
                <a14:m>
                  <m:oMathPara xmlns:m="http://schemas.openxmlformats.org/officeDocument/2006/math">
                    <m:oMathParaPr>
                      <m:jc m:val="centerGroup"/>
                    </m:oMathParaPr>
                    <m:oMath xmlns:m="http://schemas.openxmlformats.org/officeDocument/2006/math">
                      <m:r>
                        <a:rPr lang="en-SG" sz="3200" b="1" i="1" smtClean="0">
                          <a:solidFill>
                            <a:srgbClr val="FF0000"/>
                          </a:solidFill>
                          <a:latin typeface="Cambria Math" panose="02040503050406030204" pitchFamily="18" charset="0"/>
                          <a:ea typeface="Times New Roman" panose="02020603050405020304" pitchFamily="18" charset="0"/>
                        </a:rPr>
                        <m:t>𝑷</m:t>
                      </m:r>
                      <m:d>
                        <m:dPr>
                          <m:ctrlPr>
                            <a:rPr lang="en-SG" sz="3200" b="1" i="1" smtClean="0">
                              <a:solidFill>
                                <a:srgbClr val="FF0000"/>
                              </a:solidFill>
                              <a:latin typeface="Cambria Math" panose="02040503050406030204" pitchFamily="18" charset="0"/>
                              <a:ea typeface="Times New Roman" panose="02020603050405020304" pitchFamily="18" charset="0"/>
                            </a:rPr>
                          </m:ctrlPr>
                        </m:dPr>
                        <m:e>
                          <m:r>
                            <a:rPr lang="en-SG" sz="3200" b="1" i="1" smtClean="0">
                              <a:solidFill>
                                <a:srgbClr val="FF0000"/>
                              </a:solidFill>
                              <a:latin typeface="Cambria Math" panose="02040503050406030204" pitchFamily="18" charset="0"/>
                              <a:ea typeface="Times New Roman" panose="02020603050405020304" pitchFamily="18" charset="0"/>
                            </a:rPr>
                            <m:t>𝑩</m:t>
                          </m:r>
                        </m:e>
                      </m:d>
                      <m:r>
                        <a:rPr lang="en-SG" sz="3200" b="1" i="1" smtClean="0">
                          <a:solidFill>
                            <a:srgbClr val="FF0000"/>
                          </a:solidFill>
                          <a:latin typeface="Cambria Math" panose="02040503050406030204" pitchFamily="18" charset="0"/>
                          <a:ea typeface="Times New Roman" panose="02020603050405020304" pitchFamily="18" charset="0"/>
                        </a:rPr>
                        <m:t>=</m:t>
                      </m:r>
                      <m:f>
                        <m:fPr>
                          <m:ctrlPr>
                            <a:rPr lang="en-SG" sz="3200" b="1" i="1" smtClean="0">
                              <a:solidFill>
                                <a:srgbClr val="FF0000"/>
                              </a:solidFill>
                              <a:latin typeface="Cambria Math" panose="02040503050406030204" pitchFamily="18" charset="0"/>
                            </a:rPr>
                          </m:ctrlPr>
                        </m:fPr>
                        <m:num>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n-SG" sz="3200" b="1" i="1" smtClean="0">
                              <a:solidFill>
                                <a:srgbClr val="FF0000"/>
                              </a:solidFill>
                              <a:latin typeface="Cambria Math" panose="02040503050406030204" pitchFamily="18" charset="0"/>
                            </a:rPr>
                            <m:t>𝑩</m:t>
                          </m:r>
                          <m:r>
                            <a:rPr lang="en-SG" sz="3200" b="1" i="1" smtClean="0">
                              <a:solidFill>
                                <a:srgbClr val="FF0000"/>
                              </a:solidFill>
                              <a:latin typeface="Cambria Math" panose="02040503050406030204" pitchFamily="18" charset="0"/>
                            </a:rPr>
                            <m:t>)</m:t>
                          </m:r>
                        </m:num>
                        <m:den>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l-GR" sz="3200" b="1" i="1" smtClean="0">
                              <a:solidFill>
                                <a:srgbClr val="FF0000"/>
                              </a:solidFill>
                              <a:latin typeface="Cambria Math" panose="02040503050406030204" pitchFamily="18" charset="0"/>
                              <a:ea typeface="Cambria Math" panose="02040503050406030204" pitchFamily="18" charset="0"/>
                            </a:rPr>
                            <m:t>𝜴</m:t>
                          </m:r>
                          <m:r>
                            <a:rPr lang="en-SG" sz="3200" b="1" i="1" smtClean="0">
                              <a:solidFill>
                                <a:srgbClr val="FF0000"/>
                              </a:solidFill>
                              <a:latin typeface="Cambria Math" panose="02040503050406030204" pitchFamily="18" charset="0"/>
                              <a:ea typeface="Cambria Math" panose="02040503050406030204" pitchFamily="18" charset="0"/>
                            </a:rPr>
                            <m:t>)</m:t>
                          </m:r>
                        </m:den>
                      </m:f>
                      <m:r>
                        <a:rPr lang="en-SG" sz="3200" b="0" i="1" smtClean="0">
                          <a:solidFill>
                            <a:schemeClr val="tx1"/>
                          </a:solidFill>
                          <a:latin typeface="Cambria Math" panose="02040503050406030204" pitchFamily="18" charset="0"/>
                        </a:rPr>
                        <m:t>=</m:t>
                      </m:r>
                      <m:f>
                        <m:fPr>
                          <m:ctrlPr>
                            <a:rPr lang="en-SG" sz="3200" i="1" smtClean="0">
                              <a:solidFill>
                                <a:schemeClr val="tx1"/>
                              </a:solidFill>
                              <a:latin typeface="Cambria Math" panose="02040503050406030204" pitchFamily="18" charset="0"/>
                            </a:rPr>
                          </m:ctrlPr>
                        </m:fPr>
                        <m:num>
                          <m:sSubSup>
                            <m:sSubSupPr>
                              <m:ctrlPr>
                                <a:rPr lang="en-SG" sz="3200" i="1">
                                  <a:latin typeface="Cambria Math" panose="02040503050406030204" pitchFamily="18" charset="0"/>
                                  <a:ea typeface="Cambria Math" panose="02040503050406030204" pitchFamily="18" charset="0"/>
                                </a:rPr>
                              </m:ctrlPr>
                            </m:sSubSupPr>
                            <m:e>
                              <m:r>
                                <a:rPr lang="en-SG" sz="3200" i="1">
                                  <a:latin typeface="Cambria Math" panose="02040503050406030204" pitchFamily="18" charset="0"/>
                                  <a:ea typeface="Cambria Math" panose="02040503050406030204" pitchFamily="18" charset="0"/>
                                </a:rPr>
                                <m:t>𝐶</m:t>
                              </m:r>
                            </m:e>
                            <m:sub>
                              <m:r>
                                <a:rPr lang="en-SG" sz="3200" b="0" i="1" smtClean="0">
                                  <a:latin typeface="Cambria Math" panose="02040503050406030204" pitchFamily="18" charset="0"/>
                                  <a:ea typeface="Cambria Math" panose="02040503050406030204" pitchFamily="18" charset="0"/>
                                </a:rPr>
                                <m:t>24</m:t>
                              </m:r>
                            </m:sub>
                            <m:sup>
                              <m:r>
                                <a:rPr lang="en-SG" sz="3200" i="1">
                                  <a:latin typeface="Cambria Math" panose="02040503050406030204" pitchFamily="18" charset="0"/>
                                  <a:ea typeface="Cambria Math" panose="02040503050406030204" pitchFamily="18" charset="0"/>
                                </a:rPr>
                                <m:t>3</m:t>
                              </m:r>
                            </m:sup>
                          </m:sSubSup>
                        </m:num>
                        <m:den>
                          <m:sSubSup>
                            <m:sSubSupPr>
                              <m:ctrlPr>
                                <a:rPr lang="en-SG" sz="3200" i="1">
                                  <a:latin typeface="Cambria Math" panose="02040503050406030204" pitchFamily="18" charset="0"/>
                                  <a:ea typeface="Cambria Math" panose="02040503050406030204" pitchFamily="18" charset="0"/>
                                </a:rPr>
                              </m:ctrlPr>
                            </m:sSubSupPr>
                            <m:e>
                              <m:r>
                                <a:rPr lang="en-SG" sz="3200" i="1">
                                  <a:latin typeface="Cambria Math" panose="02040503050406030204" pitchFamily="18" charset="0"/>
                                  <a:ea typeface="Cambria Math" panose="02040503050406030204" pitchFamily="18" charset="0"/>
                                </a:rPr>
                                <m:t>𝐶</m:t>
                              </m:r>
                            </m:e>
                            <m:sub>
                              <m:r>
                                <a:rPr lang="en-SG" sz="3200" b="0" i="1" smtClean="0">
                                  <a:latin typeface="Cambria Math" panose="02040503050406030204" pitchFamily="18" charset="0"/>
                                  <a:ea typeface="Cambria Math" panose="02040503050406030204" pitchFamily="18" charset="0"/>
                                </a:rPr>
                                <m:t>40</m:t>
                              </m:r>
                            </m:sub>
                            <m:sup>
                              <m:r>
                                <a:rPr lang="en-SG" sz="3200" i="1">
                                  <a:latin typeface="Cambria Math" panose="02040503050406030204" pitchFamily="18" charset="0"/>
                                  <a:ea typeface="Cambria Math" panose="02040503050406030204" pitchFamily="18" charset="0"/>
                                </a:rPr>
                                <m:t>3</m:t>
                              </m:r>
                            </m:sup>
                          </m:sSubSup>
                        </m:den>
                      </m:f>
                      <m:r>
                        <a:rPr lang="en-SG" sz="3200" b="0" i="1" smtClean="0">
                          <a:solidFill>
                            <a:schemeClr val="tx1"/>
                          </a:solidFill>
                          <a:latin typeface="Cambria Math" panose="02040503050406030204" pitchFamily="18" charset="0"/>
                        </a:rPr>
                        <m:t>=</m:t>
                      </m:r>
                      <m:f>
                        <m:fPr>
                          <m:ctrlPr>
                            <a:rPr lang="en-SG" sz="3200" b="0" i="1" smtClean="0">
                              <a:solidFill>
                                <a:schemeClr val="tx1"/>
                              </a:solidFill>
                              <a:latin typeface="Cambria Math" panose="02040503050406030204" pitchFamily="18" charset="0"/>
                            </a:rPr>
                          </m:ctrlPr>
                        </m:fPr>
                        <m:num>
                          <m:r>
                            <a:rPr lang="en-SG" sz="3200" b="0" i="1" smtClean="0">
                              <a:solidFill>
                                <a:schemeClr val="tx1"/>
                              </a:solidFill>
                              <a:latin typeface="Cambria Math" panose="02040503050406030204" pitchFamily="18" charset="0"/>
                            </a:rPr>
                            <m:t>2024</m:t>
                          </m:r>
                        </m:num>
                        <m:den>
                          <m:r>
                            <a:rPr lang="en-SG" sz="3200" b="0" i="1" smtClean="0">
                              <a:solidFill>
                                <a:schemeClr val="tx1"/>
                              </a:solidFill>
                              <a:latin typeface="Cambria Math" panose="02040503050406030204" pitchFamily="18" charset="0"/>
                            </a:rPr>
                            <m:t>9880</m:t>
                          </m:r>
                        </m:den>
                      </m:f>
                      <m:r>
                        <a:rPr lang="en-SG" sz="3200" i="1">
                          <a:latin typeface="Cambria Math" panose="02040503050406030204" pitchFamily="18" charset="0"/>
                          <a:ea typeface="Cambria Math" panose="02040503050406030204" pitchFamily="18" charset="0"/>
                        </a:rPr>
                        <m:t>≈</m:t>
                      </m:r>
                      <m:r>
                        <a:rPr lang="en-SG" sz="3200" b="1" i="1" smtClean="0">
                          <a:solidFill>
                            <a:schemeClr val="tx1"/>
                          </a:solidFill>
                          <a:latin typeface="Cambria Math" panose="02040503050406030204" pitchFamily="18" charset="0"/>
                        </a:rPr>
                        <m:t>𝟎</m:t>
                      </m:r>
                      <m:r>
                        <a:rPr lang="en-SG" sz="3200" b="1" i="1" smtClean="0">
                          <a:solidFill>
                            <a:schemeClr val="tx1"/>
                          </a:solidFill>
                          <a:latin typeface="Cambria Math" panose="02040503050406030204" pitchFamily="18" charset="0"/>
                        </a:rPr>
                        <m:t>,</m:t>
                      </m:r>
                      <m:r>
                        <a:rPr lang="en-SG" sz="3200" b="1" i="1" smtClean="0">
                          <a:solidFill>
                            <a:schemeClr val="tx1"/>
                          </a:solidFill>
                          <a:latin typeface="Cambria Math" panose="02040503050406030204" pitchFamily="18" charset="0"/>
                        </a:rPr>
                        <m:t>𝟐𝟎𝟓</m:t>
                      </m:r>
                    </m:oMath>
                  </m:oMathPara>
                </a14:m>
                <a:endParaRPr lang="en-SG" sz="3200">
                  <a:latin typeface="Times New Roman" panose="02020603050405020304" pitchFamily="18" charset="0"/>
                  <a:ea typeface="Times New Roman" panose="02020603050405020304" pitchFamily="18" charset="0"/>
                </a:endParaRPr>
              </a:p>
              <a:p>
                <a:pPr marR="36195" algn="just"/>
                <a:r>
                  <a:rPr lang="en-SG" sz="3200">
                    <a:latin typeface="Times New Roman" panose="02020603050405020304" pitchFamily="18" charset="0"/>
                    <a:ea typeface="Times New Roman" panose="02020603050405020304" pitchFamily="18" charset="0"/>
                  </a:rPr>
                  <a:t>Vậy </a:t>
                </a:r>
                <a:r>
                  <a:rPr lang="en-US" sz="3200">
                    <a:solidFill>
                      <a:prstClr val="black"/>
                    </a:solidFill>
                    <a:latin typeface="Times New Roman" panose="02020603050405020304" pitchFamily="18" charset="0"/>
                    <a:ea typeface="Times New Roman" panose="02020603050405020304" pitchFamily="18" charset="0"/>
                  </a:rPr>
                  <a:t>xác suất 3 học sinh chọn được là học sinh nữ</a:t>
                </a:r>
                <a:r>
                  <a:rPr lang="en-SG" sz="3200">
                    <a:latin typeface="Times New Roman" panose="02020603050405020304" pitchFamily="18" charset="0"/>
                    <a:ea typeface="Times New Roman" panose="02020603050405020304" pitchFamily="18" charset="0"/>
                  </a:rPr>
                  <a:t>:</a:t>
                </a:r>
                <a14:m>
                  <m:oMath xmlns:m="http://schemas.openxmlformats.org/officeDocument/2006/math">
                    <m:r>
                      <a:rPr lang="en-SG" sz="3200" b="0" i="0" smtClean="0">
                        <a:latin typeface="Cambria Math" panose="02040503050406030204" pitchFamily="18" charset="0"/>
                      </a:rPr>
                      <m:t> </m:t>
                    </m:r>
                    <m:r>
                      <a:rPr lang="en-SG" sz="3200" b="1" i="1">
                        <a:latin typeface="Cambria Math" panose="02040503050406030204" pitchFamily="18" charset="0"/>
                      </a:rPr>
                      <m:t>𝟎</m:t>
                    </m:r>
                    <m:r>
                      <a:rPr lang="en-SG" sz="3200" b="1" i="1">
                        <a:latin typeface="Cambria Math" panose="02040503050406030204" pitchFamily="18" charset="0"/>
                      </a:rPr>
                      <m:t>,</m:t>
                    </m:r>
                    <m:r>
                      <a:rPr lang="en-SG" sz="3200" b="1" i="1">
                        <a:latin typeface="Cambria Math" panose="02040503050406030204" pitchFamily="18" charset="0"/>
                      </a:rPr>
                      <m:t>𝟐𝟎𝟓</m:t>
                    </m:r>
                  </m:oMath>
                </a14:m>
                <a:endParaRPr lang="en-SG" sz="3200">
                  <a:solidFill>
                    <a:schemeClr val="tx1"/>
                  </a:solidFill>
                  <a:latin typeface="Times New Roman" panose="02020603050405020304" pitchFamily="18" charset="0"/>
                  <a:ea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2DE221FD-71E8-70EB-2DFD-A799383AC799}"/>
                  </a:ext>
                </a:extLst>
              </p:cNvPr>
              <p:cNvSpPr txBox="1">
                <a:spLocks noRot="1" noChangeAspect="1" noMove="1" noResize="1" noEditPoints="1" noAdjustHandles="1" noChangeArrowheads="1" noChangeShapeType="1" noTextEdit="1"/>
              </p:cNvSpPr>
              <p:nvPr/>
            </p:nvSpPr>
            <p:spPr>
              <a:xfrm>
                <a:off x="220132" y="2434005"/>
                <a:ext cx="11861801" cy="4190699"/>
              </a:xfrm>
              <a:prstGeom prst="rect">
                <a:avLst/>
              </a:prstGeom>
              <a:blipFill>
                <a:blip r:embed="rId2"/>
                <a:stretch>
                  <a:fillRect l="-1285" t="-2035" b="-3634"/>
                </a:stretch>
              </a:blipFill>
            </p:spPr>
            <p:txBody>
              <a:bodyPr/>
              <a:lstStyle/>
              <a:p>
                <a:r>
                  <a:rPr lang="en-SG">
                    <a:noFill/>
                  </a:rPr>
                  <a:t> </a:t>
                </a:r>
              </a:p>
            </p:txBody>
          </p:sp>
        </mc:Fallback>
      </mc:AlternateContent>
    </p:spTree>
    <p:extLst>
      <p:ext uri="{BB962C8B-B14F-4D97-AF65-F5344CB8AC3E}">
        <p14:creationId xmlns:p14="http://schemas.microsoft.com/office/powerpoint/2010/main" val="128875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48E34-900B-785A-8CED-54E7ECE1962A}"/>
            </a:ext>
          </a:extLst>
        </p:cNvPr>
        <p:cNvGrpSpPr/>
        <p:nvPr/>
      </p:nvGrpSpPr>
      <p:grpSpPr>
        <a:xfrm>
          <a:off x="0" y="0"/>
          <a:ext cx="0" cy="0"/>
          <a:chOff x="0" y="0"/>
          <a:chExt cx="0" cy="0"/>
        </a:xfrm>
      </p:grpSpPr>
      <p:pic>
        <p:nvPicPr>
          <p:cNvPr id="6" name="Picture 5" descr="CHƯƠNG TRÌNH BỐC THĂM TRÚNG THƯỞNG MỪNG SINH NHẬT VUI - CÙNG KHUI QUÀ KHỦNG  - GIGAMALL">
            <a:extLst>
              <a:ext uri="{FF2B5EF4-FFF2-40B4-BE49-F238E27FC236}">
                <a16:creationId xmlns:a16="http://schemas.microsoft.com/office/drawing/2014/main" id="{A2E435E0-54CB-A936-2A79-525A50D44C9D}"/>
              </a:ext>
            </a:extLst>
          </p:cNvPr>
          <p:cNvPicPr>
            <a:picLocks noChangeAspect="1"/>
          </p:cNvPicPr>
          <p:nvPr/>
        </p:nvPicPr>
        <p:blipFill>
          <a:blip r:embed="rId2"/>
          <a:stretch>
            <a:fillRect/>
          </a:stretch>
        </p:blipFill>
        <p:spPr>
          <a:xfrm>
            <a:off x="5439" y="0"/>
            <a:ext cx="7548167" cy="4334933"/>
          </a:xfrm>
          <a:prstGeom prst="rect">
            <a:avLst/>
          </a:prstGeom>
        </p:spPr>
      </p:pic>
      <p:pic>
        <p:nvPicPr>
          <p:cNvPr id="8" name="Picture 7">
            <a:extLst>
              <a:ext uri="{FF2B5EF4-FFF2-40B4-BE49-F238E27FC236}">
                <a16:creationId xmlns:a16="http://schemas.microsoft.com/office/drawing/2014/main" id="{F965A818-19D4-783E-BBA6-97E0E11C29D5}"/>
              </a:ext>
            </a:extLst>
          </p:cNvPr>
          <p:cNvPicPr>
            <a:picLocks noChangeAspect="1"/>
          </p:cNvPicPr>
          <p:nvPr/>
        </p:nvPicPr>
        <p:blipFill>
          <a:blip r:embed="rId3"/>
          <a:stretch>
            <a:fillRect/>
          </a:stretch>
        </p:blipFill>
        <p:spPr>
          <a:xfrm>
            <a:off x="7553606" y="2238123"/>
            <a:ext cx="4638394" cy="4700571"/>
          </a:xfrm>
          <a:prstGeom prst="rect">
            <a:avLst/>
          </a:prstGeom>
        </p:spPr>
      </p:pic>
    </p:spTree>
    <p:extLst>
      <p:ext uri="{BB962C8B-B14F-4D97-AF65-F5344CB8AC3E}">
        <p14:creationId xmlns:p14="http://schemas.microsoft.com/office/powerpoint/2010/main" val="520628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99A50-467E-A678-24EE-BDAF5CB3D31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070016A-6361-F682-BF87-BB73AB08D210}"/>
              </a:ext>
            </a:extLst>
          </p:cNvPr>
          <p:cNvSpPr txBox="1"/>
          <p:nvPr/>
        </p:nvSpPr>
        <p:spPr>
          <a:xfrm>
            <a:off x="110066" y="125681"/>
            <a:ext cx="11971867" cy="2062103"/>
          </a:xfrm>
          <a:prstGeom prst="rect">
            <a:avLst/>
          </a:prstGeom>
          <a:noFill/>
        </p:spPr>
        <p:txBody>
          <a:bodyPr wrap="square" rtlCol="0">
            <a:spAutoFit/>
          </a:bodyPr>
          <a:lstStyle/>
          <a:p>
            <a:pPr marR="36195" indent="180340" algn="just">
              <a:buNone/>
            </a:pPr>
            <a:r>
              <a:rPr lang="en-SG" sz="3200" b="1">
                <a:solidFill>
                  <a:srgbClr val="FF0000"/>
                </a:solidFill>
                <a:effectLst/>
                <a:latin typeface="Times New Roman" panose="02020603050405020304" pitchFamily="18" charset="0"/>
                <a:ea typeface="Times New Roman" panose="02020603050405020304" pitchFamily="18" charset="0"/>
              </a:rPr>
              <a:t>Tình huống 3</a:t>
            </a:r>
            <a:r>
              <a:rPr lang="en-SG" sz="3200" b="1">
                <a:effectLst/>
                <a:latin typeface="Times New Roman" panose="02020603050405020304" pitchFamily="18" charset="0"/>
                <a:ea typeface="Times New Roman" panose="02020603050405020304" pitchFamily="18" charset="0"/>
              </a:rPr>
              <a:t>. Trong một chương trình bốc thăm trúng thưởng của siêu thị có 100 phiếu dự thưởng, trong đó chỉ có 1 phiếu trúng giải đặc biệt. Bạn Mai được chọn ngẫu nhiên 1 phiếu. Hãy tính xác suất để bạn Mai bốc được phiếu trúng giải đặc biệt.</a:t>
            </a:r>
            <a:endParaRPr lang="en-SG" sz="3200" b="1">
              <a:solidFill>
                <a:srgbClr val="FF0000"/>
              </a:solidFill>
              <a:latin typeface="Times New Roman" panose="02020603050405020304" pitchFamily="18" charset="0"/>
              <a:ea typeface="Times New Roman" panose="02020603050405020304" pitchFamily="18" charset="0"/>
            </a:endParaRPr>
          </a:p>
        </p:txBody>
      </p:sp>
      <p:cxnSp>
        <p:nvCxnSpPr>
          <p:cNvPr id="5" name="Straight Connector 4">
            <a:extLst>
              <a:ext uri="{FF2B5EF4-FFF2-40B4-BE49-F238E27FC236}">
                <a16:creationId xmlns:a16="http://schemas.microsoft.com/office/drawing/2014/main" id="{B47C2797-E4F7-4F22-E811-75A46CA97CBB}"/>
              </a:ext>
            </a:extLst>
          </p:cNvPr>
          <p:cNvCxnSpPr/>
          <p:nvPr/>
        </p:nvCxnSpPr>
        <p:spPr>
          <a:xfrm>
            <a:off x="0" y="2187784"/>
            <a:ext cx="12081933"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9B622139-D00F-5125-31EE-6ED6E008CA50}"/>
                  </a:ext>
                </a:extLst>
              </p:cNvPr>
              <p:cNvSpPr txBox="1"/>
              <p:nvPr/>
            </p:nvSpPr>
            <p:spPr>
              <a:xfrm>
                <a:off x="220132" y="2411264"/>
                <a:ext cx="11861801" cy="4321055"/>
              </a:xfrm>
              <a:prstGeom prst="rect">
                <a:avLst/>
              </a:prstGeom>
              <a:noFill/>
            </p:spPr>
            <p:txBody>
              <a:bodyPr wrap="square" rtlCol="0">
                <a:spAutoFit/>
              </a:bodyPr>
              <a:lstStyle/>
              <a:p>
                <a:pPr marL="457200" marR="36195" indent="-457200" algn="just">
                  <a:buFont typeface="Arial" panose="020B0604020202020204" pitchFamily="34" charset="0"/>
                  <a:buChar char="•"/>
                </a:pPr>
                <a:r>
                  <a:rPr lang="en-SG" sz="3400">
                    <a:solidFill>
                      <a:schemeClr val="tx1"/>
                    </a:solidFill>
                    <a:effectLst/>
                    <a:latin typeface="Times New Roman" panose="02020603050405020304" pitchFamily="18" charset="0"/>
                    <a:ea typeface="Times New Roman" panose="02020603050405020304" pitchFamily="18" charset="0"/>
                  </a:rPr>
                  <a:t>Bạn  Mai chọn ngẫu nhiên 1 phiếu trong tổng 100 phiếu</a:t>
                </a:r>
              </a:p>
              <a:p>
                <a:pPr marR="36195" algn="just"/>
                <a14:m>
                  <m:oMath xmlns:m="http://schemas.openxmlformats.org/officeDocument/2006/math">
                    <m:r>
                      <a:rPr lang="en-US" sz="3400" i="1" smtClean="0">
                        <a:latin typeface="Cambria Math" panose="02040503050406030204" pitchFamily="18" charset="0"/>
                        <a:ea typeface="Cambria Math" panose="02040503050406030204" pitchFamily="18" charset="0"/>
                        <a:cs typeface="Times New Roman" panose="02020603050405020304" pitchFamily="18" charset="0"/>
                      </a:rPr>
                      <m:t>⇒</m:t>
                    </m:r>
                    <m:r>
                      <a:rPr lang="en-SG" sz="3400" b="0" i="1" smtClean="0">
                        <a:latin typeface="Cambria Math" panose="02040503050406030204" pitchFamily="18" charset="0"/>
                        <a:ea typeface="Cambria Math" panose="02040503050406030204" pitchFamily="18" charset="0"/>
                        <a:cs typeface="Times New Roman" panose="02020603050405020304" pitchFamily="18" charset="0"/>
                      </a:rPr>
                      <m:t> </m:t>
                    </m:r>
                  </m:oMath>
                </a14:m>
                <a:r>
                  <a:rPr lang="en-US" sz="3400">
                    <a:latin typeface="Times New Roman" panose="02020603050405020304" pitchFamily="18" charset="0"/>
                    <a:cs typeface="Times New Roman" panose="02020603050405020304" pitchFamily="18" charset="0"/>
                  </a:rPr>
                  <a:t>Số kết quả có thể xảy ra của phép thử</a:t>
                </a:r>
                <a:r>
                  <a:rPr lang="en-US" sz="3400"/>
                  <a:t>.    </a:t>
                </a:r>
                <a14:m>
                  <m:oMath xmlns:m="http://schemas.openxmlformats.org/officeDocument/2006/math">
                    <m:r>
                      <a:rPr lang="en-SG" sz="3400" b="0" i="1" smtClean="0">
                        <a:solidFill>
                          <a:srgbClr val="FF0000"/>
                        </a:solidFill>
                        <a:latin typeface="Cambria Math" panose="02040503050406030204" pitchFamily="18" charset="0"/>
                        <a:ea typeface="Times New Roman" panose="02020603050405020304" pitchFamily="18" charset="0"/>
                      </a:rPr>
                      <m:t>𝑛</m:t>
                    </m:r>
                    <m:d>
                      <m:dPr>
                        <m:ctrlPr>
                          <a:rPr lang="en-SG" sz="3400" i="1" smtClean="0">
                            <a:solidFill>
                              <a:srgbClr val="FF0000"/>
                            </a:solidFill>
                            <a:latin typeface="Cambria Math" panose="02040503050406030204" pitchFamily="18" charset="0"/>
                            <a:ea typeface="Times New Roman" panose="02020603050405020304" pitchFamily="18" charset="0"/>
                          </a:rPr>
                        </m:ctrlPr>
                      </m:dPr>
                      <m:e>
                        <m:r>
                          <a:rPr lang="en-SG" sz="3400" b="0" i="1" smtClean="0">
                            <a:solidFill>
                              <a:srgbClr val="FF0000"/>
                            </a:solidFill>
                            <a:latin typeface="Cambria Math" panose="02040503050406030204" pitchFamily="18" charset="0"/>
                            <a:ea typeface="Cambria Math" panose="02040503050406030204" pitchFamily="18" charset="0"/>
                          </a:rPr>
                          <m:t>𝛺</m:t>
                        </m:r>
                      </m:e>
                    </m:d>
                    <m:r>
                      <a:rPr lang="en-SG" sz="3400" b="0" i="1" smtClean="0">
                        <a:solidFill>
                          <a:srgbClr val="FF0000"/>
                        </a:solidFill>
                        <a:latin typeface="Cambria Math" panose="02040503050406030204" pitchFamily="18" charset="0"/>
                        <a:ea typeface="Cambria Math" panose="02040503050406030204" pitchFamily="18" charset="0"/>
                      </a:rPr>
                      <m:t>=</m:t>
                    </m:r>
                    <m:r>
                      <a:rPr lang="en-SG" sz="3400" b="0" i="1" smtClean="0">
                        <a:solidFill>
                          <a:srgbClr val="FF0000"/>
                        </a:solidFill>
                        <a:latin typeface="Cambria Math" panose="02040503050406030204" pitchFamily="18" charset="0"/>
                        <a:ea typeface="Cambria Math" panose="02040503050406030204" pitchFamily="18" charset="0"/>
                      </a:rPr>
                      <m:t>100</m:t>
                    </m:r>
                  </m:oMath>
                </a14:m>
                <a:endParaRPr lang="en-SG" sz="3400">
                  <a:solidFill>
                    <a:srgbClr val="FF0000"/>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400">
                    <a:latin typeface="Times New Roman" panose="02020603050405020304" pitchFamily="18" charset="0"/>
                    <a:ea typeface="Times New Roman" panose="02020603050405020304" pitchFamily="18" charset="0"/>
                  </a:rPr>
                  <a:t> Gọi A là biến cố “bạn Mai bốc được phiếu trúng giải đặc biệt”</a:t>
                </a:r>
              </a:p>
              <a:p>
                <a:pPr marR="36195" algn="just"/>
                <a14:m>
                  <m:oMath xmlns:m="http://schemas.openxmlformats.org/officeDocument/2006/math">
                    <m:r>
                      <a:rPr lang="en-US" sz="3400" i="1" smtClean="0">
                        <a:latin typeface="Cambria Math" panose="02040503050406030204" pitchFamily="18" charset="0"/>
                        <a:ea typeface="Cambria Math" panose="02040503050406030204" pitchFamily="18" charset="0"/>
                      </a:rPr>
                      <m:t>⇒</m:t>
                    </m:r>
                  </m:oMath>
                </a14:m>
                <a:r>
                  <a:rPr lang="en-US" sz="3400">
                    <a:latin typeface="Times New Roman" panose="02020603050405020304" pitchFamily="18" charset="0"/>
                    <a:cs typeface="Times New Roman" panose="02020603050405020304" pitchFamily="18" charset="0"/>
                  </a:rPr>
                  <a:t>số kết quả thuận lợi cho biến cố </a:t>
                </a:r>
                <a14:m>
                  <m:oMath xmlns:m="http://schemas.openxmlformats.org/officeDocument/2006/math">
                    <m:r>
                      <m:rPr>
                        <m:sty m:val="p"/>
                      </m:rPr>
                      <a:rPr lang="en-SG" sz="3400">
                        <a:latin typeface="Cambria Math" panose="02040503050406030204" pitchFamily="18" charset="0"/>
                      </a:rPr>
                      <m:t>A</m:t>
                    </m:r>
                    <m:r>
                      <a:rPr lang="en-SG" sz="3400" i="1">
                        <a:latin typeface="Cambria Math" panose="02040503050406030204" pitchFamily="18" charset="0"/>
                      </a:rPr>
                      <m:t> </m:t>
                    </m:r>
                    <m:r>
                      <a:rPr lang="en-SG" sz="3400" b="0" i="1" smtClean="0">
                        <a:latin typeface="Cambria Math" panose="02040503050406030204" pitchFamily="18" charset="0"/>
                      </a:rPr>
                      <m:t>: </m:t>
                    </m:r>
                    <m:r>
                      <a:rPr lang="en-SG" sz="3400" b="0" i="1" smtClean="0">
                        <a:solidFill>
                          <a:srgbClr val="FF0000"/>
                        </a:solidFill>
                        <a:latin typeface="Cambria Math" panose="02040503050406030204" pitchFamily="18" charset="0"/>
                        <a:ea typeface="Times New Roman" panose="02020603050405020304" pitchFamily="18" charset="0"/>
                      </a:rPr>
                      <m:t>𝑛</m:t>
                    </m:r>
                    <m:d>
                      <m:dPr>
                        <m:ctrlPr>
                          <a:rPr lang="en-SG" sz="3400" i="1">
                            <a:solidFill>
                              <a:srgbClr val="FF0000"/>
                            </a:solidFill>
                            <a:latin typeface="Cambria Math" panose="02040503050406030204" pitchFamily="18" charset="0"/>
                            <a:ea typeface="Times New Roman" panose="02020603050405020304" pitchFamily="18" charset="0"/>
                          </a:rPr>
                        </m:ctrlPr>
                      </m:dPr>
                      <m:e>
                        <m:r>
                          <a:rPr lang="en-SG" sz="3400" b="0" i="1" smtClean="0">
                            <a:solidFill>
                              <a:srgbClr val="FF0000"/>
                            </a:solidFill>
                            <a:latin typeface="Cambria Math" panose="02040503050406030204" pitchFamily="18" charset="0"/>
                            <a:ea typeface="Times New Roman" panose="02020603050405020304" pitchFamily="18" charset="0"/>
                          </a:rPr>
                          <m:t>𝐴</m:t>
                        </m:r>
                      </m:e>
                    </m:d>
                    <m:r>
                      <a:rPr lang="en-SG" sz="3400" b="0" i="1" smtClean="0">
                        <a:solidFill>
                          <a:srgbClr val="FF0000"/>
                        </a:solidFill>
                        <a:latin typeface="Cambria Math" panose="02040503050406030204" pitchFamily="18" charset="0"/>
                        <a:ea typeface="Cambria Math" panose="02040503050406030204" pitchFamily="18" charset="0"/>
                      </a:rPr>
                      <m:t>=</m:t>
                    </m:r>
                    <m:r>
                      <a:rPr lang="en-SG" sz="3400" b="0" i="1" smtClean="0">
                        <a:solidFill>
                          <a:srgbClr val="FF0000"/>
                        </a:solidFill>
                        <a:latin typeface="Cambria Math" panose="02040503050406030204" pitchFamily="18" charset="0"/>
                        <a:ea typeface="Cambria Math" panose="02040503050406030204" pitchFamily="18" charset="0"/>
                      </a:rPr>
                      <m:t>1</m:t>
                    </m:r>
                  </m:oMath>
                </a14:m>
                <a:endParaRPr lang="en-SG" sz="3400">
                  <a:solidFill>
                    <a:srgbClr val="FF0000"/>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400">
                    <a:latin typeface="Times New Roman" panose="02020603050405020304" pitchFamily="18" charset="0"/>
                    <a:ea typeface="Times New Roman" panose="02020603050405020304" pitchFamily="18" charset="0"/>
                  </a:rPr>
                  <a:t>Xác suất để bạn Mai bốc được phiếu trúng giải đặc biệt là</a:t>
                </a:r>
              </a:p>
              <a:p>
                <a:pPr marR="36195" algn="just"/>
                <a14:m>
                  <m:oMathPara xmlns:m="http://schemas.openxmlformats.org/officeDocument/2006/math">
                    <m:oMathParaPr>
                      <m:jc m:val="centerGroup"/>
                    </m:oMathParaPr>
                    <m:oMath xmlns:m="http://schemas.openxmlformats.org/officeDocument/2006/math">
                      <m:r>
                        <a:rPr lang="en-SG" sz="3400" b="1" i="1" smtClean="0">
                          <a:solidFill>
                            <a:srgbClr val="FF0000"/>
                          </a:solidFill>
                          <a:latin typeface="Cambria Math" panose="02040503050406030204" pitchFamily="18" charset="0"/>
                          <a:ea typeface="Times New Roman" panose="02020603050405020304" pitchFamily="18" charset="0"/>
                        </a:rPr>
                        <m:t>𝑷</m:t>
                      </m:r>
                      <m:d>
                        <m:dPr>
                          <m:ctrlPr>
                            <a:rPr lang="en-SG" sz="3400" b="1" i="1" smtClean="0">
                              <a:solidFill>
                                <a:srgbClr val="FF0000"/>
                              </a:solidFill>
                              <a:latin typeface="Cambria Math" panose="02040503050406030204" pitchFamily="18" charset="0"/>
                              <a:ea typeface="Times New Roman" panose="02020603050405020304" pitchFamily="18" charset="0"/>
                            </a:rPr>
                          </m:ctrlPr>
                        </m:dPr>
                        <m:e>
                          <m:r>
                            <a:rPr lang="en-SG" sz="3400" b="1" i="1" smtClean="0">
                              <a:solidFill>
                                <a:srgbClr val="FF0000"/>
                              </a:solidFill>
                              <a:latin typeface="Cambria Math" panose="02040503050406030204" pitchFamily="18" charset="0"/>
                              <a:ea typeface="Times New Roman" panose="02020603050405020304" pitchFamily="18" charset="0"/>
                            </a:rPr>
                            <m:t>𝑨</m:t>
                          </m:r>
                        </m:e>
                      </m:d>
                      <m:r>
                        <a:rPr lang="en-SG" sz="3400" b="1" i="1" smtClean="0">
                          <a:solidFill>
                            <a:srgbClr val="FF0000"/>
                          </a:solidFill>
                          <a:latin typeface="Cambria Math" panose="02040503050406030204" pitchFamily="18" charset="0"/>
                          <a:ea typeface="Times New Roman" panose="02020603050405020304" pitchFamily="18" charset="0"/>
                        </a:rPr>
                        <m:t>=</m:t>
                      </m:r>
                      <m:f>
                        <m:fPr>
                          <m:ctrlPr>
                            <a:rPr lang="en-SG" sz="3400" b="1" i="1" smtClean="0">
                              <a:solidFill>
                                <a:srgbClr val="FF0000"/>
                              </a:solidFill>
                              <a:latin typeface="Cambria Math" panose="02040503050406030204" pitchFamily="18" charset="0"/>
                            </a:rPr>
                          </m:ctrlPr>
                        </m:fPr>
                        <m:num>
                          <m:r>
                            <a:rPr lang="en-SG" sz="3400" b="1" i="1" smtClean="0">
                              <a:solidFill>
                                <a:srgbClr val="FF0000"/>
                              </a:solidFill>
                              <a:latin typeface="Cambria Math" panose="02040503050406030204" pitchFamily="18" charset="0"/>
                            </a:rPr>
                            <m:t>𝒏</m:t>
                          </m:r>
                          <m:r>
                            <a:rPr lang="en-SG" sz="3400" b="1" i="1" smtClean="0">
                              <a:solidFill>
                                <a:srgbClr val="FF0000"/>
                              </a:solidFill>
                              <a:latin typeface="Cambria Math" panose="02040503050406030204" pitchFamily="18" charset="0"/>
                            </a:rPr>
                            <m:t>(</m:t>
                          </m:r>
                          <m:r>
                            <a:rPr lang="en-SG" sz="3400" b="1" i="1" smtClean="0">
                              <a:solidFill>
                                <a:srgbClr val="FF0000"/>
                              </a:solidFill>
                              <a:latin typeface="Cambria Math" panose="02040503050406030204" pitchFamily="18" charset="0"/>
                            </a:rPr>
                            <m:t>𝑨</m:t>
                          </m:r>
                          <m:r>
                            <a:rPr lang="en-SG" sz="3400" b="1" i="1" smtClean="0">
                              <a:solidFill>
                                <a:srgbClr val="FF0000"/>
                              </a:solidFill>
                              <a:latin typeface="Cambria Math" panose="02040503050406030204" pitchFamily="18" charset="0"/>
                            </a:rPr>
                            <m:t>)</m:t>
                          </m:r>
                        </m:num>
                        <m:den>
                          <m:r>
                            <a:rPr lang="en-SG" sz="3400" b="1" i="1" smtClean="0">
                              <a:solidFill>
                                <a:srgbClr val="FF0000"/>
                              </a:solidFill>
                              <a:latin typeface="Cambria Math" panose="02040503050406030204" pitchFamily="18" charset="0"/>
                            </a:rPr>
                            <m:t>𝒏</m:t>
                          </m:r>
                          <m:r>
                            <a:rPr lang="en-SG" sz="3400" b="1" i="1" smtClean="0">
                              <a:solidFill>
                                <a:srgbClr val="FF0000"/>
                              </a:solidFill>
                              <a:latin typeface="Cambria Math" panose="02040503050406030204" pitchFamily="18" charset="0"/>
                            </a:rPr>
                            <m:t>(</m:t>
                          </m:r>
                          <m:r>
                            <a:rPr lang="el-GR" sz="3400" b="1" i="1" smtClean="0">
                              <a:solidFill>
                                <a:srgbClr val="FF0000"/>
                              </a:solidFill>
                              <a:latin typeface="Cambria Math" panose="02040503050406030204" pitchFamily="18" charset="0"/>
                              <a:ea typeface="Cambria Math" panose="02040503050406030204" pitchFamily="18" charset="0"/>
                            </a:rPr>
                            <m:t>𝜴</m:t>
                          </m:r>
                          <m:r>
                            <a:rPr lang="en-SG" sz="3400" b="1" i="1" smtClean="0">
                              <a:solidFill>
                                <a:srgbClr val="FF0000"/>
                              </a:solidFill>
                              <a:latin typeface="Cambria Math" panose="02040503050406030204" pitchFamily="18" charset="0"/>
                              <a:ea typeface="Cambria Math" panose="02040503050406030204" pitchFamily="18" charset="0"/>
                            </a:rPr>
                            <m:t>)</m:t>
                          </m:r>
                        </m:den>
                      </m:f>
                      <m:r>
                        <a:rPr lang="en-SG" sz="3400" b="0" i="1" smtClean="0">
                          <a:solidFill>
                            <a:schemeClr val="tx1"/>
                          </a:solidFill>
                          <a:latin typeface="Cambria Math" panose="02040503050406030204" pitchFamily="18" charset="0"/>
                        </a:rPr>
                        <m:t>=</m:t>
                      </m:r>
                      <m:f>
                        <m:fPr>
                          <m:ctrlPr>
                            <a:rPr lang="en-SG" sz="3400" i="1" smtClean="0">
                              <a:solidFill>
                                <a:schemeClr val="tx1"/>
                              </a:solidFill>
                              <a:latin typeface="Cambria Math" panose="02040503050406030204" pitchFamily="18" charset="0"/>
                            </a:rPr>
                          </m:ctrlPr>
                        </m:fPr>
                        <m:num>
                          <m:r>
                            <a:rPr lang="en-SG" sz="3400" b="0" i="1" smtClean="0">
                              <a:solidFill>
                                <a:schemeClr val="tx1"/>
                              </a:solidFill>
                              <a:latin typeface="Cambria Math" panose="02040503050406030204" pitchFamily="18" charset="0"/>
                            </a:rPr>
                            <m:t>1</m:t>
                          </m:r>
                        </m:num>
                        <m:den>
                          <m:r>
                            <a:rPr lang="en-SG" sz="3400" b="0" i="1" smtClean="0">
                              <a:solidFill>
                                <a:schemeClr val="tx1"/>
                              </a:solidFill>
                              <a:latin typeface="Cambria Math" panose="02040503050406030204" pitchFamily="18" charset="0"/>
                            </a:rPr>
                            <m:t>100</m:t>
                          </m:r>
                        </m:den>
                      </m:f>
                      <m:r>
                        <a:rPr lang="en-SG" sz="3400" b="0" i="1" smtClean="0">
                          <a:solidFill>
                            <a:schemeClr val="tx1"/>
                          </a:solidFill>
                          <a:latin typeface="Cambria Math" panose="02040503050406030204" pitchFamily="18" charset="0"/>
                        </a:rPr>
                        <m:t>=</m:t>
                      </m:r>
                      <m:r>
                        <a:rPr lang="en-SG" sz="3400" b="0" i="1" smtClean="0">
                          <a:solidFill>
                            <a:schemeClr val="tx1"/>
                          </a:solidFill>
                          <a:latin typeface="Cambria Math" panose="02040503050406030204" pitchFamily="18" charset="0"/>
                        </a:rPr>
                        <m:t>0</m:t>
                      </m:r>
                      <m:r>
                        <a:rPr lang="en-SG" sz="3400" b="0" i="1" smtClean="0">
                          <a:solidFill>
                            <a:schemeClr val="tx1"/>
                          </a:solidFill>
                          <a:latin typeface="Cambria Math" panose="02040503050406030204" pitchFamily="18" charset="0"/>
                        </a:rPr>
                        <m:t>,</m:t>
                      </m:r>
                      <m:r>
                        <a:rPr lang="en-SG" sz="3400" b="0" i="1" smtClean="0">
                          <a:solidFill>
                            <a:schemeClr val="tx1"/>
                          </a:solidFill>
                          <a:latin typeface="Cambria Math" panose="02040503050406030204" pitchFamily="18" charset="0"/>
                        </a:rPr>
                        <m:t>01</m:t>
                      </m:r>
                      <m:r>
                        <a:rPr lang="en-SG" sz="3400" b="0" i="0" smtClean="0">
                          <a:solidFill>
                            <a:schemeClr val="tx1"/>
                          </a:solidFill>
                          <a:latin typeface="Cambria Math" panose="02040503050406030204" pitchFamily="18" charset="0"/>
                        </a:rPr>
                        <m:t>=</m:t>
                      </m:r>
                      <m:r>
                        <a:rPr lang="en-SG" sz="3400" b="0" i="0" smtClean="0">
                          <a:solidFill>
                            <a:schemeClr val="tx1"/>
                          </a:solidFill>
                          <a:latin typeface="Cambria Math" panose="02040503050406030204" pitchFamily="18" charset="0"/>
                        </a:rPr>
                        <m:t>1</m:t>
                      </m:r>
                      <m:r>
                        <a:rPr lang="en-SG" sz="3400" b="0" i="0" smtClean="0">
                          <a:solidFill>
                            <a:schemeClr val="tx1"/>
                          </a:solidFill>
                          <a:latin typeface="Cambria Math" panose="02040503050406030204" pitchFamily="18" charset="0"/>
                        </a:rPr>
                        <m:t>%</m:t>
                      </m:r>
                    </m:oMath>
                  </m:oMathPara>
                </a14:m>
                <a:endParaRPr lang="en-SG" sz="3400">
                  <a:solidFill>
                    <a:schemeClr val="tx1"/>
                  </a:solidFill>
                  <a:latin typeface="Times New Roman" panose="02020603050405020304" pitchFamily="18" charset="0"/>
                  <a:ea typeface="Times New Roman" panose="02020603050405020304" pitchFamily="18" charset="0"/>
                </a:endParaRPr>
              </a:p>
              <a:p>
                <a:pPr marR="36195" algn="just"/>
                <a:r>
                  <a:rPr lang="en-SG" sz="3400">
                    <a:latin typeface="Times New Roman" panose="02020603050405020304" pitchFamily="18" charset="0"/>
                    <a:ea typeface="Times New Roman" panose="02020603050405020304" pitchFamily="18" charset="0"/>
                  </a:rPr>
                  <a:t>Vậy xác suất Mai trúng là 1%</a:t>
                </a:r>
                <a:endParaRPr lang="en-SG" sz="3400">
                  <a:solidFill>
                    <a:schemeClr val="tx1"/>
                  </a:solidFill>
                  <a:latin typeface="Times New Roman" panose="02020603050405020304" pitchFamily="18" charset="0"/>
                  <a:ea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9B622139-D00F-5125-31EE-6ED6E008CA50}"/>
                  </a:ext>
                </a:extLst>
              </p:cNvPr>
              <p:cNvSpPr txBox="1">
                <a:spLocks noRot="1" noChangeAspect="1" noMove="1" noResize="1" noEditPoints="1" noAdjustHandles="1" noChangeArrowheads="1" noChangeShapeType="1" noTextEdit="1"/>
              </p:cNvSpPr>
              <p:nvPr/>
            </p:nvSpPr>
            <p:spPr>
              <a:xfrm>
                <a:off x="220132" y="2411264"/>
                <a:ext cx="11861801" cy="4321055"/>
              </a:xfrm>
              <a:prstGeom prst="rect">
                <a:avLst/>
              </a:prstGeom>
              <a:blipFill>
                <a:blip r:embed="rId2"/>
                <a:stretch>
                  <a:fillRect l="-1439" t="-2260" b="-3955"/>
                </a:stretch>
              </a:blipFill>
            </p:spPr>
            <p:txBody>
              <a:bodyPr/>
              <a:lstStyle/>
              <a:p>
                <a:r>
                  <a:rPr lang="en-SG">
                    <a:noFill/>
                  </a:rPr>
                  <a:t> </a:t>
                </a:r>
              </a:p>
            </p:txBody>
          </p:sp>
        </mc:Fallback>
      </mc:AlternateContent>
    </p:spTree>
    <p:extLst>
      <p:ext uri="{BB962C8B-B14F-4D97-AF65-F5344CB8AC3E}">
        <p14:creationId xmlns:p14="http://schemas.microsoft.com/office/powerpoint/2010/main" val="297692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1E913-B0ED-6E50-44FE-C9134315D2C5}"/>
            </a:ext>
          </a:extLst>
        </p:cNvPr>
        <p:cNvGrpSpPr/>
        <p:nvPr/>
      </p:nvGrpSpPr>
      <p:grpSpPr>
        <a:xfrm>
          <a:off x="0" y="0"/>
          <a:ext cx="0" cy="0"/>
          <a:chOff x="0" y="0"/>
          <a:chExt cx="0" cy="0"/>
        </a:xfrm>
      </p:grpSpPr>
      <p:pic>
        <p:nvPicPr>
          <p:cNvPr id="5" name="Picture 4" descr="Sunshine Sky City mang đến không gian sống đẳng cấp hút khách nước ngoài -  SUNSHINE SKY CITY">
            <a:extLst>
              <a:ext uri="{FF2B5EF4-FFF2-40B4-BE49-F238E27FC236}">
                <a16:creationId xmlns:a16="http://schemas.microsoft.com/office/drawing/2014/main" id="{EE63094D-7CA8-15AF-C581-559A039DAFAC}"/>
              </a:ext>
            </a:extLst>
          </p:cNvPr>
          <p:cNvPicPr>
            <a:picLocks noChangeAspect="1"/>
          </p:cNvPicPr>
          <p:nvPr/>
        </p:nvPicPr>
        <p:blipFill>
          <a:blip r:embed="rId2"/>
          <a:stretch>
            <a:fillRect/>
          </a:stretch>
        </p:blipFill>
        <p:spPr>
          <a:xfrm>
            <a:off x="0" y="0"/>
            <a:ext cx="6096000" cy="4199467"/>
          </a:xfrm>
          <a:prstGeom prst="rect">
            <a:avLst/>
          </a:prstGeom>
        </p:spPr>
      </p:pic>
      <p:pic>
        <p:nvPicPr>
          <p:cNvPr id="6" name="Picture 5" descr="Top 25 quà lưu niệm ý nghĩa và độc đáo cho nhiều đối tượng ...">
            <a:extLst>
              <a:ext uri="{FF2B5EF4-FFF2-40B4-BE49-F238E27FC236}">
                <a16:creationId xmlns:a16="http://schemas.microsoft.com/office/drawing/2014/main" id="{3C24FDAE-DDF9-B047-5FC1-5F358A5B28A1}"/>
              </a:ext>
            </a:extLst>
          </p:cNvPr>
          <p:cNvPicPr>
            <a:picLocks noChangeAspect="1"/>
          </p:cNvPicPr>
          <p:nvPr/>
        </p:nvPicPr>
        <p:blipFill>
          <a:blip r:embed="rId3"/>
          <a:stretch>
            <a:fillRect/>
          </a:stretch>
        </p:blipFill>
        <p:spPr>
          <a:xfrm>
            <a:off x="6096000" y="2379133"/>
            <a:ext cx="6131222" cy="4478867"/>
          </a:xfrm>
          <a:prstGeom prst="rect">
            <a:avLst/>
          </a:prstGeom>
        </p:spPr>
      </p:pic>
      <p:pic>
        <p:nvPicPr>
          <p:cNvPr id="8" name="Picture 4" descr="https://cdn.thuvienphapluat.vn/uploads/danluat/%E1%BA%A2NH%20B%C3%80I%20VI%E1%BA%BET/612020huyen7.jpeg">
            <a:extLst>
              <a:ext uri="{FF2B5EF4-FFF2-40B4-BE49-F238E27FC236}">
                <a16:creationId xmlns:a16="http://schemas.microsoft.com/office/drawing/2014/main" id="{03E62C7F-D52F-C8CA-D88D-E33F69106B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022" y="4457699"/>
            <a:ext cx="3594200" cy="2400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6040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310ED-F183-2DCF-CCFB-CA32E283C25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51D526-6CCA-78BF-AAD5-50634B44B9D7}"/>
              </a:ext>
            </a:extLst>
          </p:cNvPr>
          <p:cNvSpPr txBox="1"/>
          <p:nvPr/>
        </p:nvSpPr>
        <p:spPr>
          <a:xfrm>
            <a:off x="110068" y="21416"/>
            <a:ext cx="11971867" cy="2554545"/>
          </a:xfrm>
          <a:prstGeom prst="rect">
            <a:avLst/>
          </a:prstGeom>
          <a:noFill/>
        </p:spPr>
        <p:txBody>
          <a:bodyPr wrap="square" rtlCol="0">
            <a:spAutoFit/>
          </a:bodyPr>
          <a:lstStyle/>
          <a:p>
            <a:pPr marR="36195" indent="180340" algn="just">
              <a:buNone/>
            </a:pPr>
            <a:r>
              <a:rPr lang="en-SG" sz="3200" b="1">
                <a:solidFill>
                  <a:srgbClr val="FF0000"/>
                </a:solidFill>
                <a:latin typeface="Times New Roman" panose="02020603050405020304" pitchFamily="18" charset="0"/>
                <a:ea typeface="Times New Roman" panose="02020603050405020304" pitchFamily="18" charset="0"/>
              </a:rPr>
              <a:t>Tình huống 4. </a:t>
            </a:r>
            <a:r>
              <a:rPr lang="en-SG" sz="3200">
                <a:latin typeface="Times New Roman" panose="02020603050405020304" pitchFamily="18" charset="0"/>
                <a:ea typeface="Times New Roman" panose="02020603050405020304" pitchFamily="18" charset="0"/>
              </a:rPr>
              <a:t>Một khu chung cư có 100 căn hộ được đánh số từ 1 đến 100. Nhân Kỷ niệm ngày thành lập Ban quản lý thể hiện sự tri ân, gắn kết cộng đồng và mong muốn phát triển bền vững</a:t>
            </a:r>
            <a:r>
              <a:rPr lang="en-SG" sz="3200" b="1">
                <a:latin typeface="Times New Roman" panose="02020603050405020304" pitchFamily="18" charset="0"/>
                <a:ea typeface="Times New Roman" panose="02020603050405020304" pitchFamily="18" charset="0"/>
              </a:rPr>
              <a:t>. </a:t>
            </a:r>
            <a:r>
              <a:rPr lang="en-SG" sz="3200">
                <a:latin typeface="Times New Roman" panose="02020603050405020304" pitchFamily="18" charset="0"/>
                <a:ea typeface="Times New Roman" panose="02020603050405020304" pitchFamily="18" charset="0"/>
              </a:rPr>
              <a:t>Ban quản lý chọn ngẫu nhiên 1 căn hộ để tặng quà. Tính xác suất để căn hộ được chọn mang số </a:t>
            </a:r>
            <a:r>
              <a:rPr lang="en-SG" sz="3200">
                <a:solidFill>
                  <a:srgbClr val="FF0000"/>
                </a:solidFill>
                <a:latin typeface="Times New Roman" panose="02020603050405020304" pitchFamily="18" charset="0"/>
                <a:ea typeface="Times New Roman" panose="02020603050405020304" pitchFamily="18" charset="0"/>
              </a:rPr>
              <a:t>chia hết cho 3</a:t>
            </a:r>
            <a:r>
              <a:rPr lang="en-SG" sz="3200" i="1">
                <a:latin typeface="Times New Roman" panose="02020603050405020304" pitchFamily="18" charset="0"/>
                <a:ea typeface="Times New Roman" panose="02020603050405020304" pitchFamily="18" charset="0"/>
              </a:rPr>
              <a:t>(Kết quả lấy quy tròn đến hàng phần trăm).</a:t>
            </a:r>
          </a:p>
        </p:txBody>
      </p:sp>
      <p:cxnSp>
        <p:nvCxnSpPr>
          <p:cNvPr id="5" name="Straight Connector 4">
            <a:extLst>
              <a:ext uri="{FF2B5EF4-FFF2-40B4-BE49-F238E27FC236}">
                <a16:creationId xmlns:a16="http://schemas.microsoft.com/office/drawing/2014/main" id="{DB17CBCC-FB16-726F-872C-71D320841BB5}"/>
              </a:ext>
            </a:extLst>
          </p:cNvPr>
          <p:cNvCxnSpPr/>
          <p:nvPr/>
        </p:nvCxnSpPr>
        <p:spPr>
          <a:xfrm>
            <a:off x="55032" y="2680226"/>
            <a:ext cx="12081933"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B9FE2AE3-0A8D-3B67-98D5-428F5588C2FB}"/>
                  </a:ext>
                </a:extLst>
              </p:cNvPr>
              <p:cNvSpPr txBox="1"/>
              <p:nvPr/>
            </p:nvSpPr>
            <p:spPr>
              <a:xfrm>
                <a:off x="220131" y="2667301"/>
                <a:ext cx="11861801" cy="4072333"/>
              </a:xfrm>
              <a:prstGeom prst="rect">
                <a:avLst/>
              </a:prstGeom>
              <a:noFill/>
            </p:spPr>
            <p:txBody>
              <a:bodyPr wrap="square" rtlCol="0">
                <a:spAutoFit/>
              </a:bodyPr>
              <a:lstStyle/>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Chọn ngẫu nhiên 1 căn hộ trong tổng 100 căn để tặng quà </a:t>
                </a:r>
              </a:p>
              <a:p>
                <a:pPr marR="36195" algn="just"/>
                <a14:m>
                  <m:oMathPara xmlns:m="http://schemas.openxmlformats.org/officeDocument/2006/math">
                    <m:oMathParaPr>
                      <m:jc m:val="centerGroup"/>
                    </m:oMathParaPr>
                    <m:oMath xmlns:m="http://schemas.openxmlformats.org/officeDocument/2006/math">
                      <m:r>
                        <a:rPr lang="en-SG" sz="3200" b="0" i="1" smtClean="0">
                          <a:solidFill>
                            <a:schemeClr val="tx1"/>
                          </a:solidFill>
                          <a:latin typeface="Cambria Math" panose="02040503050406030204" pitchFamily="18" charset="0"/>
                          <a:ea typeface="Cambria Math" panose="02040503050406030204" pitchFamily="18" charset="0"/>
                        </a:rPr>
                        <m:t>⇒</m:t>
                      </m:r>
                      <m:r>
                        <a:rPr lang="en-SG" sz="3200" b="0" i="1" smtClean="0">
                          <a:solidFill>
                            <a:schemeClr val="tx1"/>
                          </a:solidFill>
                          <a:latin typeface="Cambria Math" panose="02040503050406030204" pitchFamily="18" charset="0"/>
                          <a:ea typeface="Times New Roman" panose="02020603050405020304" pitchFamily="18" charset="0"/>
                        </a:rPr>
                        <m:t>𝑛</m:t>
                      </m:r>
                      <m:d>
                        <m:dPr>
                          <m:ctrlPr>
                            <a:rPr lang="en-SG" sz="3200" i="1" smtClean="0">
                              <a:solidFill>
                                <a:schemeClr val="tx1"/>
                              </a:solidFill>
                              <a:latin typeface="Cambria Math" panose="02040503050406030204" pitchFamily="18" charset="0"/>
                              <a:ea typeface="Times New Roman" panose="02020603050405020304" pitchFamily="18" charset="0"/>
                            </a:rPr>
                          </m:ctrlPr>
                        </m:dPr>
                        <m:e>
                          <m:r>
                            <a:rPr lang="en-SG" sz="3200" b="0" i="1" smtClean="0">
                              <a:solidFill>
                                <a:schemeClr val="tx1"/>
                              </a:solidFill>
                              <a:latin typeface="Cambria Math" panose="02040503050406030204" pitchFamily="18" charset="0"/>
                              <a:ea typeface="Cambria Math" panose="02040503050406030204" pitchFamily="18" charset="0"/>
                            </a:rPr>
                            <m:t>𝛺</m:t>
                          </m:r>
                        </m:e>
                      </m:d>
                      <m:r>
                        <a:rPr lang="en-SG" sz="3200" b="0" i="1" smtClean="0">
                          <a:solidFill>
                            <a:schemeClr val="tx1"/>
                          </a:solidFill>
                          <a:latin typeface="Cambria Math" panose="02040503050406030204" pitchFamily="18" charset="0"/>
                          <a:ea typeface="Cambria Math" panose="02040503050406030204" pitchFamily="18" charset="0"/>
                        </a:rPr>
                        <m:t>=</m:t>
                      </m:r>
                      <m:r>
                        <a:rPr lang="en-SG" sz="3200" b="0" i="1" smtClean="0">
                          <a:solidFill>
                            <a:schemeClr val="tx1"/>
                          </a:solidFill>
                          <a:latin typeface="Cambria Math" panose="02040503050406030204" pitchFamily="18" charset="0"/>
                          <a:ea typeface="Cambria Math" panose="02040503050406030204" pitchFamily="18" charset="0"/>
                        </a:rPr>
                        <m:t>100</m:t>
                      </m:r>
                    </m:oMath>
                  </m:oMathPara>
                </a14:m>
                <a:endParaRPr lang="en-SG" sz="3200">
                  <a:solidFill>
                    <a:schemeClr val="tx1"/>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 Gọi A là biến cố “ 1 căn hộ được chọn mang số </a:t>
                </a:r>
                <a:r>
                  <a:rPr lang="en-SG" sz="3200" b="1">
                    <a:latin typeface="Times New Roman" panose="02020603050405020304" pitchFamily="18" charset="0"/>
                    <a:ea typeface="Times New Roman" panose="02020603050405020304" pitchFamily="18" charset="0"/>
                  </a:rPr>
                  <a:t>chia hết cho 3</a:t>
                </a:r>
                <a:r>
                  <a:rPr lang="en-SG" sz="3200">
                    <a:latin typeface="Times New Roman" panose="02020603050405020304" pitchFamily="18" charset="0"/>
                    <a:ea typeface="Times New Roman" panose="02020603050405020304" pitchFamily="18" charset="0"/>
                  </a:rPr>
                  <a:t>”</a:t>
                </a:r>
              </a:p>
              <a:p>
                <a:pPr marR="36195" algn="just"/>
                <a14:m>
                  <m:oMathPara xmlns:m="http://schemas.openxmlformats.org/officeDocument/2006/math">
                    <m:oMathParaPr>
                      <m:jc m:val="centerGroup"/>
                    </m:oMathParaPr>
                    <m:oMath xmlns:m="http://schemas.openxmlformats.org/officeDocument/2006/math">
                      <m:r>
                        <a:rPr lang="en-SG" sz="3200" i="1">
                          <a:latin typeface="Cambria Math" panose="02040503050406030204" pitchFamily="18" charset="0"/>
                          <a:ea typeface="Cambria Math" panose="02040503050406030204" pitchFamily="18" charset="0"/>
                        </a:rPr>
                        <m:t>⇒</m:t>
                      </m:r>
                      <m:r>
                        <a:rPr lang="en-SG" sz="3200" b="0" i="1" smtClean="0">
                          <a:latin typeface="Cambria Math" panose="02040503050406030204" pitchFamily="18" charset="0"/>
                          <a:ea typeface="Times New Roman" panose="02020603050405020304" pitchFamily="18" charset="0"/>
                        </a:rPr>
                        <m:t>𝑛</m:t>
                      </m:r>
                      <m:d>
                        <m:dPr>
                          <m:ctrlPr>
                            <a:rPr lang="en-SG" sz="3200" i="1">
                              <a:latin typeface="Cambria Math" panose="02040503050406030204" pitchFamily="18" charset="0"/>
                              <a:ea typeface="Times New Roman" panose="02020603050405020304" pitchFamily="18" charset="0"/>
                            </a:rPr>
                          </m:ctrlPr>
                        </m:dPr>
                        <m:e>
                          <m:r>
                            <a:rPr lang="en-SG" sz="3200" b="0" i="1" smtClean="0">
                              <a:latin typeface="Cambria Math" panose="02040503050406030204" pitchFamily="18" charset="0"/>
                              <a:ea typeface="Times New Roman" panose="02020603050405020304" pitchFamily="18" charset="0"/>
                            </a:rPr>
                            <m:t>𝐴</m:t>
                          </m:r>
                        </m:e>
                      </m:d>
                      <m:r>
                        <a:rPr lang="en-SG" sz="3200" b="0" i="1" smtClean="0">
                          <a:latin typeface="Cambria Math" panose="02040503050406030204" pitchFamily="18" charset="0"/>
                          <a:ea typeface="Cambria Math" panose="02040503050406030204" pitchFamily="18" charset="0"/>
                        </a:rPr>
                        <m:t>=</m:t>
                      </m:r>
                      <m:r>
                        <a:rPr lang="en-SG" sz="3200" i="1" smtClean="0">
                          <a:latin typeface="Cambria Math" panose="02040503050406030204" pitchFamily="18" charset="0"/>
                          <a:ea typeface="Cambria Math" panose="02040503050406030204" pitchFamily="18" charset="0"/>
                        </a:rPr>
                        <m:t>3</m:t>
                      </m:r>
                      <m:r>
                        <a:rPr lang="en-SG" sz="3200" b="0" i="1" smtClean="0">
                          <a:latin typeface="Cambria Math" panose="02040503050406030204" pitchFamily="18" charset="0"/>
                          <a:ea typeface="Cambria Math" panose="02040503050406030204" pitchFamily="18" charset="0"/>
                        </a:rPr>
                        <m:t>3</m:t>
                      </m:r>
                    </m:oMath>
                  </m:oMathPara>
                </a14:m>
                <a:endParaRPr lang="en-SG" sz="3200">
                  <a:solidFill>
                    <a:schemeClr val="tx1"/>
                  </a:solidFill>
                  <a:latin typeface="Times New Roman" panose="02020603050405020304" pitchFamily="18" charset="0"/>
                  <a:ea typeface="Times New Roman" panose="02020603050405020304" pitchFamily="18" charset="0"/>
                </a:endParaRPr>
              </a:p>
              <a:p>
                <a:pPr marL="457200" marR="36195" indent="-457200" algn="just">
                  <a:buFont typeface="Arial" panose="020B0604020202020204" pitchFamily="34" charset="0"/>
                  <a:buChar char="•"/>
                </a:pPr>
                <a:r>
                  <a:rPr lang="en-SG" sz="3200">
                    <a:latin typeface="Times New Roman" panose="02020603050405020304" pitchFamily="18" charset="0"/>
                    <a:ea typeface="Times New Roman" panose="02020603050405020304" pitchFamily="18" charset="0"/>
                  </a:rPr>
                  <a:t>Xác suất để căn hộ được chọn mang số </a:t>
                </a:r>
                <a:r>
                  <a:rPr lang="en-SG" sz="3200" b="1">
                    <a:latin typeface="Times New Roman" panose="02020603050405020304" pitchFamily="18" charset="0"/>
                    <a:ea typeface="Times New Roman" panose="02020603050405020304" pitchFamily="18" charset="0"/>
                  </a:rPr>
                  <a:t>chia hết cho 3 </a:t>
                </a:r>
              </a:p>
              <a:p>
                <a:pPr marR="36195" algn="just"/>
                <a14:m>
                  <m:oMathPara xmlns:m="http://schemas.openxmlformats.org/officeDocument/2006/math">
                    <m:oMathParaPr>
                      <m:jc m:val="centerGroup"/>
                    </m:oMathParaPr>
                    <m:oMath xmlns:m="http://schemas.openxmlformats.org/officeDocument/2006/math">
                      <m:r>
                        <a:rPr lang="en-SG" sz="3200" b="1" i="1" smtClean="0">
                          <a:solidFill>
                            <a:srgbClr val="FF0000"/>
                          </a:solidFill>
                          <a:latin typeface="Cambria Math" panose="02040503050406030204" pitchFamily="18" charset="0"/>
                          <a:ea typeface="Times New Roman" panose="02020603050405020304" pitchFamily="18" charset="0"/>
                        </a:rPr>
                        <m:t>𝑷</m:t>
                      </m:r>
                      <m:d>
                        <m:dPr>
                          <m:ctrlPr>
                            <a:rPr lang="en-SG" sz="3200" b="1" i="1" smtClean="0">
                              <a:solidFill>
                                <a:srgbClr val="FF0000"/>
                              </a:solidFill>
                              <a:latin typeface="Cambria Math" panose="02040503050406030204" pitchFamily="18" charset="0"/>
                              <a:ea typeface="Times New Roman" panose="02020603050405020304" pitchFamily="18" charset="0"/>
                            </a:rPr>
                          </m:ctrlPr>
                        </m:dPr>
                        <m:e>
                          <m:r>
                            <a:rPr lang="en-SG" sz="3200" b="1" i="1" smtClean="0">
                              <a:solidFill>
                                <a:srgbClr val="FF0000"/>
                              </a:solidFill>
                              <a:latin typeface="Cambria Math" panose="02040503050406030204" pitchFamily="18" charset="0"/>
                              <a:ea typeface="Times New Roman" panose="02020603050405020304" pitchFamily="18" charset="0"/>
                            </a:rPr>
                            <m:t>𝑨</m:t>
                          </m:r>
                        </m:e>
                      </m:d>
                      <m:r>
                        <a:rPr lang="en-SG" sz="3200" b="1" i="1" smtClean="0">
                          <a:solidFill>
                            <a:srgbClr val="FF0000"/>
                          </a:solidFill>
                          <a:latin typeface="Cambria Math" panose="02040503050406030204" pitchFamily="18" charset="0"/>
                          <a:ea typeface="Times New Roman" panose="02020603050405020304" pitchFamily="18" charset="0"/>
                        </a:rPr>
                        <m:t>=</m:t>
                      </m:r>
                      <m:f>
                        <m:fPr>
                          <m:ctrlPr>
                            <a:rPr lang="en-SG" sz="3200" b="1" i="1" smtClean="0">
                              <a:solidFill>
                                <a:srgbClr val="FF0000"/>
                              </a:solidFill>
                              <a:latin typeface="Cambria Math" panose="02040503050406030204" pitchFamily="18" charset="0"/>
                            </a:rPr>
                          </m:ctrlPr>
                        </m:fPr>
                        <m:num>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n-SG" sz="3200" b="1" i="1" smtClean="0">
                              <a:solidFill>
                                <a:srgbClr val="FF0000"/>
                              </a:solidFill>
                              <a:latin typeface="Cambria Math" panose="02040503050406030204" pitchFamily="18" charset="0"/>
                            </a:rPr>
                            <m:t>𝑨</m:t>
                          </m:r>
                          <m:r>
                            <a:rPr lang="en-SG" sz="3200" b="1" i="1" smtClean="0">
                              <a:solidFill>
                                <a:srgbClr val="FF0000"/>
                              </a:solidFill>
                              <a:latin typeface="Cambria Math" panose="02040503050406030204" pitchFamily="18" charset="0"/>
                            </a:rPr>
                            <m:t>)</m:t>
                          </m:r>
                        </m:num>
                        <m:den>
                          <m:r>
                            <a:rPr lang="en-SG" sz="3200" b="1" i="1" smtClean="0">
                              <a:solidFill>
                                <a:srgbClr val="FF0000"/>
                              </a:solidFill>
                              <a:latin typeface="Cambria Math" panose="02040503050406030204" pitchFamily="18" charset="0"/>
                            </a:rPr>
                            <m:t>𝒏</m:t>
                          </m:r>
                          <m:r>
                            <a:rPr lang="en-SG" sz="3200" b="1" i="1" smtClean="0">
                              <a:solidFill>
                                <a:srgbClr val="FF0000"/>
                              </a:solidFill>
                              <a:latin typeface="Cambria Math" panose="02040503050406030204" pitchFamily="18" charset="0"/>
                            </a:rPr>
                            <m:t>(</m:t>
                          </m:r>
                          <m:r>
                            <a:rPr lang="el-GR" sz="3200" b="1" i="1" smtClean="0">
                              <a:solidFill>
                                <a:srgbClr val="FF0000"/>
                              </a:solidFill>
                              <a:latin typeface="Cambria Math" panose="02040503050406030204" pitchFamily="18" charset="0"/>
                              <a:ea typeface="Cambria Math" panose="02040503050406030204" pitchFamily="18" charset="0"/>
                            </a:rPr>
                            <m:t>𝜴</m:t>
                          </m:r>
                          <m:r>
                            <a:rPr lang="en-SG" sz="3200" b="1" i="1" smtClean="0">
                              <a:solidFill>
                                <a:srgbClr val="FF0000"/>
                              </a:solidFill>
                              <a:latin typeface="Cambria Math" panose="02040503050406030204" pitchFamily="18" charset="0"/>
                              <a:ea typeface="Cambria Math" panose="02040503050406030204" pitchFamily="18" charset="0"/>
                            </a:rPr>
                            <m:t>)</m:t>
                          </m:r>
                        </m:den>
                      </m:f>
                      <m:r>
                        <a:rPr lang="en-SG" sz="3200" b="0" i="1" smtClean="0">
                          <a:solidFill>
                            <a:schemeClr val="tx1"/>
                          </a:solidFill>
                          <a:latin typeface="Cambria Math" panose="02040503050406030204" pitchFamily="18" charset="0"/>
                        </a:rPr>
                        <m:t>=</m:t>
                      </m:r>
                      <m:f>
                        <m:fPr>
                          <m:ctrlPr>
                            <a:rPr lang="en-SG" sz="3200" i="1" smtClean="0">
                              <a:solidFill>
                                <a:schemeClr val="tx1"/>
                              </a:solidFill>
                              <a:latin typeface="Cambria Math" panose="02040503050406030204" pitchFamily="18" charset="0"/>
                            </a:rPr>
                          </m:ctrlPr>
                        </m:fPr>
                        <m:num>
                          <m:r>
                            <a:rPr lang="en-SG" sz="3200" i="1" smtClean="0">
                              <a:latin typeface="Cambria Math" panose="02040503050406030204" pitchFamily="18" charset="0"/>
                              <a:ea typeface="Cambria Math" panose="02040503050406030204" pitchFamily="18" charset="0"/>
                            </a:rPr>
                            <m:t>3</m:t>
                          </m:r>
                          <m:r>
                            <a:rPr lang="en-SG" sz="3200" b="0" i="1" smtClean="0">
                              <a:latin typeface="Cambria Math" panose="02040503050406030204" pitchFamily="18" charset="0"/>
                              <a:ea typeface="Cambria Math" panose="02040503050406030204" pitchFamily="18" charset="0"/>
                            </a:rPr>
                            <m:t>3</m:t>
                          </m:r>
                        </m:num>
                        <m:den>
                          <m:r>
                            <a:rPr lang="en-SG" sz="3200" i="1" smtClean="0">
                              <a:latin typeface="Cambria Math" panose="02040503050406030204" pitchFamily="18" charset="0"/>
                              <a:ea typeface="Cambria Math" panose="02040503050406030204" pitchFamily="18" charset="0"/>
                            </a:rPr>
                            <m:t>1</m:t>
                          </m:r>
                          <m:r>
                            <a:rPr lang="en-SG" sz="3200" b="0" i="1" smtClean="0">
                              <a:latin typeface="Cambria Math" panose="02040503050406030204" pitchFamily="18" charset="0"/>
                              <a:ea typeface="Cambria Math" panose="02040503050406030204" pitchFamily="18" charset="0"/>
                            </a:rPr>
                            <m:t>00</m:t>
                          </m:r>
                        </m:den>
                      </m:f>
                      <m:r>
                        <a:rPr lang="en-SG" sz="3200" i="1">
                          <a:latin typeface="Cambria Math" panose="02040503050406030204" pitchFamily="18" charset="0"/>
                          <a:ea typeface="Cambria Math" panose="02040503050406030204" pitchFamily="18" charset="0"/>
                        </a:rPr>
                        <m:t>≈</m:t>
                      </m:r>
                      <m:r>
                        <a:rPr lang="en-SG" sz="3200" b="1" i="1" smtClean="0">
                          <a:solidFill>
                            <a:schemeClr val="tx1"/>
                          </a:solidFill>
                          <a:latin typeface="Cambria Math" panose="02040503050406030204" pitchFamily="18" charset="0"/>
                        </a:rPr>
                        <m:t>𝟎</m:t>
                      </m:r>
                      <m:r>
                        <a:rPr lang="en-SG" sz="3200" b="1" i="1" smtClean="0">
                          <a:solidFill>
                            <a:schemeClr val="tx1"/>
                          </a:solidFill>
                          <a:latin typeface="Cambria Math" panose="02040503050406030204" pitchFamily="18" charset="0"/>
                        </a:rPr>
                        <m:t>,</m:t>
                      </m:r>
                      <m:r>
                        <a:rPr lang="en-SG" sz="3200" b="1" i="1" smtClean="0">
                          <a:solidFill>
                            <a:schemeClr val="tx1"/>
                          </a:solidFill>
                          <a:latin typeface="Cambria Math" panose="02040503050406030204" pitchFamily="18" charset="0"/>
                        </a:rPr>
                        <m:t>𝟑𝟑</m:t>
                      </m:r>
                    </m:oMath>
                  </m:oMathPara>
                </a14:m>
                <a:endParaRPr lang="en-SG" sz="3200" b="1">
                  <a:solidFill>
                    <a:schemeClr val="tx1"/>
                  </a:solidFill>
                  <a:latin typeface="Times New Roman" panose="02020603050405020304" pitchFamily="18" charset="0"/>
                </a:endParaRPr>
              </a:p>
              <a:p>
                <a:pPr marR="36195" algn="just"/>
                <a:r>
                  <a:rPr lang="en-SG" sz="3200">
                    <a:latin typeface="Times New Roman" panose="02020603050405020304" pitchFamily="18" charset="0"/>
                    <a:ea typeface="Times New Roman" panose="02020603050405020304" pitchFamily="18" charset="0"/>
                  </a:rPr>
                  <a:t>Vậy xác suất để căn hộ được chọn mang số </a:t>
                </a:r>
                <a:r>
                  <a:rPr lang="en-SG" sz="3200">
                    <a:solidFill>
                      <a:srgbClr val="FF0000"/>
                    </a:solidFill>
                    <a:latin typeface="Times New Roman" panose="02020603050405020304" pitchFamily="18" charset="0"/>
                    <a:ea typeface="Times New Roman" panose="02020603050405020304" pitchFamily="18" charset="0"/>
                  </a:rPr>
                  <a:t>chia hết cho 3 là: 0,33</a:t>
                </a:r>
                <a:endParaRPr lang="en-SG" sz="3200">
                  <a:solidFill>
                    <a:schemeClr val="tx1"/>
                  </a:solidFill>
                  <a:latin typeface="Times New Roman" panose="02020603050405020304" pitchFamily="18" charset="0"/>
                  <a:ea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B9FE2AE3-0A8D-3B67-98D5-428F5588C2FB}"/>
                  </a:ext>
                </a:extLst>
              </p:cNvPr>
              <p:cNvSpPr txBox="1">
                <a:spLocks noRot="1" noChangeAspect="1" noMove="1" noResize="1" noEditPoints="1" noAdjustHandles="1" noChangeArrowheads="1" noChangeShapeType="1" noTextEdit="1"/>
              </p:cNvSpPr>
              <p:nvPr/>
            </p:nvSpPr>
            <p:spPr>
              <a:xfrm>
                <a:off x="220131" y="2667301"/>
                <a:ext cx="11861801" cy="4072333"/>
              </a:xfrm>
              <a:prstGeom prst="rect">
                <a:avLst/>
              </a:prstGeom>
              <a:blipFill>
                <a:blip r:embed="rId2"/>
                <a:stretch>
                  <a:fillRect l="-1285" t="-2096" b="-3892"/>
                </a:stretch>
              </a:blipFill>
            </p:spPr>
            <p:txBody>
              <a:bodyPr/>
              <a:lstStyle/>
              <a:p>
                <a:r>
                  <a:rPr lang="en-SG">
                    <a:noFill/>
                  </a:rPr>
                  <a:t> </a:t>
                </a:r>
              </a:p>
            </p:txBody>
          </p:sp>
        </mc:Fallback>
      </mc:AlternateContent>
    </p:spTree>
    <p:extLst>
      <p:ext uri="{BB962C8B-B14F-4D97-AF65-F5344CB8AC3E}">
        <p14:creationId xmlns:p14="http://schemas.microsoft.com/office/powerpoint/2010/main" val="104104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66">
          <a:extLst>
            <a:ext uri="{FF2B5EF4-FFF2-40B4-BE49-F238E27FC236}">
              <a16:creationId xmlns:a16="http://schemas.microsoft.com/office/drawing/2014/main" id="{89E41FEF-CCF6-66DF-F8DF-1CAB8D0A4A3F}"/>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63922FE5-AA1A-8CF4-1C5E-558562FCF911}"/>
              </a:ext>
            </a:extLst>
          </p:cNvPr>
          <p:cNvSpPr/>
          <p:nvPr/>
        </p:nvSpPr>
        <p:spPr>
          <a:xfrm>
            <a:off x="443145" y="1003493"/>
            <a:ext cx="11311864" cy="1528560"/>
          </a:xfrm>
          <a:prstGeom prst="rect">
            <a:avLst/>
          </a:prstGeom>
        </p:spPr>
        <p:txBody>
          <a:bodyPr wrap="square">
            <a:spAutoFit/>
          </a:bodyPr>
          <a:lstStyle/>
          <a:p>
            <a:pPr algn="ctr" defTabSz="609585">
              <a:defRPr/>
            </a:pPr>
            <a:r>
              <a:rPr lang="en-US" sz="9333" b="1">
                <a:solidFill>
                  <a:srgbClr val="313F60"/>
                </a:solidFill>
                <a:latin typeface="Arial" panose="020B0604020202020204" pitchFamily="34" charset="0"/>
                <a:cs typeface="Arial" panose="020B0604020202020204" pitchFamily="34" charset="0"/>
                <a:sym typeface="Arial"/>
              </a:rPr>
              <a:t>TRẮC NGHIỆM</a:t>
            </a:r>
            <a:endParaRPr lang="vi-VN" sz="9333" b="1">
              <a:solidFill>
                <a:srgbClr val="313F60"/>
              </a:solidFill>
              <a:latin typeface="Arial" panose="020B0604020202020204" pitchFamily="34" charset="0"/>
              <a:cs typeface="Arial" panose="020B0604020202020204" pitchFamily="34" charset="0"/>
              <a:sym typeface="Arial"/>
            </a:endParaRPr>
          </a:p>
        </p:txBody>
      </p:sp>
      <p:sp>
        <p:nvSpPr>
          <p:cNvPr id="4" name="Rectangle 3">
            <a:extLst>
              <a:ext uri="{FF2B5EF4-FFF2-40B4-BE49-F238E27FC236}">
                <a16:creationId xmlns:a16="http://schemas.microsoft.com/office/drawing/2014/main" id="{372ED81F-E55E-CB27-BE0C-0FB1B62302C0}"/>
              </a:ext>
            </a:extLst>
          </p:cNvPr>
          <p:cNvSpPr/>
          <p:nvPr/>
        </p:nvSpPr>
        <p:spPr>
          <a:xfrm>
            <a:off x="752724" y="5936974"/>
            <a:ext cx="10781968" cy="561893"/>
          </a:xfrm>
          <a:prstGeom prst="rect">
            <a:avLst/>
          </a:prstGeom>
          <a:solidFill>
            <a:schemeClr val="accent5"/>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defRPr/>
            </a:pPr>
            <a:endParaRPr lang="en-US" sz="1867" kern="0" dirty="0">
              <a:solidFill>
                <a:srgbClr val="FDC672"/>
              </a:solidFill>
              <a:latin typeface="Arial"/>
              <a:sym typeface="Arial"/>
            </a:endParaRPr>
          </a:p>
        </p:txBody>
      </p:sp>
      <p:pic>
        <p:nvPicPr>
          <p:cNvPr id="6" name="Picture 5">
            <a:extLst>
              <a:ext uri="{FF2B5EF4-FFF2-40B4-BE49-F238E27FC236}">
                <a16:creationId xmlns:a16="http://schemas.microsoft.com/office/drawing/2014/main" id="{050EFBDE-4BB6-C1D0-0738-DF049C7DE8CD}"/>
              </a:ext>
            </a:extLst>
          </p:cNvPr>
          <p:cNvPicPr>
            <a:picLocks noChangeAspect="1"/>
          </p:cNvPicPr>
          <p:nvPr/>
        </p:nvPicPr>
        <p:blipFill>
          <a:blip r:embed="rId3"/>
          <a:stretch>
            <a:fillRect/>
          </a:stretch>
        </p:blipFill>
        <p:spPr>
          <a:xfrm>
            <a:off x="443145" y="3835401"/>
            <a:ext cx="6291937" cy="2814410"/>
          </a:xfrm>
          <a:prstGeom prst="rect">
            <a:avLst/>
          </a:prstGeom>
        </p:spPr>
      </p:pic>
      <p:pic>
        <p:nvPicPr>
          <p:cNvPr id="2" name="Picture 1">
            <a:extLst>
              <a:ext uri="{FF2B5EF4-FFF2-40B4-BE49-F238E27FC236}">
                <a16:creationId xmlns:a16="http://schemas.microsoft.com/office/drawing/2014/main" id="{14094CF7-C634-E977-D0FF-77C237969852}"/>
              </a:ext>
            </a:extLst>
          </p:cNvPr>
          <p:cNvPicPr>
            <a:picLocks noChangeAspect="1"/>
          </p:cNvPicPr>
          <p:nvPr/>
        </p:nvPicPr>
        <p:blipFill rotWithShape="1">
          <a:blip r:embed="rId4">
            <a:extLst>
              <a:ext uri="{28A0092B-C50C-407E-A947-70E740481C1C}">
                <a14:useLocalDpi xmlns:a14="http://schemas.microsoft.com/office/drawing/2010/main" val="0"/>
              </a:ext>
            </a:extLst>
          </a:blip>
          <a:srcRect r="53199" b="57513"/>
          <a:stretch/>
        </p:blipFill>
        <p:spPr>
          <a:xfrm>
            <a:off x="7207260" y="3043017"/>
            <a:ext cx="3855253" cy="3499923"/>
          </a:xfrm>
          <a:prstGeom prst="rect">
            <a:avLst/>
          </a:prstGeom>
        </p:spPr>
      </p:pic>
    </p:spTree>
    <p:extLst>
      <p:ext uri="{BB962C8B-B14F-4D97-AF65-F5344CB8AC3E}">
        <p14:creationId xmlns:p14="http://schemas.microsoft.com/office/powerpoint/2010/main" val="973484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eelOff" invX="1"/>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6" name="TextBox 15"/>
          <p:cNvSpPr txBox="1"/>
          <p:nvPr/>
        </p:nvSpPr>
        <p:spPr>
          <a:xfrm>
            <a:off x="1667809" y="916466"/>
            <a:ext cx="8383038" cy="923330"/>
          </a:xfrm>
          <a:prstGeom prst="rect">
            <a:avLst/>
          </a:prstGeom>
          <a:solidFill>
            <a:srgbClr val="FFFF00"/>
          </a:solidFill>
        </p:spPr>
        <p:txBody>
          <a:bodyPr wrap="square" rtlCol="0">
            <a:spAutoFit/>
          </a:bodyPr>
          <a:lstStyle/>
          <a:p>
            <a:pPr algn="ctr" defTabSz="1219170">
              <a:buClr>
                <a:srgbClr val="000000"/>
              </a:buClr>
            </a:pPr>
            <a:r>
              <a:rPr lang="en-US" sz="5400" b="1" kern="0">
                <a:solidFill>
                  <a:srgbClr val="FF0000"/>
                </a:solidFill>
                <a:latin typeface="Arial"/>
                <a:cs typeface="Arial"/>
                <a:sym typeface="Arial"/>
              </a:rPr>
              <a:t>CÂU HỎI TRẮC NGHIỆM</a:t>
            </a:r>
          </a:p>
        </p:txBody>
      </p:sp>
      <p:pic>
        <p:nvPicPr>
          <p:cNvPr id="6" name="Picture 22" descr="https://cdn-icons-png.flaticon.com/128/9356/9356318.png">
            <a:hlinkClick r:id="rId3" action="ppaction://hlinksldjump"/>
          </p:cNvPr>
          <p:cNvPicPr>
            <a:picLocks noChangeAspect="1" noChangeArrowheads="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54565" y="627028"/>
            <a:ext cx="664635" cy="6646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71984" y="2412015"/>
            <a:ext cx="2070227" cy="2004851"/>
          </a:xfrm>
          <a:prstGeom prst="rect">
            <a:avLst/>
          </a:prstGeom>
        </p:spPr>
      </p:pic>
      <p:pic>
        <p:nvPicPr>
          <p:cNvPr id="8" name="Picture 7">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06776" y="4290792"/>
            <a:ext cx="2070227" cy="2012114"/>
          </a:xfrm>
          <a:prstGeom prst="rect">
            <a:avLst/>
          </a:prstGeom>
        </p:spPr>
      </p:pic>
      <p:pic>
        <p:nvPicPr>
          <p:cNvPr id="9" name="Picture 8">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100234" y="4292808"/>
            <a:ext cx="2062961" cy="2004850"/>
          </a:xfrm>
          <a:prstGeom prst="rect">
            <a:avLst/>
          </a:prstGeom>
        </p:spPr>
      </p:pic>
      <p:pic>
        <p:nvPicPr>
          <p:cNvPr id="10" name="Picture 9">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684411" y="4292806"/>
            <a:ext cx="2070227" cy="2004851"/>
          </a:xfrm>
          <a:prstGeom prst="rect">
            <a:avLst/>
          </a:prstGeom>
        </p:spPr>
      </p:pic>
      <p:pic>
        <p:nvPicPr>
          <p:cNvPr id="11" name="Picture 10">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219200" y="2432078"/>
            <a:ext cx="2070227" cy="2004851"/>
          </a:xfrm>
          <a:prstGeom prst="rect">
            <a:avLst/>
          </a:prstGeom>
        </p:spPr>
      </p:pic>
      <p:pic>
        <p:nvPicPr>
          <p:cNvPr id="12" name="Picture 11">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796367" y="2410003"/>
            <a:ext cx="2062961" cy="2012113"/>
          </a:xfrm>
          <a:prstGeom prst="rect">
            <a:avLst/>
          </a:prstGeom>
        </p:spPr>
      </p:pic>
      <p:pic>
        <p:nvPicPr>
          <p:cNvPr id="13" name="Picture 12">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6380543" y="2417266"/>
            <a:ext cx="2070227" cy="2004851"/>
          </a:xfrm>
          <a:prstGeom prst="rect">
            <a:avLst/>
          </a:prstGeom>
        </p:spPr>
      </p:pic>
    </p:spTree>
    <p:extLst>
      <p:ext uri="{BB962C8B-B14F-4D97-AF65-F5344CB8AC3E}">
        <p14:creationId xmlns:p14="http://schemas.microsoft.com/office/powerpoint/2010/main" val="797567168"/>
      </p:ext>
    </p:extLst>
  </p:cSld>
  <p:clrMapOvr>
    <a:masterClrMapping/>
  </p:clrMapOvr>
  <p:transition spd="med">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100" fill="hold">
                                          <p:stCondLst>
                                            <p:cond delay="0"/>
                                          </p:stCondLst>
                                        </p:cTn>
                                        <p:tgtEl>
                                          <p:spTgt spid="11"/>
                                        </p:tgtEl>
                                        <p:attrNameLst>
                                          <p:attrName>r</p:attrName>
                                        </p:attrNameLst>
                                      </p:cBhvr>
                                    </p:animRot>
                                    <p:animRot by="-240000">
                                      <p:cBhvr>
                                        <p:cTn id="7" dur="200" fill="hold">
                                          <p:stCondLst>
                                            <p:cond delay="200"/>
                                          </p:stCondLst>
                                        </p:cTn>
                                        <p:tgtEl>
                                          <p:spTgt spid="11"/>
                                        </p:tgtEl>
                                        <p:attrNameLst>
                                          <p:attrName>r</p:attrName>
                                        </p:attrNameLst>
                                      </p:cBhvr>
                                    </p:animRot>
                                    <p:animRot by="240000">
                                      <p:cBhvr>
                                        <p:cTn id="8" dur="200" fill="hold">
                                          <p:stCondLst>
                                            <p:cond delay="400"/>
                                          </p:stCondLst>
                                        </p:cTn>
                                        <p:tgtEl>
                                          <p:spTgt spid="11"/>
                                        </p:tgtEl>
                                        <p:attrNameLst>
                                          <p:attrName>r</p:attrName>
                                        </p:attrNameLst>
                                      </p:cBhvr>
                                    </p:animRot>
                                    <p:animRot by="-240000">
                                      <p:cBhvr>
                                        <p:cTn id="9" dur="200" fill="hold">
                                          <p:stCondLst>
                                            <p:cond delay="600"/>
                                          </p:stCondLst>
                                        </p:cTn>
                                        <p:tgtEl>
                                          <p:spTgt spid="11"/>
                                        </p:tgtEl>
                                        <p:attrNameLst>
                                          <p:attrName>r</p:attrName>
                                        </p:attrNameLst>
                                      </p:cBhvr>
                                    </p:animRot>
                                    <p:animRot by="120000">
                                      <p:cBhvr>
                                        <p:cTn id="10" dur="200" fill="hold">
                                          <p:stCondLst>
                                            <p:cond delay="800"/>
                                          </p:stCondLst>
                                        </p:cTn>
                                        <p:tgtEl>
                                          <p:spTgt spid="11"/>
                                        </p:tgtEl>
                                        <p:attrNameLst>
                                          <p:attrName>r</p:attrName>
                                        </p:attrNameLst>
                                      </p:cBhvr>
                                    </p:animRot>
                                  </p:childTnLst>
                                </p:cTn>
                              </p:par>
                              <p:par>
                                <p:cTn id="11" presetID="32" presetClass="emph" presetSubtype="0" repeatCount="indefinite" fill="hold" nodeType="withEffect">
                                  <p:stCondLst>
                                    <p:cond delay="0"/>
                                  </p:stCondLst>
                                  <p:childTnLst>
                                    <p:animRot by="120000">
                                      <p:cBhvr>
                                        <p:cTn id="12" dur="100" fill="hold">
                                          <p:stCondLst>
                                            <p:cond delay="0"/>
                                          </p:stCondLst>
                                        </p:cTn>
                                        <p:tgtEl>
                                          <p:spTgt spid="12"/>
                                        </p:tgtEl>
                                        <p:attrNameLst>
                                          <p:attrName>r</p:attrName>
                                        </p:attrNameLst>
                                      </p:cBhvr>
                                    </p:animRot>
                                    <p:animRot by="-240000">
                                      <p:cBhvr>
                                        <p:cTn id="13" dur="200" fill="hold">
                                          <p:stCondLst>
                                            <p:cond delay="200"/>
                                          </p:stCondLst>
                                        </p:cTn>
                                        <p:tgtEl>
                                          <p:spTgt spid="12"/>
                                        </p:tgtEl>
                                        <p:attrNameLst>
                                          <p:attrName>r</p:attrName>
                                        </p:attrNameLst>
                                      </p:cBhvr>
                                    </p:animRot>
                                    <p:animRot by="240000">
                                      <p:cBhvr>
                                        <p:cTn id="14" dur="200" fill="hold">
                                          <p:stCondLst>
                                            <p:cond delay="400"/>
                                          </p:stCondLst>
                                        </p:cTn>
                                        <p:tgtEl>
                                          <p:spTgt spid="12"/>
                                        </p:tgtEl>
                                        <p:attrNameLst>
                                          <p:attrName>r</p:attrName>
                                        </p:attrNameLst>
                                      </p:cBhvr>
                                    </p:animRot>
                                    <p:animRot by="-240000">
                                      <p:cBhvr>
                                        <p:cTn id="15" dur="200" fill="hold">
                                          <p:stCondLst>
                                            <p:cond delay="600"/>
                                          </p:stCondLst>
                                        </p:cTn>
                                        <p:tgtEl>
                                          <p:spTgt spid="12"/>
                                        </p:tgtEl>
                                        <p:attrNameLst>
                                          <p:attrName>r</p:attrName>
                                        </p:attrNameLst>
                                      </p:cBhvr>
                                    </p:animRot>
                                    <p:animRot by="120000">
                                      <p:cBhvr>
                                        <p:cTn id="16" dur="200" fill="hold">
                                          <p:stCondLst>
                                            <p:cond delay="800"/>
                                          </p:stCondLst>
                                        </p:cTn>
                                        <p:tgtEl>
                                          <p:spTgt spid="12"/>
                                        </p:tgtEl>
                                        <p:attrNameLst>
                                          <p:attrName>r</p:attrName>
                                        </p:attrNameLst>
                                      </p:cBhvr>
                                    </p:animRot>
                                  </p:childTnLst>
                                </p:cTn>
                              </p:par>
                              <p:par>
                                <p:cTn id="17" presetID="32" presetClass="emph" presetSubtype="0" repeatCount="indefinite" fill="hold" nodeType="withEffect">
                                  <p:stCondLst>
                                    <p:cond delay="0"/>
                                  </p:stCondLst>
                                  <p:childTnLst>
                                    <p:animRot by="120000">
                                      <p:cBhvr>
                                        <p:cTn id="18" dur="100" fill="hold">
                                          <p:stCondLst>
                                            <p:cond delay="0"/>
                                          </p:stCondLst>
                                        </p:cTn>
                                        <p:tgtEl>
                                          <p:spTgt spid="13"/>
                                        </p:tgtEl>
                                        <p:attrNameLst>
                                          <p:attrName>r</p:attrName>
                                        </p:attrNameLst>
                                      </p:cBhvr>
                                    </p:animRot>
                                    <p:animRot by="-240000">
                                      <p:cBhvr>
                                        <p:cTn id="19" dur="200" fill="hold">
                                          <p:stCondLst>
                                            <p:cond delay="200"/>
                                          </p:stCondLst>
                                        </p:cTn>
                                        <p:tgtEl>
                                          <p:spTgt spid="13"/>
                                        </p:tgtEl>
                                        <p:attrNameLst>
                                          <p:attrName>r</p:attrName>
                                        </p:attrNameLst>
                                      </p:cBhvr>
                                    </p:animRot>
                                    <p:animRot by="240000">
                                      <p:cBhvr>
                                        <p:cTn id="20" dur="200" fill="hold">
                                          <p:stCondLst>
                                            <p:cond delay="400"/>
                                          </p:stCondLst>
                                        </p:cTn>
                                        <p:tgtEl>
                                          <p:spTgt spid="13"/>
                                        </p:tgtEl>
                                        <p:attrNameLst>
                                          <p:attrName>r</p:attrName>
                                        </p:attrNameLst>
                                      </p:cBhvr>
                                    </p:animRot>
                                    <p:animRot by="-240000">
                                      <p:cBhvr>
                                        <p:cTn id="21" dur="200" fill="hold">
                                          <p:stCondLst>
                                            <p:cond delay="600"/>
                                          </p:stCondLst>
                                        </p:cTn>
                                        <p:tgtEl>
                                          <p:spTgt spid="13"/>
                                        </p:tgtEl>
                                        <p:attrNameLst>
                                          <p:attrName>r</p:attrName>
                                        </p:attrNameLst>
                                      </p:cBhvr>
                                    </p:animRot>
                                    <p:animRot by="120000">
                                      <p:cBhvr>
                                        <p:cTn id="22" dur="200" fill="hold">
                                          <p:stCondLst>
                                            <p:cond delay="800"/>
                                          </p:stCondLst>
                                        </p:cTn>
                                        <p:tgtEl>
                                          <p:spTgt spid="13"/>
                                        </p:tgtEl>
                                        <p:attrNameLst>
                                          <p:attrName>r</p:attrName>
                                        </p:attrNameLst>
                                      </p:cBhvr>
                                    </p:animRot>
                                  </p:childTnLst>
                                </p:cTn>
                              </p:par>
                              <p:par>
                                <p:cTn id="23" presetID="32" presetClass="emph" presetSubtype="0" repeatCount="indefinite" fill="hold" nodeType="withEffect">
                                  <p:stCondLst>
                                    <p:cond delay="0"/>
                                  </p:stCondLst>
                                  <p:childTnLst>
                                    <p:animRot by="120000">
                                      <p:cBhvr>
                                        <p:cTn id="24" dur="100" fill="hold">
                                          <p:stCondLst>
                                            <p:cond delay="0"/>
                                          </p:stCondLst>
                                        </p:cTn>
                                        <p:tgtEl>
                                          <p:spTgt spid="7"/>
                                        </p:tgtEl>
                                        <p:attrNameLst>
                                          <p:attrName>r</p:attrName>
                                        </p:attrNameLst>
                                      </p:cBhvr>
                                    </p:animRot>
                                    <p:animRot by="-240000">
                                      <p:cBhvr>
                                        <p:cTn id="25" dur="200" fill="hold">
                                          <p:stCondLst>
                                            <p:cond delay="200"/>
                                          </p:stCondLst>
                                        </p:cTn>
                                        <p:tgtEl>
                                          <p:spTgt spid="7"/>
                                        </p:tgtEl>
                                        <p:attrNameLst>
                                          <p:attrName>r</p:attrName>
                                        </p:attrNameLst>
                                      </p:cBhvr>
                                    </p:animRot>
                                    <p:animRot by="240000">
                                      <p:cBhvr>
                                        <p:cTn id="26" dur="200" fill="hold">
                                          <p:stCondLst>
                                            <p:cond delay="400"/>
                                          </p:stCondLst>
                                        </p:cTn>
                                        <p:tgtEl>
                                          <p:spTgt spid="7"/>
                                        </p:tgtEl>
                                        <p:attrNameLst>
                                          <p:attrName>r</p:attrName>
                                        </p:attrNameLst>
                                      </p:cBhvr>
                                    </p:animRot>
                                    <p:animRot by="-240000">
                                      <p:cBhvr>
                                        <p:cTn id="27" dur="200" fill="hold">
                                          <p:stCondLst>
                                            <p:cond delay="600"/>
                                          </p:stCondLst>
                                        </p:cTn>
                                        <p:tgtEl>
                                          <p:spTgt spid="7"/>
                                        </p:tgtEl>
                                        <p:attrNameLst>
                                          <p:attrName>r</p:attrName>
                                        </p:attrNameLst>
                                      </p:cBhvr>
                                    </p:animRot>
                                    <p:animRot by="120000">
                                      <p:cBhvr>
                                        <p:cTn id="28" dur="200" fill="hold">
                                          <p:stCondLst>
                                            <p:cond delay="800"/>
                                          </p:stCondLst>
                                        </p:cTn>
                                        <p:tgtEl>
                                          <p:spTgt spid="7"/>
                                        </p:tgtEl>
                                        <p:attrNameLst>
                                          <p:attrName>r</p:attrName>
                                        </p:attrNameLst>
                                      </p:cBhvr>
                                    </p:animRot>
                                  </p:childTnLst>
                                </p:cTn>
                              </p:par>
                              <p:par>
                                <p:cTn id="29" presetID="32" presetClass="emph" presetSubtype="0" repeatCount="indefinite" fill="hold" nodeType="withEffect">
                                  <p:stCondLst>
                                    <p:cond delay="0"/>
                                  </p:stCondLst>
                                  <p:childTnLst>
                                    <p:animRot by="120000">
                                      <p:cBhvr>
                                        <p:cTn id="30" dur="100" fill="hold">
                                          <p:stCondLst>
                                            <p:cond delay="0"/>
                                          </p:stCondLst>
                                        </p:cTn>
                                        <p:tgtEl>
                                          <p:spTgt spid="8"/>
                                        </p:tgtEl>
                                        <p:attrNameLst>
                                          <p:attrName>r</p:attrName>
                                        </p:attrNameLst>
                                      </p:cBhvr>
                                    </p:animRot>
                                    <p:animRot by="-240000">
                                      <p:cBhvr>
                                        <p:cTn id="31" dur="200" fill="hold">
                                          <p:stCondLst>
                                            <p:cond delay="200"/>
                                          </p:stCondLst>
                                        </p:cTn>
                                        <p:tgtEl>
                                          <p:spTgt spid="8"/>
                                        </p:tgtEl>
                                        <p:attrNameLst>
                                          <p:attrName>r</p:attrName>
                                        </p:attrNameLst>
                                      </p:cBhvr>
                                    </p:animRot>
                                    <p:animRot by="240000">
                                      <p:cBhvr>
                                        <p:cTn id="32" dur="200" fill="hold">
                                          <p:stCondLst>
                                            <p:cond delay="400"/>
                                          </p:stCondLst>
                                        </p:cTn>
                                        <p:tgtEl>
                                          <p:spTgt spid="8"/>
                                        </p:tgtEl>
                                        <p:attrNameLst>
                                          <p:attrName>r</p:attrName>
                                        </p:attrNameLst>
                                      </p:cBhvr>
                                    </p:animRot>
                                    <p:animRot by="-240000">
                                      <p:cBhvr>
                                        <p:cTn id="33" dur="200" fill="hold">
                                          <p:stCondLst>
                                            <p:cond delay="600"/>
                                          </p:stCondLst>
                                        </p:cTn>
                                        <p:tgtEl>
                                          <p:spTgt spid="8"/>
                                        </p:tgtEl>
                                        <p:attrNameLst>
                                          <p:attrName>r</p:attrName>
                                        </p:attrNameLst>
                                      </p:cBhvr>
                                    </p:animRot>
                                    <p:animRot by="120000">
                                      <p:cBhvr>
                                        <p:cTn id="34" dur="200" fill="hold">
                                          <p:stCondLst>
                                            <p:cond delay="800"/>
                                          </p:stCondLst>
                                        </p:cTn>
                                        <p:tgtEl>
                                          <p:spTgt spid="8"/>
                                        </p:tgtEl>
                                        <p:attrNameLst>
                                          <p:attrName>r</p:attrName>
                                        </p:attrNameLst>
                                      </p:cBhvr>
                                    </p:animRot>
                                  </p:childTnLst>
                                </p:cTn>
                              </p:par>
                              <p:par>
                                <p:cTn id="35" presetID="32" presetClass="emph" presetSubtype="0" repeatCount="indefinite" fill="hold" nodeType="withEffect">
                                  <p:stCondLst>
                                    <p:cond delay="0"/>
                                  </p:stCondLst>
                                  <p:childTnLst>
                                    <p:animRot by="120000">
                                      <p:cBhvr>
                                        <p:cTn id="36" dur="100" fill="hold">
                                          <p:stCondLst>
                                            <p:cond delay="0"/>
                                          </p:stCondLst>
                                        </p:cTn>
                                        <p:tgtEl>
                                          <p:spTgt spid="9"/>
                                        </p:tgtEl>
                                        <p:attrNameLst>
                                          <p:attrName>r</p:attrName>
                                        </p:attrNameLst>
                                      </p:cBhvr>
                                    </p:animRot>
                                    <p:animRot by="-240000">
                                      <p:cBhvr>
                                        <p:cTn id="37" dur="200" fill="hold">
                                          <p:stCondLst>
                                            <p:cond delay="200"/>
                                          </p:stCondLst>
                                        </p:cTn>
                                        <p:tgtEl>
                                          <p:spTgt spid="9"/>
                                        </p:tgtEl>
                                        <p:attrNameLst>
                                          <p:attrName>r</p:attrName>
                                        </p:attrNameLst>
                                      </p:cBhvr>
                                    </p:animRot>
                                    <p:animRot by="240000">
                                      <p:cBhvr>
                                        <p:cTn id="38" dur="200" fill="hold">
                                          <p:stCondLst>
                                            <p:cond delay="400"/>
                                          </p:stCondLst>
                                        </p:cTn>
                                        <p:tgtEl>
                                          <p:spTgt spid="9"/>
                                        </p:tgtEl>
                                        <p:attrNameLst>
                                          <p:attrName>r</p:attrName>
                                        </p:attrNameLst>
                                      </p:cBhvr>
                                    </p:animRot>
                                    <p:animRot by="-240000">
                                      <p:cBhvr>
                                        <p:cTn id="39" dur="200" fill="hold">
                                          <p:stCondLst>
                                            <p:cond delay="600"/>
                                          </p:stCondLst>
                                        </p:cTn>
                                        <p:tgtEl>
                                          <p:spTgt spid="9"/>
                                        </p:tgtEl>
                                        <p:attrNameLst>
                                          <p:attrName>r</p:attrName>
                                        </p:attrNameLst>
                                      </p:cBhvr>
                                    </p:animRot>
                                    <p:animRot by="120000">
                                      <p:cBhvr>
                                        <p:cTn id="40" dur="200" fill="hold">
                                          <p:stCondLst>
                                            <p:cond delay="800"/>
                                          </p:stCondLst>
                                        </p:cTn>
                                        <p:tgtEl>
                                          <p:spTgt spid="9"/>
                                        </p:tgtEl>
                                        <p:attrNameLst>
                                          <p:attrName>r</p:attrName>
                                        </p:attrNameLst>
                                      </p:cBhvr>
                                    </p:animRot>
                                  </p:childTnLst>
                                </p:cTn>
                              </p:par>
                              <p:par>
                                <p:cTn id="41" presetID="32" presetClass="emph" presetSubtype="0" repeatCount="indefinite" fill="hold" nodeType="withEffect">
                                  <p:stCondLst>
                                    <p:cond delay="0"/>
                                  </p:stCondLst>
                                  <p:childTnLst>
                                    <p:animRot by="120000">
                                      <p:cBhvr>
                                        <p:cTn id="42" dur="100" fill="hold">
                                          <p:stCondLst>
                                            <p:cond delay="0"/>
                                          </p:stCondLst>
                                        </p:cTn>
                                        <p:tgtEl>
                                          <p:spTgt spid="10"/>
                                        </p:tgtEl>
                                        <p:attrNameLst>
                                          <p:attrName>r</p:attrName>
                                        </p:attrNameLst>
                                      </p:cBhvr>
                                    </p:animRot>
                                    <p:animRot by="-240000">
                                      <p:cBhvr>
                                        <p:cTn id="43" dur="200" fill="hold">
                                          <p:stCondLst>
                                            <p:cond delay="200"/>
                                          </p:stCondLst>
                                        </p:cTn>
                                        <p:tgtEl>
                                          <p:spTgt spid="10"/>
                                        </p:tgtEl>
                                        <p:attrNameLst>
                                          <p:attrName>r</p:attrName>
                                        </p:attrNameLst>
                                      </p:cBhvr>
                                    </p:animRot>
                                    <p:animRot by="240000">
                                      <p:cBhvr>
                                        <p:cTn id="44" dur="200" fill="hold">
                                          <p:stCondLst>
                                            <p:cond delay="400"/>
                                          </p:stCondLst>
                                        </p:cTn>
                                        <p:tgtEl>
                                          <p:spTgt spid="10"/>
                                        </p:tgtEl>
                                        <p:attrNameLst>
                                          <p:attrName>r</p:attrName>
                                        </p:attrNameLst>
                                      </p:cBhvr>
                                    </p:animRot>
                                    <p:animRot by="-240000">
                                      <p:cBhvr>
                                        <p:cTn id="45" dur="200" fill="hold">
                                          <p:stCondLst>
                                            <p:cond delay="600"/>
                                          </p:stCondLst>
                                        </p:cTn>
                                        <p:tgtEl>
                                          <p:spTgt spid="10"/>
                                        </p:tgtEl>
                                        <p:attrNameLst>
                                          <p:attrName>r</p:attrName>
                                        </p:attrNameLst>
                                      </p:cBhvr>
                                    </p:animRot>
                                    <p:animRot by="120000">
                                      <p:cBhvr>
                                        <p:cTn id="46"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11"/>
                    </p:tgtEl>
                  </p:cond>
                </p:stCondLst>
                <p:endSync evt="end" delay="0">
                  <p:rtn val="all"/>
                </p:endSync>
                <p:childTnLst>
                  <p:par>
                    <p:cTn id="48" fill="hold">
                      <p:stCondLst>
                        <p:cond delay="0"/>
                      </p:stCondLst>
                      <p:childTnLst>
                        <p:par>
                          <p:cTn id="49" fill="hold">
                            <p:stCondLst>
                              <p:cond delay="0"/>
                            </p:stCondLst>
                            <p:childTnLst>
                              <p:par>
                                <p:cTn id="50" presetID="37" presetClass="exit" presetSubtype="0" fill="hold" nodeType="clickEffect">
                                  <p:stCondLst>
                                    <p:cond delay="0"/>
                                  </p:stCondLst>
                                  <p:childTnLst>
                                    <p:animEffect transition="out" filter="fade">
                                      <p:cBhvr>
                                        <p:cTn id="51" dur="1000"/>
                                        <p:tgtEl>
                                          <p:spTgt spid="11"/>
                                        </p:tgtEl>
                                      </p:cBhvr>
                                    </p:animEffect>
                                    <p:anim calcmode="lin" valueType="num">
                                      <p:cBhvr>
                                        <p:cTn id="52" dur="1000"/>
                                        <p:tgtEl>
                                          <p:spTgt spid="11"/>
                                        </p:tgtEl>
                                        <p:attrNameLst>
                                          <p:attrName>ppt_x</p:attrName>
                                        </p:attrNameLst>
                                      </p:cBhvr>
                                      <p:tavLst>
                                        <p:tav tm="0">
                                          <p:val>
                                            <p:strVal val="ppt_x"/>
                                          </p:val>
                                        </p:tav>
                                        <p:tav tm="100000">
                                          <p:val>
                                            <p:strVal val="ppt_x"/>
                                          </p:val>
                                        </p:tav>
                                      </p:tavLst>
                                    </p:anim>
                                    <p:anim calcmode="lin" valueType="num">
                                      <p:cBhvr>
                                        <p:cTn id="53" dur="100" decel="100000"/>
                                        <p:tgtEl>
                                          <p:spTgt spid="11"/>
                                        </p:tgtEl>
                                        <p:attrNameLst>
                                          <p:attrName>ppt_y</p:attrName>
                                        </p:attrNameLst>
                                      </p:cBhvr>
                                      <p:tavLst>
                                        <p:tav tm="0">
                                          <p:val>
                                            <p:strVal val="ppt_y"/>
                                          </p:val>
                                        </p:tav>
                                        <p:tav tm="100000">
                                          <p:val>
                                            <p:strVal val="ppt_y-.03"/>
                                          </p:val>
                                        </p:tav>
                                      </p:tavLst>
                                    </p:anim>
                                    <p:anim calcmode="lin" valueType="num">
                                      <p:cBhvr>
                                        <p:cTn id="54" dur="900" accel="100000">
                                          <p:stCondLst>
                                            <p:cond delay="100"/>
                                          </p:stCondLst>
                                        </p:cTn>
                                        <p:tgtEl>
                                          <p:spTgt spid="11"/>
                                        </p:tgtEl>
                                        <p:attrNameLst>
                                          <p:attrName>ppt_y</p:attrName>
                                        </p:attrNameLst>
                                      </p:cBhvr>
                                      <p:tavLst>
                                        <p:tav tm="0">
                                          <p:val>
                                            <p:strVal val="ppt_y"/>
                                          </p:val>
                                        </p:tav>
                                        <p:tav tm="100000">
                                          <p:val>
                                            <p:strVal val="ppt_y+1"/>
                                          </p:val>
                                        </p:tav>
                                      </p:tavLst>
                                    </p:anim>
                                    <p:set>
                                      <p:cBhvr>
                                        <p:cTn id="55" dur="1" fill="hold">
                                          <p:stCondLst>
                                            <p:cond delay="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56" restart="whenNotActive" fill="hold" evtFilter="cancelBubble" nodeType="interactiveSeq">
                <p:stCondLst>
                  <p:cond evt="onClick" delay="0">
                    <p:tgtEl>
                      <p:spTgt spid="12"/>
                    </p:tgtEl>
                  </p:cond>
                </p:stCondLst>
                <p:endSync evt="end" delay="0">
                  <p:rtn val="all"/>
                </p:endSync>
                <p:childTnLst>
                  <p:par>
                    <p:cTn id="57" fill="hold">
                      <p:stCondLst>
                        <p:cond delay="0"/>
                      </p:stCondLst>
                      <p:childTnLst>
                        <p:par>
                          <p:cTn id="58" fill="hold">
                            <p:stCondLst>
                              <p:cond delay="0"/>
                            </p:stCondLst>
                            <p:childTnLst>
                              <p:par>
                                <p:cTn id="59" presetID="37" presetClass="exit" presetSubtype="0" fill="hold" nodeType="clickEffect">
                                  <p:stCondLst>
                                    <p:cond delay="0"/>
                                  </p:stCondLst>
                                  <p:childTnLst>
                                    <p:animEffect transition="out" filter="fade">
                                      <p:cBhvr>
                                        <p:cTn id="60" dur="1000"/>
                                        <p:tgtEl>
                                          <p:spTgt spid="12"/>
                                        </p:tgtEl>
                                      </p:cBhvr>
                                    </p:animEffect>
                                    <p:anim calcmode="lin" valueType="num">
                                      <p:cBhvr>
                                        <p:cTn id="61" dur="1000"/>
                                        <p:tgtEl>
                                          <p:spTgt spid="12"/>
                                        </p:tgtEl>
                                        <p:attrNameLst>
                                          <p:attrName>ppt_x</p:attrName>
                                        </p:attrNameLst>
                                      </p:cBhvr>
                                      <p:tavLst>
                                        <p:tav tm="0">
                                          <p:val>
                                            <p:strVal val="ppt_x"/>
                                          </p:val>
                                        </p:tav>
                                        <p:tav tm="100000">
                                          <p:val>
                                            <p:strVal val="ppt_x"/>
                                          </p:val>
                                        </p:tav>
                                      </p:tavLst>
                                    </p:anim>
                                    <p:anim calcmode="lin" valueType="num">
                                      <p:cBhvr>
                                        <p:cTn id="62" dur="100" decel="100000"/>
                                        <p:tgtEl>
                                          <p:spTgt spid="12"/>
                                        </p:tgtEl>
                                        <p:attrNameLst>
                                          <p:attrName>ppt_y</p:attrName>
                                        </p:attrNameLst>
                                      </p:cBhvr>
                                      <p:tavLst>
                                        <p:tav tm="0">
                                          <p:val>
                                            <p:strVal val="ppt_y"/>
                                          </p:val>
                                        </p:tav>
                                        <p:tav tm="100000">
                                          <p:val>
                                            <p:strVal val="ppt_y-.03"/>
                                          </p:val>
                                        </p:tav>
                                      </p:tavLst>
                                    </p:anim>
                                    <p:anim calcmode="lin" valueType="num">
                                      <p:cBhvr>
                                        <p:cTn id="63" dur="900" accel="100000">
                                          <p:stCondLst>
                                            <p:cond delay="100"/>
                                          </p:stCondLst>
                                        </p:cTn>
                                        <p:tgtEl>
                                          <p:spTgt spid="12"/>
                                        </p:tgtEl>
                                        <p:attrNameLst>
                                          <p:attrName>ppt_y</p:attrName>
                                        </p:attrNameLst>
                                      </p:cBhvr>
                                      <p:tavLst>
                                        <p:tav tm="0">
                                          <p:val>
                                            <p:strVal val="ppt_y"/>
                                          </p:val>
                                        </p:tav>
                                        <p:tav tm="100000">
                                          <p:val>
                                            <p:strVal val="ppt_y+1"/>
                                          </p:val>
                                        </p:tav>
                                      </p:tavLst>
                                    </p:anim>
                                    <p:set>
                                      <p:cBhvr>
                                        <p:cTn id="64"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65" restart="whenNotActive" fill="hold" evtFilter="cancelBubble" nodeType="interactiveSeq">
                <p:stCondLst>
                  <p:cond evt="onClick" delay="0">
                    <p:tgtEl>
                      <p:spTgt spid="13"/>
                    </p:tgtEl>
                  </p:cond>
                </p:stCondLst>
                <p:endSync evt="end" delay="0">
                  <p:rtn val="all"/>
                </p:endSync>
                <p:childTnLst>
                  <p:par>
                    <p:cTn id="66" fill="hold">
                      <p:stCondLst>
                        <p:cond delay="0"/>
                      </p:stCondLst>
                      <p:childTnLst>
                        <p:par>
                          <p:cTn id="67" fill="hold">
                            <p:stCondLst>
                              <p:cond delay="0"/>
                            </p:stCondLst>
                            <p:childTnLst>
                              <p:par>
                                <p:cTn id="68" presetID="37" presetClass="exit" presetSubtype="0" fill="hold" nodeType="clickEffect">
                                  <p:stCondLst>
                                    <p:cond delay="0"/>
                                  </p:stCondLst>
                                  <p:childTnLst>
                                    <p:animEffect transition="out" filter="fade">
                                      <p:cBhvr>
                                        <p:cTn id="69" dur="1000"/>
                                        <p:tgtEl>
                                          <p:spTgt spid="13"/>
                                        </p:tgtEl>
                                      </p:cBhvr>
                                    </p:animEffect>
                                    <p:anim calcmode="lin" valueType="num">
                                      <p:cBhvr>
                                        <p:cTn id="70" dur="1000"/>
                                        <p:tgtEl>
                                          <p:spTgt spid="13"/>
                                        </p:tgtEl>
                                        <p:attrNameLst>
                                          <p:attrName>ppt_x</p:attrName>
                                        </p:attrNameLst>
                                      </p:cBhvr>
                                      <p:tavLst>
                                        <p:tav tm="0">
                                          <p:val>
                                            <p:strVal val="ppt_x"/>
                                          </p:val>
                                        </p:tav>
                                        <p:tav tm="100000">
                                          <p:val>
                                            <p:strVal val="ppt_x"/>
                                          </p:val>
                                        </p:tav>
                                      </p:tavLst>
                                    </p:anim>
                                    <p:anim calcmode="lin" valueType="num">
                                      <p:cBhvr>
                                        <p:cTn id="71" dur="100" decel="100000"/>
                                        <p:tgtEl>
                                          <p:spTgt spid="13"/>
                                        </p:tgtEl>
                                        <p:attrNameLst>
                                          <p:attrName>ppt_y</p:attrName>
                                        </p:attrNameLst>
                                      </p:cBhvr>
                                      <p:tavLst>
                                        <p:tav tm="0">
                                          <p:val>
                                            <p:strVal val="ppt_y"/>
                                          </p:val>
                                        </p:tav>
                                        <p:tav tm="100000">
                                          <p:val>
                                            <p:strVal val="ppt_y-.03"/>
                                          </p:val>
                                        </p:tav>
                                      </p:tavLst>
                                    </p:anim>
                                    <p:anim calcmode="lin" valueType="num">
                                      <p:cBhvr>
                                        <p:cTn id="72" dur="900" accel="100000">
                                          <p:stCondLst>
                                            <p:cond delay="100"/>
                                          </p:stCondLst>
                                        </p:cTn>
                                        <p:tgtEl>
                                          <p:spTgt spid="13"/>
                                        </p:tgtEl>
                                        <p:attrNameLst>
                                          <p:attrName>ppt_y</p:attrName>
                                        </p:attrNameLst>
                                      </p:cBhvr>
                                      <p:tavLst>
                                        <p:tav tm="0">
                                          <p:val>
                                            <p:strVal val="ppt_y"/>
                                          </p:val>
                                        </p:tav>
                                        <p:tav tm="100000">
                                          <p:val>
                                            <p:strVal val="ppt_y+1"/>
                                          </p:val>
                                        </p:tav>
                                      </p:tavLst>
                                    </p:anim>
                                    <p:set>
                                      <p:cBhvr>
                                        <p:cTn id="73" dur="1" fill="hold">
                                          <p:stCondLst>
                                            <p:cond delay="9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74" restart="whenNotActive" fill="hold" evtFilter="cancelBubble" nodeType="interactiveSeq">
                <p:stCondLst>
                  <p:cond evt="onClick" delay="0">
                    <p:tgtEl>
                      <p:spTgt spid="7"/>
                    </p:tgtEl>
                  </p:cond>
                </p:stCondLst>
                <p:endSync evt="end" delay="0">
                  <p:rtn val="all"/>
                </p:endSync>
                <p:childTnLst>
                  <p:par>
                    <p:cTn id="75" fill="hold">
                      <p:stCondLst>
                        <p:cond delay="0"/>
                      </p:stCondLst>
                      <p:childTnLst>
                        <p:par>
                          <p:cTn id="76" fill="hold">
                            <p:stCondLst>
                              <p:cond delay="0"/>
                            </p:stCondLst>
                            <p:childTnLst>
                              <p:par>
                                <p:cTn id="77" presetID="37" presetClass="exit" presetSubtype="0" fill="hold" nodeType="clickEffect">
                                  <p:stCondLst>
                                    <p:cond delay="0"/>
                                  </p:stCondLst>
                                  <p:childTnLst>
                                    <p:animEffect transition="out" filter="fade">
                                      <p:cBhvr>
                                        <p:cTn id="78" dur="1000"/>
                                        <p:tgtEl>
                                          <p:spTgt spid="7"/>
                                        </p:tgtEl>
                                      </p:cBhvr>
                                    </p:animEffect>
                                    <p:anim calcmode="lin" valueType="num">
                                      <p:cBhvr>
                                        <p:cTn id="79" dur="1000"/>
                                        <p:tgtEl>
                                          <p:spTgt spid="7"/>
                                        </p:tgtEl>
                                        <p:attrNameLst>
                                          <p:attrName>ppt_x</p:attrName>
                                        </p:attrNameLst>
                                      </p:cBhvr>
                                      <p:tavLst>
                                        <p:tav tm="0">
                                          <p:val>
                                            <p:strVal val="ppt_x"/>
                                          </p:val>
                                        </p:tav>
                                        <p:tav tm="100000">
                                          <p:val>
                                            <p:strVal val="ppt_x"/>
                                          </p:val>
                                        </p:tav>
                                      </p:tavLst>
                                    </p:anim>
                                    <p:anim calcmode="lin" valueType="num">
                                      <p:cBhvr>
                                        <p:cTn id="80" dur="100" decel="100000"/>
                                        <p:tgtEl>
                                          <p:spTgt spid="7"/>
                                        </p:tgtEl>
                                        <p:attrNameLst>
                                          <p:attrName>ppt_y</p:attrName>
                                        </p:attrNameLst>
                                      </p:cBhvr>
                                      <p:tavLst>
                                        <p:tav tm="0">
                                          <p:val>
                                            <p:strVal val="ppt_y"/>
                                          </p:val>
                                        </p:tav>
                                        <p:tav tm="100000">
                                          <p:val>
                                            <p:strVal val="ppt_y-.03"/>
                                          </p:val>
                                        </p:tav>
                                      </p:tavLst>
                                    </p:anim>
                                    <p:anim calcmode="lin" valueType="num">
                                      <p:cBhvr>
                                        <p:cTn id="81" dur="900" accel="100000">
                                          <p:stCondLst>
                                            <p:cond delay="100"/>
                                          </p:stCondLst>
                                        </p:cTn>
                                        <p:tgtEl>
                                          <p:spTgt spid="7"/>
                                        </p:tgtEl>
                                        <p:attrNameLst>
                                          <p:attrName>ppt_y</p:attrName>
                                        </p:attrNameLst>
                                      </p:cBhvr>
                                      <p:tavLst>
                                        <p:tav tm="0">
                                          <p:val>
                                            <p:strVal val="ppt_y"/>
                                          </p:val>
                                        </p:tav>
                                        <p:tav tm="100000">
                                          <p:val>
                                            <p:strVal val="ppt_y+1"/>
                                          </p:val>
                                        </p:tav>
                                      </p:tavLst>
                                    </p:anim>
                                    <p:set>
                                      <p:cBhvr>
                                        <p:cTn id="82" dur="1" fill="hold">
                                          <p:stCondLst>
                                            <p:cond delay="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3" restart="whenNotActive" fill="hold" evtFilter="cancelBubble" nodeType="interactiveSeq">
                <p:stCondLst>
                  <p:cond evt="onClick" delay="0">
                    <p:tgtEl>
                      <p:spTgt spid="8"/>
                    </p:tgtEl>
                  </p:cond>
                </p:stCondLst>
                <p:endSync evt="end" delay="0">
                  <p:rtn val="all"/>
                </p:endSync>
                <p:childTnLst>
                  <p:par>
                    <p:cTn id="84" fill="hold">
                      <p:stCondLst>
                        <p:cond delay="0"/>
                      </p:stCondLst>
                      <p:childTnLst>
                        <p:par>
                          <p:cTn id="85" fill="hold">
                            <p:stCondLst>
                              <p:cond delay="0"/>
                            </p:stCondLst>
                            <p:childTnLst>
                              <p:par>
                                <p:cTn id="86" presetID="37" presetClass="exit" presetSubtype="0" fill="hold" nodeType="clickEffect">
                                  <p:stCondLst>
                                    <p:cond delay="0"/>
                                  </p:stCondLst>
                                  <p:childTnLst>
                                    <p:animEffect transition="out" filter="fade">
                                      <p:cBhvr>
                                        <p:cTn id="87" dur="1000"/>
                                        <p:tgtEl>
                                          <p:spTgt spid="8"/>
                                        </p:tgtEl>
                                      </p:cBhvr>
                                    </p:animEffect>
                                    <p:anim calcmode="lin" valueType="num">
                                      <p:cBhvr>
                                        <p:cTn id="88" dur="1000"/>
                                        <p:tgtEl>
                                          <p:spTgt spid="8"/>
                                        </p:tgtEl>
                                        <p:attrNameLst>
                                          <p:attrName>ppt_x</p:attrName>
                                        </p:attrNameLst>
                                      </p:cBhvr>
                                      <p:tavLst>
                                        <p:tav tm="0">
                                          <p:val>
                                            <p:strVal val="ppt_x"/>
                                          </p:val>
                                        </p:tav>
                                        <p:tav tm="100000">
                                          <p:val>
                                            <p:strVal val="ppt_x"/>
                                          </p:val>
                                        </p:tav>
                                      </p:tavLst>
                                    </p:anim>
                                    <p:anim calcmode="lin" valueType="num">
                                      <p:cBhvr>
                                        <p:cTn id="89" dur="100" decel="100000"/>
                                        <p:tgtEl>
                                          <p:spTgt spid="8"/>
                                        </p:tgtEl>
                                        <p:attrNameLst>
                                          <p:attrName>ppt_y</p:attrName>
                                        </p:attrNameLst>
                                      </p:cBhvr>
                                      <p:tavLst>
                                        <p:tav tm="0">
                                          <p:val>
                                            <p:strVal val="ppt_y"/>
                                          </p:val>
                                        </p:tav>
                                        <p:tav tm="100000">
                                          <p:val>
                                            <p:strVal val="ppt_y-.03"/>
                                          </p:val>
                                        </p:tav>
                                      </p:tavLst>
                                    </p:anim>
                                    <p:anim calcmode="lin" valueType="num">
                                      <p:cBhvr>
                                        <p:cTn id="90" dur="900" accel="100000">
                                          <p:stCondLst>
                                            <p:cond delay="100"/>
                                          </p:stCondLst>
                                        </p:cTn>
                                        <p:tgtEl>
                                          <p:spTgt spid="8"/>
                                        </p:tgtEl>
                                        <p:attrNameLst>
                                          <p:attrName>ppt_y</p:attrName>
                                        </p:attrNameLst>
                                      </p:cBhvr>
                                      <p:tavLst>
                                        <p:tav tm="0">
                                          <p:val>
                                            <p:strVal val="ppt_y"/>
                                          </p:val>
                                        </p:tav>
                                        <p:tav tm="100000">
                                          <p:val>
                                            <p:strVal val="ppt_y+1"/>
                                          </p:val>
                                        </p:tav>
                                      </p:tavLst>
                                    </p:anim>
                                    <p:set>
                                      <p:cBhvr>
                                        <p:cTn id="91" dur="1" fill="hold">
                                          <p:stCondLst>
                                            <p:cond delay="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92" restart="whenNotActive" fill="hold" evtFilter="cancelBubble" nodeType="interactiveSeq">
                <p:stCondLst>
                  <p:cond evt="onClick" delay="0">
                    <p:tgtEl>
                      <p:spTgt spid="9"/>
                    </p:tgtEl>
                  </p:cond>
                </p:stCondLst>
                <p:endSync evt="end" delay="0">
                  <p:rtn val="all"/>
                </p:endSync>
                <p:childTnLst>
                  <p:par>
                    <p:cTn id="93" fill="hold">
                      <p:stCondLst>
                        <p:cond delay="0"/>
                      </p:stCondLst>
                      <p:childTnLst>
                        <p:par>
                          <p:cTn id="94" fill="hold">
                            <p:stCondLst>
                              <p:cond delay="0"/>
                            </p:stCondLst>
                            <p:childTnLst>
                              <p:par>
                                <p:cTn id="95" presetID="37" presetClass="exit" presetSubtype="0" fill="hold" nodeType="clickEffect">
                                  <p:stCondLst>
                                    <p:cond delay="0"/>
                                  </p:stCondLst>
                                  <p:childTnLst>
                                    <p:animEffect transition="out" filter="fade">
                                      <p:cBhvr>
                                        <p:cTn id="96" dur="1000"/>
                                        <p:tgtEl>
                                          <p:spTgt spid="9"/>
                                        </p:tgtEl>
                                      </p:cBhvr>
                                    </p:animEffect>
                                    <p:anim calcmode="lin" valueType="num">
                                      <p:cBhvr>
                                        <p:cTn id="97" dur="1000"/>
                                        <p:tgtEl>
                                          <p:spTgt spid="9"/>
                                        </p:tgtEl>
                                        <p:attrNameLst>
                                          <p:attrName>ppt_x</p:attrName>
                                        </p:attrNameLst>
                                      </p:cBhvr>
                                      <p:tavLst>
                                        <p:tav tm="0">
                                          <p:val>
                                            <p:strVal val="ppt_x"/>
                                          </p:val>
                                        </p:tav>
                                        <p:tav tm="100000">
                                          <p:val>
                                            <p:strVal val="ppt_x"/>
                                          </p:val>
                                        </p:tav>
                                      </p:tavLst>
                                    </p:anim>
                                    <p:anim calcmode="lin" valueType="num">
                                      <p:cBhvr>
                                        <p:cTn id="98" dur="100" decel="100000"/>
                                        <p:tgtEl>
                                          <p:spTgt spid="9"/>
                                        </p:tgtEl>
                                        <p:attrNameLst>
                                          <p:attrName>ppt_y</p:attrName>
                                        </p:attrNameLst>
                                      </p:cBhvr>
                                      <p:tavLst>
                                        <p:tav tm="0">
                                          <p:val>
                                            <p:strVal val="ppt_y"/>
                                          </p:val>
                                        </p:tav>
                                        <p:tav tm="100000">
                                          <p:val>
                                            <p:strVal val="ppt_y-.03"/>
                                          </p:val>
                                        </p:tav>
                                      </p:tavLst>
                                    </p:anim>
                                    <p:anim calcmode="lin" valueType="num">
                                      <p:cBhvr>
                                        <p:cTn id="99" dur="900" accel="100000">
                                          <p:stCondLst>
                                            <p:cond delay="100"/>
                                          </p:stCondLst>
                                        </p:cTn>
                                        <p:tgtEl>
                                          <p:spTgt spid="9"/>
                                        </p:tgtEl>
                                        <p:attrNameLst>
                                          <p:attrName>ppt_y</p:attrName>
                                        </p:attrNameLst>
                                      </p:cBhvr>
                                      <p:tavLst>
                                        <p:tav tm="0">
                                          <p:val>
                                            <p:strVal val="ppt_y"/>
                                          </p:val>
                                        </p:tav>
                                        <p:tav tm="100000">
                                          <p:val>
                                            <p:strVal val="ppt_y+1"/>
                                          </p:val>
                                        </p:tav>
                                      </p:tavLst>
                                    </p:anim>
                                    <p:set>
                                      <p:cBhvr>
                                        <p:cTn id="100" dur="1" fill="hold">
                                          <p:stCondLst>
                                            <p:cond delay="9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01" restart="whenNotActive" fill="hold" evtFilter="cancelBubble" nodeType="interactiveSeq">
                <p:stCondLst>
                  <p:cond evt="onClick" delay="0">
                    <p:tgtEl>
                      <p:spTgt spid="10"/>
                    </p:tgtEl>
                  </p:cond>
                </p:stCondLst>
                <p:endSync evt="end" delay="0">
                  <p:rtn val="all"/>
                </p:endSync>
                <p:childTnLst>
                  <p:par>
                    <p:cTn id="102" fill="hold">
                      <p:stCondLst>
                        <p:cond delay="0"/>
                      </p:stCondLst>
                      <p:childTnLst>
                        <p:par>
                          <p:cTn id="103" fill="hold">
                            <p:stCondLst>
                              <p:cond delay="0"/>
                            </p:stCondLst>
                            <p:childTnLst>
                              <p:par>
                                <p:cTn id="104" presetID="37" presetClass="exit" presetSubtype="0" fill="hold" nodeType="clickEffect">
                                  <p:stCondLst>
                                    <p:cond delay="0"/>
                                  </p:stCondLst>
                                  <p:childTnLst>
                                    <p:animEffect transition="out" filter="fade">
                                      <p:cBhvr>
                                        <p:cTn id="105" dur="1000"/>
                                        <p:tgtEl>
                                          <p:spTgt spid="10"/>
                                        </p:tgtEl>
                                      </p:cBhvr>
                                    </p:animEffect>
                                    <p:anim calcmode="lin" valueType="num">
                                      <p:cBhvr>
                                        <p:cTn id="106" dur="1000"/>
                                        <p:tgtEl>
                                          <p:spTgt spid="10"/>
                                        </p:tgtEl>
                                        <p:attrNameLst>
                                          <p:attrName>ppt_x</p:attrName>
                                        </p:attrNameLst>
                                      </p:cBhvr>
                                      <p:tavLst>
                                        <p:tav tm="0">
                                          <p:val>
                                            <p:strVal val="ppt_x"/>
                                          </p:val>
                                        </p:tav>
                                        <p:tav tm="100000">
                                          <p:val>
                                            <p:strVal val="ppt_x"/>
                                          </p:val>
                                        </p:tav>
                                      </p:tavLst>
                                    </p:anim>
                                    <p:anim calcmode="lin" valueType="num">
                                      <p:cBhvr>
                                        <p:cTn id="107" dur="100" decel="100000"/>
                                        <p:tgtEl>
                                          <p:spTgt spid="10"/>
                                        </p:tgtEl>
                                        <p:attrNameLst>
                                          <p:attrName>ppt_y</p:attrName>
                                        </p:attrNameLst>
                                      </p:cBhvr>
                                      <p:tavLst>
                                        <p:tav tm="0">
                                          <p:val>
                                            <p:strVal val="ppt_y"/>
                                          </p:val>
                                        </p:tav>
                                        <p:tav tm="100000">
                                          <p:val>
                                            <p:strVal val="ppt_y-.03"/>
                                          </p:val>
                                        </p:tav>
                                      </p:tavLst>
                                    </p:anim>
                                    <p:anim calcmode="lin" valueType="num">
                                      <p:cBhvr>
                                        <p:cTn id="108" dur="900" accel="100000">
                                          <p:stCondLst>
                                            <p:cond delay="100"/>
                                          </p:stCondLst>
                                        </p:cTn>
                                        <p:tgtEl>
                                          <p:spTgt spid="10"/>
                                        </p:tgtEl>
                                        <p:attrNameLst>
                                          <p:attrName>ppt_y</p:attrName>
                                        </p:attrNameLst>
                                      </p:cBhvr>
                                      <p:tavLst>
                                        <p:tav tm="0">
                                          <p:val>
                                            <p:strVal val="ppt_y"/>
                                          </p:val>
                                        </p:tav>
                                        <p:tav tm="100000">
                                          <p:val>
                                            <p:strVal val="ppt_y+1"/>
                                          </p:val>
                                        </p:tav>
                                      </p:tavLst>
                                    </p:anim>
                                    <p:set>
                                      <p:cBhvr>
                                        <p:cTn id="109" dur="1" fill="hold">
                                          <p:stCondLst>
                                            <p:cond delay="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436680" y="376801"/>
            <a:ext cx="11336227" cy="1657456"/>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defRPr/>
            </a:pPr>
            <a:r>
              <a:rPr lang="vi-VN" sz="4400" b="1" noProof="1">
                <a:solidFill>
                  <a:srgbClr val="FF0000"/>
                </a:solidFill>
                <a:highlight>
                  <a:srgbClr val="FFFF00"/>
                </a:highlight>
                <a:latin typeface="Arial" panose="020B0604020202020204" pitchFamily="34" charset="0"/>
                <a:cs typeface="Arial" panose="020B0604020202020204" pitchFamily="34" charset="0"/>
                <a:sym typeface="Arial"/>
              </a:rPr>
              <a:t>Câu 1</a:t>
            </a:r>
            <a:r>
              <a:rPr lang="vi-VN" sz="4400" b="1" noProof="1">
                <a:solidFill>
                  <a:schemeClr val="accent5"/>
                </a:solidFill>
                <a:latin typeface="Arial" panose="020B0604020202020204" pitchFamily="34" charset="0"/>
                <a:cs typeface="Arial" panose="020B0604020202020204" pitchFamily="34" charset="0"/>
                <a:sym typeface="Arial"/>
              </a:rPr>
              <a:t>: </a:t>
            </a:r>
            <a:r>
              <a:rPr lang="en-US" sz="4400">
                <a:solidFill>
                  <a:schemeClr val="accent5"/>
                </a:solidFill>
              </a:rPr>
              <a:t>Công thức tính xác suất của biến cố theo định nghĩa cổ điển là</a:t>
            </a:r>
            <a:endParaRPr lang="vi-VN" sz="4400" noProof="1">
              <a:solidFill>
                <a:schemeClr val="accent5"/>
              </a:solidFill>
              <a:latin typeface="Arial" panose="020B0604020202020204" pitchFamily="34" charset="0"/>
              <a:cs typeface="Arial" panose="020B0604020202020204" pitchFamily="34" charset="0"/>
              <a:sym typeface="Arial"/>
            </a:endParaRP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8"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4400" b="1" noProof="1">
                    <a:solidFill>
                      <a:srgbClr val="000000"/>
                    </a:solidFill>
                    <a:cs typeface="Arial" panose="020B0604020202020204" pitchFamily="34" charset="0"/>
                    <a:sym typeface="Arial"/>
                  </a:rPr>
                  <a:t>A</a:t>
                </a:r>
                <a:r>
                  <a:rPr lang="en-US" sz="4400" noProof="1">
                    <a:solidFill>
                      <a:srgbClr val="000000"/>
                    </a:solidFill>
                    <a:cs typeface="Arial" panose="020B0604020202020204" pitchFamily="34" charset="0"/>
                    <a:sym typeface="Arial"/>
                  </a:rPr>
                  <a:t>. </a:t>
                </a:r>
                <a14:m>
                  <m:oMath xmlns:m="http://schemas.openxmlformats.org/officeDocument/2006/math">
                    <m:r>
                      <a:rPr lang="en-SG" sz="4400" i="1" noProof="1">
                        <a:solidFill>
                          <a:srgbClr val="000000"/>
                        </a:solidFill>
                        <a:latin typeface="Cambria Math" panose="02040503050406030204" pitchFamily="18" charset="0"/>
                        <a:cs typeface="Arial" panose="020B0604020202020204" pitchFamily="34" charset="0"/>
                        <a:sym typeface="Arial"/>
                      </a:rPr>
                      <m:t>𝑃</m:t>
                    </m:r>
                    <m:d>
                      <m:dPr>
                        <m:ctrlPr>
                          <a:rPr lang="en-SG" sz="4400" i="1" noProof="1">
                            <a:solidFill>
                              <a:srgbClr val="000000"/>
                            </a:solidFill>
                            <a:latin typeface="Cambria Math" panose="02040503050406030204" pitchFamily="18" charset="0"/>
                            <a:cs typeface="Arial" panose="020B0604020202020204" pitchFamily="34" charset="0"/>
                            <a:sym typeface="Arial"/>
                          </a:rPr>
                        </m:ctrlPr>
                      </m:dPr>
                      <m:e>
                        <m:r>
                          <a:rPr lang="en-SG" sz="4400" i="1" noProof="1">
                            <a:solidFill>
                              <a:srgbClr val="000000"/>
                            </a:solidFill>
                            <a:latin typeface="Cambria Math" panose="02040503050406030204" pitchFamily="18" charset="0"/>
                            <a:cs typeface="Arial" panose="020B0604020202020204" pitchFamily="34" charset="0"/>
                            <a:sym typeface="Arial"/>
                          </a:rPr>
                          <m:t>𝐴</m:t>
                        </m:r>
                      </m:e>
                    </m:d>
                    <m:r>
                      <a:rPr lang="en-SG" sz="4400" i="1" noProof="1">
                        <a:solidFill>
                          <a:srgbClr val="000000"/>
                        </a:solidFill>
                        <a:latin typeface="Cambria Math" panose="02040503050406030204" pitchFamily="18" charset="0"/>
                        <a:cs typeface="Arial" panose="020B0604020202020204" pitchFamily="34" charset="0"/>
                        <a:sym typeface="Arial"/>
                      </a:rPr>
                      <m:t>=</m:t>
                    </m:r>
                    <m:f>
                      <m:fPr>
                        <m:ctrlPr>
                          <a:rPr lang="en-US" sz="4400" i="1" noProof="1">
                            <a:solidFill>
                              <a:srgbClr val="000000"/>
                            </a:solidFill>
                            <a:latin typeface="Cambria Math" panose="02040503050406030204" pitchFamily="18" charset="0"/>
                            <a:cs typeface="Arial" panose="020B0604020202020204" pitchFamily="34" charset="0"/>
                            <a:sym typeface="Arial"/>
                          </a:rPr>
                        </m:ctrlPr>
                      </m:fPr>
                      <m:num>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a:rPr lang="en-SG" sz="4400" i="1" noProof="1">
                            <a:solidFill>
                              <a:srgbClr val="000000"/>
                            </a:solidFill>
                            <a:latin typeface="Cambria Math" panose="02040503050406030204" pitchFamily="18" charset="0"/>
                            <a:cs typeface="Arial" panose="020B0604020202020204" pitchFamily="34" charset="0"/>
                            <a:sym typeface="Arial"/>
                          </a:rPr>
                          <m:t>𝐴</m:t>
                        </m:r>
                        <m:r>
                          <a:rPr lang="en-SG" sz="4400" i="1" noProof="1">
                            <a:solidFill>
                              <a:srgbClr val="000000"/>
                            </a:solidFill>
                            <a:latin typeface="Cambria Math" panose="02040503050406030204" pitchFamily="18" charset="0"/>
                            <a:cs typeface="Arial" panose="020B0604020202020204" pitchFamily="34" charset="0"/>
                            <a:sym typeface="Arial"/>
                          </a:rPr>
                          <m:t>)</m:t>
                        </m:r>
                      </m:num>
                      <m:den>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m:rPr>
                            <m:sty m:val="p"/>
                          </m:rPr>
                          <a:rPr lang="el-GR" sz="4400" i="1" noProof="1">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Ω</m:t>
                        </m:r>
                        <m:r>
                          <a:rPr lang="en-SG" sz="4400" i="1" noProof="1">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m:t>
                        </m:r>
                      </m:den>
                    </m:f>
                  </m:oMath>
                </a14:m>
                <a:endParaRPr lang="vi-VN" sz="2667"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8" y="2393635"/>
                <a:ext cx="5469529" cy="1791899"/>
              </a:xfrm>
              <a:prstGeom prst="roundRect">
                <a:avLst/>
              </a:prstGeom>
              <a:blipFill>
                <a:blip r:embed="rId2"/>
                <a:stretch>
                  <a:fillRect l="-2892"/>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vi-VN" sz="4400" b="1" noProof="1">
                    <a:solidFill>
                      <a:prstClr val="black"/>
                    </a:solidFill>
                    <a:latin typeface="Arial" panose="020B0604020202020204" pitchFamily="34" charset="0"/>
                    <a:cs typeface="Arial" panose="020B0604020202020204" pitchFamily="34" charset="0"/>
                    <a:sym typeface="Arial"/>
                  </a:rPr>
                  <a:t>C</a:t>
                </a:r>
                <a:r>
                  <a:rPr lang="vi-VN" sz="4400" noProof="1">
                    <a:solidFill>
                      <a:prstClr val="black"/>
                    </a:solidFill>
                    <a:latin typeface="Arial" panose="020B0604020202020204" pitchFamily="34" charset="0"/>
                    <a:cs typeface="Arial" panose="020B0604020202020204" pitchFamily="34" charset="0"/>
                    <a:sym typeface="Arial"/>
                  </a:rPr>
                  <a:t>. </a:t>
                </a:r>
                <a14:m>
                  <m:oMath xmlns:m="http://schemas.openxmlformats.org/officeDocument/2006/math">
                    <m:r>
                      <a:rPr lang="en-SG" sz="4400" i="1" noProof="1">
                        <a:solidFill>
                          <a:srgbClr val="000000"/>
                        </a:solidFill>
                        <a:latin typeface="Cambria Math" panose="02040503050406030204" pitchFamily="18" charset="0"/>
                        <a:cs typeface="Arial" panose="020B0604020202020204" pitchFamily="34" charset="0"/>
                        <a:sym typeface="Arial"/>
                      </a:rPr>
                      <m:t>𝑃</m:t>
                    </m:r>
                    <m:d>
                      <m:dPr>
                        <m:ctrlPr>
                          <a:rPr lang="en-SG" sz="4400" i="1" noProof="1">
                            <a:solidFill>
                              <a:srgbClr val="000000"/>
                            </a:solidFill>
                            <a:latin typeface="Cambria Math" panose="02040503050406030204" pitchFamily="18" charset="0"/>
                            <a:cs typeface="Arial" panose="020B0604020202020204" pitchFamily="34" charset="0"/>
                            <a:sym typeface="Arial"/>
                          </a:rPr>
                        </m:ctrlPr>
                      </m:dPr>
                      <m:e>
                        <m:r>
                          <a:rPr lang="en-SG" sz="4400" i="1" noProof="1">
                            <a:solidFill>
                              <a:srgbClr val="000000"/>
                            </a:solidFill>
                            <a:latin typeface="Cambria Math" panose="02040503050406030204" pitchFamily="18" charset="0"/>
                            <a:cs typeface="Arial" panose="020B0604020202020204" pitchFamily="34" charset="0"/>
                            <a:sym typeface="Arial"/>
                          </a:rPr>
                          <m:t>𝐴</m:t>
                        </m:r>
                      </m:e>
                    </m:d>
                    <m:r>
                      <a:rPr lang="en-SG" sz="4400" i="1" noProof="1">
                        <a:solidFill>
                          <a:srgbClr val="000000"/>
                        </a:solidFill>
                        <a:latin typeface="Cambria Math" panose="02040503050406030204" pitchFamily="18" charset="0"/>
                        <a:cs typeface="Arial" panose="020B0604020202020204" pitchFamily="34" charset="0"/>
                        <a:sym typeface="Arial"/>
                      </a:rPr>
                      <m:t>=</m:t>
                    </m:r>
                    <m:f>
                      <m:fPr>
                        <m:ctrlPr>
                          <a:rPr lang="en-US" sz="4400" i="1" noProof="1">
                            <a:solidFill>
                              <a:srgbClr val="000000"/>
                            </a:solidFill>
                            <a:latin typeface="Cambria Math" panose="02040503050406030204" pitchFamily="18" charset="0"/>
                            <a:cs typeface="Arial" panose="020B0604020202020204" pitchFamily="34" charset="0"/>
                            <a:sym typeface="Arial"/>
                          </a:rPr>
                        </m:ctrlPr>
                      </m:fPr>
                      <m:num>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m:rPr>
                            <m:sty m:val="p"/>
                          </m:rPr>
                          <a:rPr lang="el-GR" sz="4400" i="1" noProof="1" smtClean="0">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Ω</m:t>
                        </m:r>
                        <m:r>
                          <a:rPr lang="en-SG" sz="4400" i="1" noProof="1">
                            <a:solidFill>
                              <a:srgbClr val="000000"/>
                            </a:solidFill>
                            <a:latin typeface="Cambria Math" panose="02040503050406030204" pitchFamily="18" charset="0"/>
                            <a:cs typeface="Arial" panose="020B0604020202020204" pitchFamily="34" charset="0"/>
                            <a:sym typeface="Arial"/>
                          </a:rPr>
                          <m:t>)</m:t>
                        </m:r>
                      </m:num>
                      <m:den>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a:rPr lang="en-SG" sz="4400" b="0" i="1" noProof="1" smtClean="0">
                            <a:solidFill>
                              <a:srgbClr val="000000"/>
                            </a:solidFill>
                            <a:latin typeface="Cambria Math" panose="02040503050406030204" pitchFamily="18" charset="0"/>
                            <a:cs typeface="Arial" panose="020B0604020202020204" pitchFamily="34" charset="0"/>
                            <a:sym typeface="Arial"/>
                          </a:rPr>
                          <m:t>𝐴</m:t>
                        </m:r>
                        <m:r>
                          <a:rPr lang="en-SG" sz="4400" i="1" noProof="1">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m:t>
                        </m:r>
                      </m:den>
                    </m:f>
                  </m:oMath>
                </a14:m>
                <a:endParaRPr lang="vi-VN" sz="4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497625"/>
                <a:ext cx="5469529" cy="1791899"/>
              </a:xfrm>
              <a:prstGeom prst="roundRect">
                <a:avLst/>
              </a:prstGeom>
              <a:blipFill>
                <a:blip r:embed="rId3"/>
                <a:stretch>
                  <a:fillRect l="-2892"/>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03377"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vi-VN" sz="4000" b="1" noProof="1">
                    <a:solidFill>
                      <a:prstClr val="black"/>
                    </a:solidFill>
                    <a:latin typeface="Arial" panose="020B0604020202020204" pitchFamily="34" charset="0"/>
                    <a:cs typeface="Arial" panose="020B0604020202020204" pitchFamily="34" charset="0"/>
                    <a:sym typeface="Arial"/>
                  </a:rPr>
                  <a:t>B</a:t>
                </a:r>
                <a:r>
                  <a:rPr lang="vi-VN" sz="4000" noProof="1">
                    <a:solidFill>
                      <a:prstClr val="black"/>
                    </a:solidFill>
                    <a:latin typeface="Arial" panose="020B0604020202020204" pitchFamily="34" charset="0"/>
                    <a:cs typeface="Arial" panose="020B0604020202020204" pitchFamily="34" charset="0"/>
                    <a:sym typeface="Arial"/>
                  </a:rPr>
                  <a:t>. </a:t>
                </a:r>
                <a14:m>
                  <m:oMath xmlns:m="http://schemas.openxmlformats.org/officeDocument/2006/math">
                    <m:r>
                      <a:rPr lang="en-SG" sz="4000" i="1" noProof="1">
                        <a:solidFill>
                          <a:srgbClr val="000000"/>
                        </a:solidFill>
                        <a:latin typeface="Cambria Math" panose="02040503050406030204" pitchFamily="18" charset="0"/>
                        <a:cs typeface="Arial" panose="020B0604020202020204" pitchFamily="34" charset="0"/>
                        <a:sym typeface="Arial"/>
                      </a:rPr>
                      <m:t>𝑃</m:t>
                    </m:r>
                    <m:d>
                      <m:dPr>
                        <m:ctrlPr>
                          <a:rPr lang="en-SG" sz="4000" i="1" noProof="1">
                            <a:solidFill>
                              <a:srgbClr val="000000"/>
                            </a:solidFill>
                            <a:latin typeface="Cambria Math" panose="02040503050406030204" pitchFamily="18" charset="0"/>
                            <a:cs typeface="Arial" panose="020B0604020202020204" pitchFamily="34" charset="0"/>
                            <a:sym typeface="Arial"/>
                          </a:rPr>
                        </m:ctrlPr>
                      </m:dPr>
                      <m:e>
                        <m:r>
                          <a:rPr lang="en-SG" sz="4000" i="1" noProof="1">
                            <a:solidFill>
                              <a:srgbClr val="000000"/>
                            </a:solidFill>
                            <a:latin typeface="Cambria Math" panose="02040503050406030204" pitchFamily="18" charset="0"/>
                            <a:cs typeface="Arial" panose="020B0604020202020204" pitchFamily="34" charset="0"/>
                            <a:sym typeface="Arial"/>
                          </a:rPr>
                          <m:t>𝐴</m:t>
                        </m:r>
                      </m:e>
                    </m:d>
                    <m:r>
                      <a:rPr lang="en-SG" sz="4000" i="1" noProof="1">
                        <a:solidFill>
                          <a:srgbClr val="000000"/>
                        </a:solidFill>
                        <a:latin typeface="Cambria Math" panose="02040503050406030204" pitchFamily="18" charset="0"/>
                        <a:cs typeface="Arial" panose="020B0604020202020204" pitchFamily="34" charset="0"/>
                        <a:sym typeface="Arial"/>
                      </a:rPr>
                      <m:t>=</m:t>
                    </m:r>
                    <m:r>
                      <a:rPr lang="en-SG" sz="4000" b="0" i="1" noProof="1" smtClean="0">
                        <a:solidFill>
                          <a:srgbClr val="000000"/>
                        </a:solidFill>
                        <a:latin typeface="Cambria Math" panose="02040503050406030204" pitchFamily="18" charset="0"/>
                        <a:cs typeface="Arial" panose="020B0604020202020204" pitchFamily="34" charset="0"/>
                        <a:sym typeface="Arial"/>
                      </a:rPr>
                      <m:t>𝑛</m:t>
                    </m:r>
                    <m:d>
                      <m:dPr>
                        <m:ctrlPr>
                          <a:rPr lang="en-SG" sz="4000" b="0" i="1" noProof="1" smtClean="0">
                            <a:solidFill>
                              <a:srgbClr val="000000"/>
                            </a:solidFill>
                            <a:latin typeface="Cambria Math" panose="02040503050406030204" pitchFamily="18" charset="0"/>
                            <a:cs typeface="Arial" panose="020B0604020202020204" pitchFamily="34" charset="0"/>
                            <a:sym typeface="Arial"/>
                          </a:rPr>
                        </m:ctrlPr>
                      </m:dPr>
                      <m:e>
                        <m:r>
                          <a:rPr lang="en-SG" sz="4000" b="0" i="1" noProof="1" smtClean="0">
                            <a:solidFill>
                              <a:srgbClr val="000000"/>
                            </a:solidFill>
                            <a:latin typeface="Cambria Math" panose="02040503050406030204" pitchFamily="18" charset="0"/>
                            <a:cs typeface="Arial" panose="020B0604020202020204" pitchFamily="34" charset="0"/>
                            <a:sym typeface="Arial"/>
                          </a:rPr>
                          <m:t>𝐴</m:t>
                        </m:r>
                      </m:e>
                    </m:d>
                    <m:r>
                      <a:rPr lang="en-SG" sz="4000" b="0" i="1" noProof="1" smtClean="0">
                        <a:solidFill>
                          <a:srgbClr val="000000"/>
                        </a:solidFill>
                        <a:latin typeface="Cambria Math" panose="02040503050406030204" pitchFamily="18" charset="0"/>
                        <a:cs typeface="Arial" panose="020B0604020202020204" pitchFamily="34" charset="0"/>
                        <a:sym typeface="Arial"/>
                      </a:rPr>
                      <m:t>.</m:t>
                    </m:r>
                    <m:r>
                      <a:rPr lang="en-SG" sz="4000" b="0" i="1" noProof="1" smtClean="0">
                        <a:solidFill>
                          <a:srgbClr val="000000"/>
                        </a:solidFill>
                        <a:latin typeface="Cambria Math" panose="02040503050406030204" pitchFamily="18" charset="0"/>
                        <a:cs typeface="Arial" panose="020B0604020202020204" pitchFamily="34" charset="0"/>
                        <a:sym typeface="Arial"/>
                      </a:rPr>
                      <m:t>𝑛</m:t>
                    </m:r>
                    <m:r>
                      <a:rPr lang="en-SG" sz="4000" b="0" i="1" noProof="1" smtClean="0">
                        <a:solidFill>
                          <a:srgbClr val="000000"/>
                        </a:solidFill>
                        <a:latin typeface="Cambria Math" panose="02040503050406030204" pitchFamily="18" charset="0"/>
                        <a:cs typeface="Arial" panose="020B0604020202020204" pitchFamily="34" charset="0"/>
                        <a:sym typeface="Arial"/>
                      </a:rPr>
                      <m:t>(</m:t>
                    </m:r>
                    <m:r>
                      <m:rPr>
                        <m:sty m:val="p"/>
                      </m:rPr>
                      <a:rPr lang="el-GR" sz="4000" b="0" i="1" noProof="1" smtClean="0">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Ω</m:t>
                    </m:r>
                    <m:r>
                      <a:rPr lang="en-SG" sz="4000" b="0" i="1" noProof="1" smtClean="0">
                        <a:solidFill>
                          <a:srgbClr val="000000"/>
                        </a:solidFill>
                        <a:latin typeface="Cambria Math" panose="02040503050406030204" pitchFamily="18" charset="0"/>
                        <a:cs typeface="Arial" panose="020B0604020202020204" pitchFamily="34" charset="0"/>
                        <a:sym typeface="Arial"/>
                      </a:rPr>
                      <m:t>)</m:t>
                    </m:r>
                  </m:oMath>
                </a14:m>
                <a:endParaRPr lang="vi-VN" sz="40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03377" y="2393635"/>
                <a:ext cx="5469529" cy="1791899"/>
              </a:xfrm>
              <a:prstGeom prst="roundRect">
                <a:avLst/>
              </a:prstGeom>
              <a:blipFill>
                <a:blip r:embed="rId4"/>
                <a:stretch>
                  <a:fillRect l="-2225"/>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7"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4400" b="1" noProof="1">
                    <a:solidFill>
                      <a:prstClr val="black"/>
                    </a:solidFill>
                    <a:latin typeface="Arial"/>
                    <a:cs typeface="Arial" panose="020B0604020202020204" pitchFamily="34" charset="0"/>
                    <a:sym typeface="Arial"/>
                  </a:rPr>
                  <a:t>D</a:t>
                </a:r>
                <a:r>
                  <a:rPr lang="en-US" sz="4400" noProof="1">
                    <a:solidFill>
                      <a:prstClr val="black"/>
                    </a:solidFill>
                    <a:latin typeface="Arial"/>
                    <a:cs typeface="Arial" panose="020B0604020202020204" pitchFamily="34" charset="0"/>
                    <a:sym typeface="Arial"/>
                  </a:rPr>
                  <a:t>. </a:t>
                </a:r>
                <a14:m>
                  <m:oMath xmlns:m="http://schemas.openxmlformats.org/officeDocument/2006/math">
                    <m:r>
                      <a:rPr lang="en-SG" sz="4400" i="1" noProof="1">
                        <a:solidFill>
                          <a:srgbClr val="000000"/>
                        </a:solidFill>
                        <a:latin typeface="Cambria Math" panose="02040503050406030204" pitchFamily="18" charset="0"/>
                        <a:cs typeface="Arial" panose="020B0604020202020204" pitchFamily="34" charset="0"/>
                        <a:sym typeface="Arial"/>
                      </a:rPr>
                      <m:t>𝑃</m:t>
                    </m:r>
                    <m:d>
                      <m:dPr>
                        <m:ctrlPr>
                          <a:rPr lang="en-SG" sz="4400" i="1" noProof="1">
                            <a:solidFill>
                              <a:srgbClr val="000000"/>
                            </a:solidFill>
                            <a:latin typeface="Cambria Math" panose="02040503050406030204" pitchFamily="18" charset="0"/>
                            <a:cs typeface="Arial" panose="020B0604020202020204" pitchFamily="34" charset="0"/>
                            <a:sym typeface="Arial"/>
                          </a:rPr>
                        </m:ctrlPr>
                      </m:dPr>
                      <m:e>
                        <m:r>
                          <a:rPr lang="en-SG" sz="4400" i="1" noProof="1">
                            <a:solidFill>
                              <a:srgbClr val="000000"/>
                            </a:solidFill>
                            <a:latin typeface="Cambria Math" panose="02040503050406030204" pitchFamily="18" charset="0"/>
                            <a:cs typeface="Arial" panose="020B0604020202020204" pitchFamily="34" charset="0"/>
                            <a:sym typeface="Arial"/>
                          </a:rPr>
                          <m:t>𝐴</m:t>
                        </m:r>
                      </m:e>
                    </m:d>
                    <m:r>
                      <a:rPr lang="en-SG" sz="4400" i="1" noProof="1">
                        <a:solidFill>
                          <a:srgbClr val="000000"/>
                        </a:solidFill>
                        <a:latin typeface="Cambria Math" panose="02040503050406030204" pitchFamily="18" charset="0"/>
                        <a:cs typeface="Arial" panose="020B0604020202020204" pitchFamily="34" charset="0"/>
                        <a:sym typeface="Arial"/>
                      </a:rPr>
                      <m:t>=</m:t>
                    </m:r>
                    <m:f>
                      <m:fPr>
                        <m:ctrlPr>
                          <a:rPr lang="en-US" sz="4400" i="1" noProof="1">
                            <a:solidFill>
                              <a:srgbClr val="000000"/>
                            </a:solidFill>
                            <a:latin typeface="Cambria Math" panose="02040503050406030204" pitchFamily="18" charset="0"/>
                            <a:cs typeface="Arial" panose="020B0604020202020204" pitchFamily="34" charset="0"/>
                            <a:sym typeface="Arial"/>
                          </a:rPr>
                        </m:ctrlPr>
                      </m:fPr>
                      <m:num>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a:rPr lang="en-SG" sz="4400" b="0" i="1" noProof="1" smtClean="0">
                            <a:solidFill>
                              <a:srgbClr val="000000"/>
                            </a:solidFill>
                            <a:latin typeface="Cambria Math" panose="02040503050406030204" pitchFamily="18" charset="0"/>
                            <a:cs typeface="Arial" panose="020B0604020202020204" pitchFamily="34" charset="0"/>
                            <a:sym typeface="Arial"/>
                          </a:rPr>
                          <m:t>𝐵</m:t>
                        </m:r>
                        <m:r>
                          <a:rPr lang="en-SG" sz="4400" i="1" noProof="1">
                            <a:solidFill>
                              <a:srgbClr val="000000"/>
                            </a:solidFill>
                            <a:latin typeface="Cambria Math" panose="02040503050406030204" pitchFamily="18" charset="0"/>
                            <a:cs typeface="Arial" panose="020B0604020202020204" pitchFamily="34" charset="0"/>
                            <a:sym typeface="Arial"/>
                          </a:rPr>
                          <m:t>)</m:t>
                        </m:r>
                      </m:num>
                      <m:den>
                        <m:r>
                          <a:rPr lang="en-SG" sz="4400" i="1" noProof="1">
                            <a:solidFill>
                              <a:srgbClr val="000000"/>
                            </a:solidFill>
                            <a:latin typeface="Cambria Math" panose="02040503050406030204" pitchFamily="18" charset="0"/>
                            <a:cs typeface="Arial" panose="020B0604020202020204" pitchFamily="34" charset="0"/>
                            <a:sym typeface="Arial"/>
                          </a:rPr>
                          <m:t>𝑛</m:t>
                        </m:r>
                        <m:r>
                          <a:rPr lang="en-SG" sz="4400" i="1" noProof="1">
                            <a:solidFill>
                              <a:srgbClr val="000000"/>
                            </a:solidFill>
                            <a:latin typeface="Cambria Math" panose="02040503050406030204" pitchFamily="18" charset="0"/>
                            <a:cs typeface="Arial" panose="020B0604020202020204" pitchFamily="34" charset="0"/>
                            <a:sym typeface="Arial"/>
                          </a:rPr>
                          <m:t>(</m:t>
                        </m:r>
                        <m:r>
                          <m:rPr>
                            <m:sty m:val="p"/>
                          </m:rPr>
                          <a:rPr lang="el-GR" sz="4400" i="1" noProof="1">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Ω</m:t>
                        </m:r>
                        <m:r>
                          <a:rPr lang="en-SG" sz="4400" i="1" noProof="1">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m:t>
                        </m:r>
                      </m:den>
                    </m:f>
                  </m:oMath>
                </a14:m>
                <a:endParaRPr lang="vi-VN" sz="4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7" y="4497625"/>
                <a:ext cx="5469529" cy="1791899"/>
              </a:xfrm>
              <a:prstGeom prst="roundRect">
                <a:avLst/>
              </a:prstGeom>
              <a:blipFill>
                <a:blip r:embed="rId5"/>
                <a:stretch>
                  <a:fillRect l="-2781"/>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436678" y="2360375"/>
                <a:ext cx="5469529" cy="1802123"/>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4400" b="1" noProof="1">
                    <a:solidFill>
                      <a:srgbClr val="000000"/>
                    </a:solidFill>
                    <a:latin typeface="Arial"/>
                    <a:cs typeface="Arial" panose="020B0604020202020204" pitchFamily="34" charset="0"/>
                    <a:sym typeface="Arial"/>
                  </a:rPr>
                  <a:t>A</a:t>
                </a:r>
                <a:r>
                  <a:rPr lang="en-US" sz="4400" noProof="1">
                    <a:solidFill>
                      <a:srgbClr val="000000"/>
                    </a:solidFill>
                    <a:latin typeface="Arial"/>
                    <a:cs typeface="Arial" panose="020B0604020202020204" pitchFamily="34" charset="0"/>
                    <a:sym typeface="Arial"/>
                  </a:rPr>
                  <a:t>. </a:t>
                </a:r>
                <a14:m>
                  <m:oMath xmlns:m="http://schemas.openxmlformats.org/officeDocument/2006/math">
                    <m:r>
                      <a:rPr lang="en-SG" sz="4400" b="0" i="1" noProof="1" smtClean="0">
                        <a:solidFill>
                          <a:srgbClr val="000000"/>
                        </a:solidFill>
                        <a:latin typeface="Cambria Math" panose="02040503050406030204" pitchFamily="18" charset="0"/>
                        <a:cs typeface="Arial" panose="020B0604020202020204" pitchFamily="34" charset="0"/>
                        <a:sym typeface="Arial"/>
                      </a:rPr>
                      <m:t>𝑃</m:t>
                    </m:r>
                    <m:d>
                      <m:dPr>
                        <m:ctrlPr>
                          <a:rPr lang="en-SG" sz="4400" b="0" i="1" noProof="1" smtClean="0">
                            <a:solidFill>
                              <a:srgbClr val="000000"/>
                            </a:solidFill>
                            <a:latin typeface="Cambria Math" panose="02040503050406030204" pitchFamily="18" charset="0"/>
                            <a:cs typeface="Arial" panose="020B0604020202020204" pitchFamily="34" charset="0"/>
                            <a:sym typeface="Arial"/>
                          </a:rPr>
                        </m:ctrlPr>
                      </m:dPr>
                      <m:e>
                        <m:r>
                          <a:rPr lang="en-SG" sz="4400" b="0" i="1" noProof="1" smtClean="0">
                            <a:solidFill>
                              <a:srgbClr val="000000"/>
                            </a:solidFill>
                            <a:latin typeface="Cambria Math" panose="02040503050406030204" pitchFamily="18" charset="0"/>
                            <a:cs typeface="Arial" panose="020B0604020202020204" pitchFamily="34" charset="0"/>
                            <a:sym typeface="Arial"/>
                          </a:rPr>
                          <m:t>𝐴</m:t>
                        </m:r>
                      </m:e>
                    </m:d>
                    <m:r>
                      <a:rPr lang="en-SG" sz="4400" b="0" i="1" noProof="1" smtClean="0">
                        <a:solidFill>
                          <a:srgbClr val="000000"/>
                        </a:solidFill>
                        <a:latin typeface="Cambria Math" panose="02040503050406030204" pitchFamily="18" charset="0"/>
                        <a:cs typeface="Arial" panose="020B0604020202020204" pitchFamily="34" charset="0"/>
                        <a:sym typeface="Arial"/>
                      </a:rPr>
                      <m:t>=</m:t>
                    </m:r>
                    <m:f>
                      <m:fPr>
                        <m:ctrlPr>
                          <a:rPr lang="en-US" sz="4400" b="0" i="1" noProof="1" smtClean="0">
                            <a:solidFill>
                              <a:srgbClr val="000000"/>
                            </a:solidFill>
                            <a:latin typeface="Cambria Math" panose="02040503050406030204" pitchFamily="18" charset="0"/>
                            <a:cs typeface="Arial" panose="020B0604020202020204" pitchFamily="34" charset="0"/>
                            <a:sym typeface="Arial"/>
                          </a:rPr>
                        </m:ctrlPr>
                      </m:fPr>
                      <m:num>
                        <m:r>
                          <a:rPr lang="en-SG" sz="4400" b="0" i="1" noProof="1" smtClean="0">
                            <a:solidFill>
                              <a:srgbClr val="000000"/>
                            </a:solidFill>
                            <a:latin typeface="Cambria Math" panose="02040503050406030204" pitchFamily="18" charset="0"/>
                            <a:cs typeface="Arial" panose="020B0604020202020204" pitchFamily="34" charset="0"/>
                            <a:sym typeface="Arial"/>
                          </a:rPr>
                          <m:t>𝑛</m:t>
                        </m:r>
                        <m:r>
                          <a:rPr lang="en-SG" sz="4400" b="0" i="1" noProof="1" smtClean="0">
                            <a:solidFill>
                              <a:srgbClr val="000000"/>
                            </a:solidFill>
                            <a:latin typeface="Cambria Math" panose="02040503050406030204" pitchFamily="18" charset="0"/>
                            <a:cs typeface="Arial" panose="020B0604020202020204" pitchFamily="34" charset="0"/>
                            <a:sym typeface="Arial"/>
                          </a:rPr>
                          <m:t>(</m:t>
                        </m:r>
                        <m:r>
                          <a:rPr lang="en-SG" sz="4400" b="0" i="1" noProof="1" smtClean="0">
                            <a:solidFill>
                              <a:srgbClr val="000000"/>
                            </a:solidFill>
                            <a:latin typeface="Cambria Math" panose="02040503050406030204" pitchFamily="18" charset="0"/>
                            <a:cs typeface="Arial" panose="020B0604020202020204" pitchFamily="34" charset="0"/>
                            <a:sym typeface="Arial"/>
                          </a:rPr>
                          <m:t>𝐴</m:t>
                        </m:r>
                        <m:r>
                          <a:rPr lang="en-SG" sz="4400" b="0" i="1" noProof="1" smtClean="0">
                            <a:solidFill>
                              <a:srgbClr val="000000"/>
                            </a:solidFill>
                            <a:latin typeface="Cambria Math" panose="02040503050406030204" pitchFamily="18" charset="0"/>
                            <a:cs typeface="Arial" panose="020B0604020202020204" pitchFamily="34" charset="0"/>
                            <a:sym typeface="Arial"/>
                          </a:rPr>
                          <m:t>)</m:t>
                        </m:r>
                      </m:num>
                      <m:den>
                        <m:r>
                          <a:rPr lang="en-SG" sz="4400" b="0" i="1" noProof="1" smtClean="0">
                            <a:solidFill>
                              <a:srgbClr val="000000"/>
                            </a:solidFill>
                            <a:latin typeface="Cambria Math" panose="02040503050406030204" pitchFamily="18" charset="0"/>
                            <a:cs typeface="Arial" panose="020B0604020202020204" pitchFamily="34" charset="0"/>
                            <a:sym typeface="Arial"/>
                          </a:rPr>
                          <m:t>𝑛</m:t>
                        </m:r>
                        <m:r>
                          <a:rPr lang="en-SG" sz="4400" b="0" i="1" noProof="1" smtClean="0">
                            <a:solidFill>
                              <a:srgbClr val="000000"/>
                            </a:solidFill>
                            <a:latin typeface="Cambria Math" panose="02040503050406030204" pitchFamily="18" charset="0"/>
                            <a:cs typeface="Arial" panose="020B0604020202020204" pitchFamily="34" charset="0"/>
                            <a:sym typeface="Arial"/>
                          </a:rPr>
                          <m:t>(</m:t>
                        </m:r>
                        <m:r>
                          <m:rPr>
                            <m:sty m:val="p"/>
                          </m:rPr>
                          <a:rPr lang="el-GR" sz="4400" b="0" i="1" noProof="1" smtClean="0">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Ω</m:t>
                        </m:r>
                        <m:r>
                          <a:rPr lang="en-SG" sz="4400" b="0" i="1" noProof="1" smtClean="0">
                            <a:solidFill>
                              <a:srgbClr val="000000"/>
                            </a:solidFill>
                            <a:latin typeface="Cambria Math" panose="02040503050406030204" pitchFamily="18" charset="0"/>
                            <a:ea typeface="Cambria Math" panose="02040503050406030204" pitchFamily="18" charset="0"/>
                            <a:cs typeface="Arial" panose="020B0604020202020204" pitchFamily="34" charset="0"/>
                            <a:sym typeface="Arial"/>
                          </a:rPr>
                          <m:t>)</m:t>
                        </m:r>
                      </m:den>
                    </m:f>
                  </m:oMath>
                </a14:m>
                <a:endParaRPr lang="en-US" sz="4400" noProof="1">
                  <a:solidFill>
                    <a:srgbClr val="000000"/>
                  </a:solidFill>
                  <a:latin typeface="Arial"/>
                  <a:cs typeface="Arial" panose="020B0604020202020204" pitchFamily="34"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436678" y="2360375"/>
                <a:ext cx="5469529" cy="1802123"/>
              </a:xfrm>
              <a:prstGeom prst="roundRect">
                <a:avLst/>
              </a:prstGeom>
              <a:blipFill>
                <a:blip r:embed="rId6"/>
                <a:stretch>
                  <a:fillRect l="-2781"/>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7" action="ppaction://hlinksldjump"/>
          </p:cNvPr>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137901"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598891"/>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Câu hỏi">
                <a:extLst>
                  <a:ext uri="{FF2B5EF4-FFF2-40B4-BE49-F238E27FC236}">
                    <a16:creationId xmlns:a16="http://schemas.microsoft.com/office/drawing/2014/main" id="{018AD89B-885D-983C-F4F6-FC485515F49D}"/>
                  </a:ext>
                </a:extLst>
              </p:cNvPr>
              <p:cNvSpPr/>
              <p:nvPr/>
            </p:nvSpPr>
            <p:spPr>
              <a:xfrm>
                <a:off x="436680" y="376801"/>
                <a:ext cx="11336227" cy="1657456"/>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5400" b="1" noProof="1">
                    <a:solidFill>
                      <a:srgbClr val="FF0000"/>
                    </a:solidFill>
                    <a:highlight>
                      <a:srgbClr val="FFFF00"/>
                    </a:highlight>
                    <a:latin typeface="Arial" panose="020B0604020202020204" pitchFamily="34" charset="0"/>
                    <a:cs typeface="Arial" panose="020B0604020202020204" pitchFamily="34" charset="0"/>
                    <a:sym typeface="Arial"/>
                  </a:rPr>
                  <a:t>Câu 2</a:t>
                </a:r>
                <a:r>
                  <a:rPr lang="vi-VN" sz="5400" b="1" noProof="1">
                    <a:solidFill>
                      <a:schemeClr val="accent5"/>
                    </a:solidFill>
                    <a:latin typeface="Arial" panose="020B0604020202020204" pitchFamily="34" charset="0"/>
                    <a:cs typeface="Arial" panose="020B0604020202020204" pitchFamily="34" charset="0"/>
                    <a:sym typeface="Arial"/>
                  </a:rPr>
                  <a:t>: </a:t>
                </a:r>
                <a:r>
                  <a:rPr lang="en-SG" sz="5400">
                    <a:solidFill>
                      <a:schemeClr val="accent5"/>
                    </a:solidFill>
                  </a:rPr>
                  <a:t>Khẳng định nào sau đây đúng với mọi biến cố </a:t>
                </a:r>
                <a14:m>
                  <m:oMath xmlns:m="http://schemas.openxmlformats.org/officeDocument/2006/math">
                    <m:r>
                      <a:rPr lang="en-SG" sz="5400" i="1">
                        <a:solidFill>
                          <a:schemeClr val="accent5"/>
                        </a:solidFill>
                        <a:latin typeface="Cambria Math" panose="02040503050406030204" pitchFamily="18" charset="0"/>
                      </a:rPr>
                      <m:t>𝐴</m:t>
                    </m:r>
                  </m:oMath>
                </a14:m>
                <a:r>
                  <a:rPr lang="en-SG" sz="5400">
                    <a:solidFill>
                      <a:schemeClr val="accent5"/>
                    </a:solidFill>
                  </a:rPr>
                  <a:t>?</a:t>
                </a:r>
              </a:p>
            </p:txBody>
          </p:sp>
        </mc:Choice>
        <mc:Fallback xmlns="">
          <p:sp>
            <p:nvSpPr>
              <p:cNvPr id="6" name="Câu hỏi">
                <a:extLst>
                  <a:ext uri="{FF2B5EF4-FFF2-40B4-BE49-F238E27FC236}">
                    <a16:creationId xmlns:a16="http://schemas.microsoft.com/office/drawing/2014/main" id="{018AD89B-885D-983C-F4F6-FC485515F49D}"/>
                  </a:ext>
                </a:extLst>
              </p:cNvPr>
              <p:cNvSpPr>
                <a:spLocks noRot="1" noChangeAspect="1" noMove="1" noResize="1" noEditPoints="1" noAdjustHandles="1" noChangeArrowheads="1" noChangeShapeType="1" noTextEdit="1"/>
              </p:cNvSpPr>
              <p:nvPr/>
            </p:nvSpPr>
            <p:spPr>
              <a:xfrm>
                <a:off x="436680" y="376801"/>
                <a:ext cx="11336227" cy="1657456"/>
              </a:xfrm>
              <a:prstGeom prst="roundRect">
                <a:avLst/>
              </a:prstGeom>
              <a:blipFill>
                <a:blip r:embed="rId2"/>
                <a:stretch>
                  <a:fillRect l="-2149" t="-12409" b="-24088"/>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8"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5400" noProof="1">
                    <a:solidFill>
                      <a:schemeClr val="accent5"/>
                    </a:solidFill>
                    <a:latin typeface="Arial"/>
                    <a:cs typeface="Arial" panose="020B0604020202020204" pitchFamily="34" charset="0"/>
                    <a:sym typeface="Arial"/>
                  </a:rPr>
                  <a:t>A. </a:t>
                </a:r>
                <a14:m>
                  <m:oMath xmlns:m="http://schemas.openxmlformats.org/officeDocument/2006/math">
                    <m:r>
                      <a:rPr lang="en-SG" sz="5400" i="1">
                        <a:solidFill>
                          <a:schemeClr val="accent5"/>
                        </a:solidFill>
                        <a:latin typeface="Cambria Math" panose="02040503050406030204" pitchFamily="18" charset="0"/>
                      </a:rPr>
                      <m:t>𝑃</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𝐴</m:t>
                    </m:r>
                    <m:r>
                      <a:rPr lang="en-SG" sz="5400" i="1">
                        <a:solidFill>
                          <a:schemeClr val="accent5"/>
                        </a:solidFill>
                        <a:latin typeface="Cambria Math" panose="02040503050406030204" pitchFamily="18" charset="0"/>
                      </a:rPr>
                      <m:t>)&gt;</m:t>
                    </m:r>
                    <m:r>
                      <a:rPr lang="en-SG" sz="5400" i="1">
                        <a:solidFill>
                          <a:schemeClr val="accent5"/>
                        </a:solidFill>
                        <a:latin typeface="Cambria Math" panose="02040503050406030204" pitchFamily="18" charset="0"/>
                      </a:rPr>
                      <m:t>1</m:t>
                    </m:r>
                  </m:oMath>
                </a14:m>
                <a:endParaRPr lang="vi-VN" sz="54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8" y="2393635"/>
                <a:ext cx="5469529" cy="1791899"/>
              </a:xfrm>
              <a:prstGeom prst="roundRect">
                <a:avLst/>
              </a:prstGeom>
              <a:blipFill>
                <a:blip r:embed="rId3"/>
                <a:stretch>
                  <a:fillRect l="-4338" b="-3041"/>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vi-VN" sz="5400" noProof="1">
                    <a:solidFill>
                      <a:schemeClr val="accent5"/>
                    </a:solidFill>
                    <a:latin typeface="Arial" panose="020B0604020202020204" pitchFamily="34" charset="0"/>
                    <a:cs typeface="Arial" panose="020B0604020202020204" pitchFamily="34" charset="0"/>
                    <a:sym typeface="Arial"/>
                  </a:rPr>
                  <a:t>C. </a:t>
                </a:r>
                <a14:m>
                  <m:oMath xmlns:m="http://schemas.openxmlformats.org/officeDocument/2006/math">
                    <m:r>
                      <a:rPr lang="en-SG" sz="5400" i="1">
                        <a:solidFill>
                          <a:schemeClr val="accent5"/>
                        </a:solidFill>
                        <a:latin typeface="Cambria Math" panose="02040503050406030204" pitchFamily="18" charset="0"/>
                      </a:rPr>
                      <m:t>0</m:t>
                    </m:r>
                    <m:r>
                      <a:rPr lang="en-SG" sz="5400" i="1">
                        <a:solidFill>
                          <a:schemeClr val="accent5"/>
                        </a:solidFill>
                        <a:latin typeface="Cambria Math" panose="02040503050406030204" pitchFamily="18" charset="0"/>
                      </a:rPr>
                      <m:t>&lt;</m:t>
                    </m:r>
                    <m:r>
                      <a:rPr lang="en-SG" sz="5400" i="1">
                        <a:solidFill>
                          <a:schemeClr val="accent5"/>
                        </a:solidFill>
                        <a:latin typeface="Cambria Math" panose="02040503050406030204" pitchFamily="18" charset="0"/>
                      </a:rPr>
                      <m:t>𝑃</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𝐴</m:t>
                    </m:r>
                    <m:r>
                      <a:rPr lang="en-SG" sz="5400" i="1">
                        <a:solidFill>
                          <a:schemeClr val="accent5"/>
                        </a:solidFill>
                        <a:latin typeface="Cambria Math" panose="02040503050406030204" pitchFamily="18" charset="0"/>
                      </a:rPr>
                      <m:t>)&lt;</m:t>
                    </m:r>
                    <m:r>
                      <a:rPr lang="en-SG" sz="5400" i="1">
                        <a:solidFill>
                          <a:schemeClr val="accent5"/>
                        </a:solidFill>
                        <a:latin typeface="Cambria Math" panose="02040503050406030204" pitchFamily="18" charset="0"/>
                      </a:rPr>
                      <m:t>1</m:t>
                    </m:r>
                  </m:oMath>
                </a14:m>
                <a:endParaRPr lang="vi-VN" sz="54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497625"/>
                <a:ext cx="5469529" cy="1791899"/>
              </a:xfrm>
              <a:prstGeom prst="roundRect">
                <a:avLst/>
              </a:prstGeom>
              <a:blipFill>
                <a:blip r:embed="rId4"/>
                <a:stretch>
                  <a:fillRect l="-4338" b="-3378"/>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03377"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vi-VN" sz="5400" noProof="1">
                    <a:solidFill>
                      <a:schemeClr val="accent5"/>
                    </a:solidFill>
                    <a:latin typeface="Arial" panose="020B0604020202020204" pitchFamily="34" charset="0"/>
                    <a:cs typeface="Arial" panose="020B0604020202020204" pitchFamily="34" charset="0"/>
                    <a:sym typeface="Arial"/>
                  </a:rPr>
                  <a:t>B. </a:t>
                </a:r>
                <a14:m>
                  <m:oMath xmlns:m="http://schemas.openxmlformats.org/officeDocument/2006/math">
                    <m:r>
                      <a:rPr lang="en-SG" sz="5400" i="1">
                        <a:solidFill>
                          <a:schemeClr val="accent5"/>
                        </a:solidFill>
                        <a:latin typeface="Cambria Math" panose="02040503050406030204" pitchFamily="18" charset="0"/>
                      </a:rPr>
                      <m:t>𝑃</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𝐴</m:t>
                    </m:r>
                    <m:r>
                      <a:rPr lang="en-SG" sz="5400" i="1">
                        <a:solidFill>
                          <a:schemeClr val="accent5"/>
                        </a:solidFill>
                        <a:latin typeface="Cambria Math" panose="02040503050406030204" pitchFamily="18" charset="0"/>
                      </a:rPr>
                      <m:t>)&lt;</m:t>
                    </m:r>
                    <m:r>
                      <a:rPr lang="en-SG" sz="5400" i="1">
                        <a:solidFill>
                          <a:schemeClr val="accent5"/>
                        </a:solidFill>
                        <a:latin typeface="Cambria Math" panose="02040503050406030204" pitchFamily="18" charset="0"/>
                      </a:rPr>
                      <m:t>0</m:t>
                    </m:r>
                  </m:oMath>
                </a14:m>
                <a:endParaRPr lang="vi-VN" sz="54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03377" y="2393635"/>
                <a:ext cx="5469529" cy="1791899"/>
              </a:xfrm>
              <a:prstGeom prst="roundRect">
                <a:avLst/>
              </a:prstGeom>
              <a:blipFill>
                <a:blip r:embed="rId5"/>
                <a:stretch>
                  <a:fillRect l="-4227" b="-3041"/>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7"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5400" noProof="1">
                    <a:solidFill>
                      <a:schemeClr val="accent5"/>
                    </a:solidFill>
                    <a:cs typeface="Arial" panose="020B0604020202020204" pitchFamily="34" charset="0"/>
                    <a:sym typeface="Arial"/>
                  </a:rPr>
                  <a:t>D. </a:t>
                </a:r>
                <a14:m>
                  <m:oMath xmlns:m="http://schemas.openxmlformats.org/officeDocument/2006/math">
                    <m:r>
                      <a:rPr lang="en-SG" sz="5400" i="1">
                        <a:solidFill>
                          <a:schemeClr val="accent5"/>
                        </a:solidFill>
                        <a:latin typeface="Cambria Math" panose="02040503050406030204" pitchFamily="18" charset="0"/>
                      </a:rPr>
                      <m:t>0</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𝑃</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𝐴</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1</m:t>
                    </m:r>
                  </m:oMath>
                </a14:m>
                <a:endParaRPr lang="en-US" sz="5400" noProof="1">
                  <a:solidFill>
                    <a:schemeClr val="accent5"/>
                  </a:solidFill>
                  <a:cs typeface="Arial" panose="020B0604020202020204" pitchFamily="34"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7" y="4497625"/>
                <a:ext cx="5469529" cy="1791899"/>
              </a:xfrm>
              <a:prstGeom prst="roundRect">
                <a:avLst/>
              </a:prstGeom>
              <a:blipFill>
                <a:blip r:embed="rId6"/>
                <a:stretch>
                  <a:fillRect l="-4227" b="-3378"/>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6303377" y="4460285"/>
                <a:ext cx="5469529" cy="1791899"/>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lnSpc>
                    <a:spcPct val="150000"/>
                  </a:lnSpc>
                  <a:defRPr/>
                </a:pPr>
                <a:r>
                  <a:rPr lang="en-US" sz="5400" noProof="1">
                    <a:solidFill>
                      <a:schemeClr val="accent5"/>
                    </a:solidFill>
                    <a:latin typeface="Arial"/>
                    <a:cs typeface="Arial" panose="020B0604020202020204" pitchFamily="34" charset="0"/>
                    <a:sym typeface="Arial"/>
                  </a:rPr>
                  <a:t>D. </a:t>
                </a:r>
                <a14:m>
                  <m:oMath xmlns:m="http://schemas.openxmlformats.org/officeDocument/2006/math">
                    <m:r>
                      <a:rPr lang="en-SG" sz="5400" i="1">
                        <a:solidFill>
                          <a:schemeClr val="accent5"/>
                        </a:solidFill>
                        <a:latin typeface="Cambria Math" panose="02040503050406030204" pitchFamily="18" charset="0"/>
                      </a:rPr>
                      <m:t>0</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𝑃</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𝐴</m:t>
                    </m:r>
                    <m:r>
                      <a:rPr lang="en-SG" sz="5400" i="1">
                        <a:solidFill>
                          <a:schemeClr val="accent5"/>
                        </a:solidFill>
                        <a:latin typeface="Cambria Math" panose="02040503050406030204" pitchFamily="18" charset="0"/>
                      </a:rPr>
                      <m:t>)≤</m:t>
                    </m:r>
                    <m:r>
                      <a:rPr lang="en-SG" sz="5400" i="1">
                        <a:solidFill>
                          <a:schemeClr val="accent5"/>
                        </a:solidFill>
                        <a:latin typeface="Cambria Math" panose="02040503050406030204" pitchFamily="18" charset="0"/>
                      </a:rPr>
                      <m:t>1</m:t>
                    </m:r>
                  </m:oMath>
                </a14:m>
                <a:endParaRPr lang="en-US" sz="5400" noProof="1">
                  <a:solidFill>
                    <a:schemeClr val="accent5"/>
                  </a:solidFill>
                  <a:latin typeface="Arial"/>
                  <a:cs typeface="Arial" panose="020B0604020202020204" pitchFamily="34"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6303377" y="4460285"/>
                <a:ext cx="5469529" cy="1791899"/>
              </a:xfrm>
              <a:prstGeom prst="roundRect">
                <a:avLst/>
              </a:prstGeom>
              <a:blipFill>
                <a:blip r:embed="rId7"/>
                <a:stretch>
                  <a:fillRect l="-4227" b="-3041"/>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8" action="ppaction://hlinksldjump"/>
          </p:cNvPr>
          <p:cNvPicPr>
            <a:picLocks noChangeAspect="1" noChangeArrowheads="1"/>
          </p:cNvPicPr>
          <p:nvPr/>
        </p:nvPicPr>
        <p:blipFill>
          <a:blip r:embed="rId9">
            <a:duotone>
              <a:schemeClr val="accent1">
                <a:shade val="45000"/>
                <a:satMod val="135000"/>
              </a:schemeClr>
              <a:prstClr val="white"/>
            </a:duotone>
            <a:extLst>
              <a:ext uri="{BEBA8EAE-BF5A-486C-A8C5-ECC9F3942E4B}">
                <a14:imgProps xmlns:a14="http://schemas.microsoft.com/office/drawing/2010/main">
                  <a14:imgLayer r:embed="rId10">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0905067" y="5816451"/>
            <a:ext cx="1153585"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568244"/>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436680" y="254000"/>
            <a:ext cx="11336227" cy="1780257"/>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r>
              <a:rPr lang="vi-VN" sz="4800" b="1" noProof="1">
                <a:solidFill>
                  <a:schemeClr val="accent5"/>
                </a:solidFill>
                <a:latin typeface="Arial" panose="020B0604020202020204" pitchFamily="34" charset="0"/>
                <a:cs typeface="Arial" panose="020B0604020202020204" pitchFamily="34" charset="0"/>
                <a:sym typeface="Arial"/>
              </a:rPr>
              <a:t>C</a:t>
            </a:r>
            <a:endParaRPr lang="en-SG" sz="4800" b="1" noProof="1">
              <a:solidFill>
                <a:schemeClr val="accent5"/>
              </a:solidFill>
              <a:latin typeface="Arial" panose="020B0604020202020204" pitchFamily="34" charset="0"/>
              <a:cs typeface="Arial" panose="020B0604020202020204" pitchFamily="34" charset="0"/>
              <a:sym typeface="Arial"/>
            </a:endParaRPr>
          </a:p>
          <a:p>
            <a:pPr algn="ctr" defTabSz="914377">
              <a:defRPr/>
            </a:pPr>
            <a:r>
              <a:rPr lang="en-SG" sz="4800" b="1" noProof="1">
                <a:solidFill>
                  <a:srgbClr val="FF0000"/>
                </a:solidFill>
                <a:highlight>
                  <a:srgbClr val="FFFF00"/>
                </a:highlight>
                <a:latin typeface="Arial" panose="020B0604020202020204" pitchFamily="34" charset="0"/>
                <a:cs typeface="Arial" panose="020B0604020202020204" pitchFamily="34" charset="0"/>
                <a:sym typeface="Arial"/>
              </a:rPr>
              <a:t>C</a:t>
            </a:r>
            <a:r>
              <a:rPr lang="vi-VN" sz="4800" b="1" noProof="1">
                <a:solidFill>
                  <a:srgbClr val="FF0000"/>
                </a:solidFill>
                <a:highlight>
                  <a:srgbClr val="FFFF00"/>
                </a:highlight>
                <a:latin typeface="Arial" panose="020B0604020202020204" pitchFamily="34" charset="0"/>
                <a:cs typeface="Arial" panose="020B0604020202020204" pitchFamily="34" charset="0"/>
                <a:sym typeface="Arial"/>
              </a:rPr>
              <a:t>âu 3</a:t>
            </a:r>
            <a:r>
              <a:rPr lang="vi-VN" sz="4800" b="1" noProof="1">
                <a:solidFill>
                  <a:schemeClr val="accent5"/>
                </a:solidFill>
                <a:latin typeface="Arial" panose="020B0604020202020204" pitchFamily="34" charset="0"/>
                <a:cs typeface="Arial" panose="020B0604020202020204" pitchFamily="34" charset="0"/>
                <a:sym typeface="Arial"/>
              </a:rPr>
              <a:t>: </a:t>
            </a:r>
            <a:r>
              <a:rPr lang="en-SG" sz="4800">
                <a:solidFill>
                  <a:schemeClr val="accent5"/>
                </a:solidFill>
              </a:rPr>
              <a:t>Tung một đồng xu cân đối một lần. Xác suất xuất hiện mặt ngửa là:</a:t>
            </a:r>
          </a:p>
          <a:p>
            <a:pPr algn="ctr" defTabSz="914377">
              <a:defRPr/>
            </a:pPr>
            <a:endParaRPr lang="vi-VN" sz="4800" noProof="1">
              <a:solidFill>
                <a:schemeClr val="accent5"/>
              </a:solidFill>
              <a:latin typeface="Arial" panose="020B0604020202020204" pitchFamily="34" charset="0"/>
              <a:cs typeface="Arial" panose="020B0604020202020204" pitchFamily="34" charset="0"/>
              <a:sym typeface="Arial"/>
            </a:endParaRP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9" y="2393635"/>
                <a:ext cx="5151323" cy="19920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4800" noProof="1">
                    <a:solidFill>
                      <a:schemeClr val="accent5"/>
                    </a:solidFill>
                    <a:latin typeface="Arial" panose="020B0604020202020204" pitchFamily="34" charset="0"/>
                    <a:cs typeface="Arial" panose="020B0604020202020204" pitchFamily="34" charset="0"/>
                    <a:sym typeface="Arial"/>
                  </a:rPr>
                  <a:t>A. </a:t>
                </a:r>
                <a14:m>
                  <m:oMath xmlns:m="http://schemas.openxmlformats.org/officeDocument/2006/math">
                    <m:f>
                      <m:fPr>
                        <m:ctrlPr>
                          <a:rPr lang="en-US" sz="4800" i="1" noProof="1">
                            <a:solidFill>
                              <a:schemeClr val="accent5"/>
                            </a:solidFill>
                            <a:latin typeface="Cambria Math" panose="02040503050406030204" pitchFamily="18" charset="0"/>
                            <a:cs typeface="Arial" panose="020B0604020202020204" pitchFamily="34" charset="0"/>
                            <a:sym typeface="Arial"/>
                          </a:rPr>
                        </m:ctrlPr>
                      </m:fPr>
                      <m:num>
                        <m:r>
                          <a:rPr lang="en-SG" sz="4800" i="1" noProof="1">
                            <a:solidFill>
                              <a:schemeClr val="accent5"/>
                            </a:solidFill>
                            <a:latin typeface="Cambria Math" panose="02040503050406030204" pitchFamily="18" charset="0"/>
                            <a:cs typeface="Arial" panose="020B0604020202020204" pitchFamily="34" charset="0"/>
                            <a:sym typeface="Arial"/>
                          </a:rPr>
                          <m:t>1</m:t>
                        </m:r>
                      </m:num>
                      <m:den>
                        <m:r>
                          <a:rPr lang="en-SG" sz="4800" b="0" i="1" noProof="1" smtClean="0">
                            <a:solidFill>
                              <a:schemeClr val="accent5"/>
                            </a:solidFill>
                            <a:latin typeface="Cambria Math" panose="02040503050406030204" pitchFamily="18" charset="0"/>
                            <a:cs typeface="Arial" panose="020B0604020202020204" pitchFamily="34" charset="0"/>
                            <a:sym typeface="Arial"/>
                          </a:rPr>
                          <m:t>4</m:t>
                        </m:r>
                      </m:den>
                    </m:f>
                  </m:oMath>
                </a14:m>
                <a:endParaRPr lang="vi-VN" sz="48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9" y="2393635"/>
                <a:ext cx="5151323" cy="1992099"/>
              </a:xfrm>
              <a:prstGeom prst="roundRect">
                <a:avLst/>
              </a:prstGeom>
              <a:blipFill>
                <a:blip r:embed="rId3"/>
                <a:stretch>
                  <a:fillRect/>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9" y="4707466"/>
                <a:ext cx="5151323" cy="1582057"/>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Arial" panose="020B0604020202020204" pitchFamily="34" charset="0"/>
                    <a:cs typeface="Arial" panose="020B0604020202020204" pitchFamily="34" charset="0"/>
                    <a:sym typeface="Arial"/>
                  </a:rPr>
                  <a:t>C. </a:t>
                </a:r>
                <a14:m>
                  <m:oMath xmlns:m="http://schemas.openxmlformats.org/officeDocument/2006/math">
                    <m:r>
                      <a:rPr lang="en-SG" sz="5400" b="0" i="1" noProof="1" smtClean="0">
                        <a:solidFill>
                          <a:schemeClr val="accent5"/>
                        </a:solidFill>
                        <a:latin typeface="Cambria Math" panose="02040503050406030204" pitchFamily="18" charset="0"/>
                        <a:cs typeface="Arial" panose="020B0604020202020204" pitchFamily="34" charset="0"/>
                        <a:sym typeface="Arial"/>
                      </a:rPr>
                      <m:t>1</m:t>
                    </m:r>
                  </m:oMath>
                </a14:m>
                <a:endParaRPr lang="vi-VN" sz="54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9" y="4707466"/>
                <a:ext cx="5151323" cy="1582057"/>
              </a:xfrm>
              <a:prstGeom prst="roundRect">
                <a:avLst/>
              </a:prstGeom>
              <a:blipFill>
                <a:blip r:embed="rId4"/>
                <a:stretch>
                  <a:fillRect b="-10305"/>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5858934" y="2393635"/>
                <a:ext cx="5913972" cy="19920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prstClr val="black"/>
                    </a:solidFill>
                    <a:latin typeface="Arial" panose="020B0604020202020204" pitchFamily="34" charset="0"/>
                    <a:cs typeface="Arial" panose="020B0604020202020204" pitchFamily="34" charset="0"/>
                    <a:sym typeface="Arial"/>
                  </a:rPr>
                  <a:t>B. </a:t>
                </a:r>
                <a14:m>
                  <m:oMath xmlns:m="http://schemas.openxmlformats.org/officeDocument/2006/math">
                    <m:f>
                      <m:fPr>
                        <m:ctrlPr>
                          <a:rPr lang="en-US" sz="5400" i="1" noProof="1">
                            <a:solidFill>
                              <a:schemeClr val="accent5"/>
                            </a:solidFill>
                            <a:latin typeface="Cambria Math" panose="02040503050406030204" pitchFamily="18" charset="0"/>
                            <a:cs typeface="Arial" panose="020B0604020202020204" pitchFamily="34" charset="0"/>
                            <a:sym typeface="Arial"/>
                          </a:rPr>
                        </m:ctrlPr>
                      </m:fPr>
                      <m:num>
                        <m:r>
                          <a:rPr lang="en-SG" sz="5400" i="1" noProof="1">
                            <a:solidFill>
                              <a:schemeClr val="accent5"/>
                            </a:solidFill>
                            <a:latin typeface="Cambria Math" panose="02040503050406030204" pitchFamily="18" charset="0"/>
                            <a:cs typeface="Arial" panose="020B0604020202020204" pitchFamily="34" charset="0"/>
                            <a:sym typeface="Arial"/>
                          </a:rPr>
                          <m:t>1</m:t>
                        </m:r>
                      </m:num>
                      <m:den>
                        <m:r>
                          <a:rPr lang="en-SG" sz="5400" i="1" noProof="1">
                            <a:solidFill>
                              <a:schemeClr val="accent5"/>
                            </a:solidFill>
                            <a:latin typeface="Cambria Math" panose="02040503050406030204" pitchFamily="18" charset="0"/>
                            <a:cs typeface="Arial" panose="020B0604020202020204" pitchFamily="34" charset="0"/>
                            <a:sym typeface="Arial"/>
                          </a:rPr>
                          <m:t>2</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5858934" y="2393635"/>
                <a:ext cx="5913972" cy="1992099"/>
              </a:xfrm>
              <a:prstGeom prst="roundRect">
                <a:avLst/>
              </a:prstGeom>
              <a:blipFill>
                <a:blip r:embed="rId5"/>
                <a:stretch>
                  <a:fillRect b="-1524"/>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5858934" y="4707466"/>
                <a:ext cx="5913972" cy="1582057"/>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Arial" panose="020B0604020202020204" pitchFamily="34" charset="0"/>
                    <a:cs typeface="Arial" panose="020B0604020202020204" pitchFamily="34" charset="0"/>
                    <a:sym typeface="Arial"/>
                  </a:rPr>
                  <a:t>D. </a:t>
                </a:r>
                <a14:m>
                  <m:oMath xmlns:m="http://schemas.openxmlformats.org/officeDocument/2006/math">
                    <m:f>
                      <m:fPr>
                        <m:ctrlPr>
                          <a:rPr lang="en-US" sz="5400" i="1" noProof="1">
                            <a:solidFill>
                              <a:schemeClr val="accent5"/>
                            </a:solidFill>
                            <a:latin typeface="Cambria Math" panose="02040503050406030204" pitchFamily="18" charset="0"/>
                            <a:cs typeface="Arial" panose="020B0604020202020204" pitchFamily="34" charset="0"/>
                            <a:sym typeface="Arial"/>
                          </a:rPr>
                        </m:ctrlPr>
                      </m:fPr>
                      <m:num>
                        <m:r>
                          <a:rPr lang="en-SG" sz="5400" b="0" i="1" noProof="1" smtClean="0">
                            <a:solidFill>
                              <a:schemeClr val="accent5"/>
                            </a:solidFill>
                            <a:latin typeface="Cambria Math" panose="02040503050406030204" pitchFamily="18" charset="0"/>
                            <a:cs typeface="Arial" panose="020B0604020202020204" pitchFamily="34" charset="0"/>
                            <a:sym typeface="Arial"/>
                          </a:rPr>
                          <m:t>3</m:t>
                        </m:r>
                      </m:num>
                      <m:den>
                        <m:r>
                          <a:rPr lang="en-SG" sz="5400" b="0" i="1" noProof="1" smtClean="0">
                            <a:solidFill>
                              <a:schemeClr val="accent5"/>
                            </a:solidFill>
                            <a:latin typeface="Cambria Math" panose="02040503050406030204" pitchFamily="18" charset="0"/>
                            <a:cs typeface="Arial" panose="020B0604020202020204" pitchFamily="34" charset="0"/>
                            <a:sym typeface="Arial"/>
                          </a:rPr>
                          <m:t>4</m:t>
                        </m:r>
                      </m:den>
                    </m:f>
                  </m:oMath>
                </a14:m>
                <a:endParaRPr lang="vi-VN" sz="5400" noProof="1">
                  <a:solidFill>
                    <a:schemeClr val="accent5"/>
                  </a:solidFill>
                  <a:latin typeface="Arial" panose="020B0604020202020204" pitchFamily="34" charset="0"/>
                  <a:cs typeface="Arial" panose="020B0604020202020204" pitchFamily="34"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5858934" y="4707466"/>
                <a:ext cx="5913972" cy="1582057"/>
              </a:xfrm>
              <a:prstGeom prst="roundRect">
                <a:avLst/>
              </a:prstGeom>
              <a:blipFill>
                <a:blip r:embed="rId6"/>
                <a:stretch>
                  <a:fillRect b="-14504"/>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5841349" y="2374812"/>
                <a:ext cx="5913972" cy="1992099"/>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5400" noProof="1">
                    <a:solidFill>
                      <a:schemeClr val="accent5"/>
                    </a:solidFill>
                    <a:latin typeface="Arial"/>
                    <a:cs typeface="Arial" panose="020B0604020202020204" pitchFamily="34" charset="0"/>
                    <a:sym typeface="Arial"/>
                  </a:rPr>
                  <a:t>B. </a:t>
                </a:r>
                <a14:m>
                  <m:oMath xmlns:m="http://schemas.openxmlformats.org/officeDocument/2006/math">
                    <m:f>
                      <m:fPr>
                        <m:ctrlPr>
                          <a:rPr lang="en-US" sz="5400" i="1" noProof="1" smtClean="0">
                            <a:solidFill>
                              <a:schemeClr val="accent5"/>
                            </a:solidFill>
                            <a:latin typeface="Cambria Math" panose="02040503050406030204" pitchFamily="18" charset="0"/>
                            <a:cs typeface="Arial" panose="020B0604020202020204" pitchFamily="34" charset="0"/>
                            <a:sym typeface="Arial"/>
                          </a:rPr>
                        </m:ctrlPr>
                      </m:fPr>
                      <m:num>
                        <m:r>
                          <a:rPr lang="en-SG" sz="5400" b="0" i="1" noProof="1" smtClean="0">
                            <a:solidFill>
                              <a:schemeClr val="accent5"/>
                            </a:solidFill>
                            <a:latin typeface="Cambria Math" panose="02040503050406030204" pitchFamily="18" charset="0"/>
                            <a:cs typeface="Arial" panose="020B0604020202020204" pitchFamily="34" charset="0"/>
                            <a:sym typeface="Arial"/>
                          </a:rPr>
                          <m:t>1</m:t>
                        </m:r>
                      </m:num>
                      <m:den>
                        <m:r>
                          <a:rPr lang="en-SG" sz="5400" b="0" i="1" noProof="1" smtClean="0">
                            <a:solidFill>
                              <a:schemeClr val="accent5"/>
                            </a:solidFill>
                            <a:latin typeface="Cambria Math" panose="02040503050406030204" pitchFamily="18" charset="0"/>
                            <a:cs typeface="Arial" panose="020B0604020202020204" pitchFamily="34" charset="0"/>
                            <a:sym typeface="Arial"/>
                          </a:rPr>
                          <m:t>2</m:t>
                        </m:r>
                      </m:den>
                    </m:f>
                  </m:oMath>
                </a14:m>
                <a:endParaRPr lang="en-US" sz="5400" noProof="1">
                  <a:solidFill>
                    <a:schemeClr val="accent5"/>
                  </a:solidFill>
                  <a:latin typeface="Arial"/>
                  <a:cs typeface="Arial" panose="020B0604020202020204" pitchFamily="34"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5841349" y="2374812"/>
                <a:ext cx="5913972" cy="1992099"/>
              </a:xfrm>
              <a:prstGeom prst="roundRect">
                <a:avLst/>
              </a:prstGeom>
              <a:blipFill>
                <a:blip r:embed="rId7"/>
                <a:stretch>
                  <a:fillRect b="-1524"/>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8" action="ppaction://hlinksldjump"/>
          </p:cNvPr>
          <p:cNvPicPr>
            <a:picLocks noChangeAspect="1" noChangeArrowheads="1"/>
          </p:cNvPicPr>
          <p:nvPr/>
        </p:nvPicPr>
        <p:blipFill>
          <a:blip r:embed="rId9">
            <a:duotone>
              <a:schemeClr val="accent1">
                <a:shade val="45000"/>
                <a:satMod val="135000"/>
              </a:schemeClr>
              <a:prstClr val="white"/>
            </a:duotone>
            <a:extLst>
              <a:ext uri="{BEBA8EAE-BF5A-486C-A8C5-ECC9F3942E4B}">
                <a14:imgProps xmlns:a14="http://schemas.microsoft.com/office/drawing/2010/main">
                  <a14:imgLayer r:embed="rId10">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137901"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089102"/>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135468" y="120797"/>
            <a:ext cx="12056532" cy="1913460"/>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5400" b="1" noProof="1">
                <a:solidFill>
                  <a:srgbClr val="FF0000"/>
                </a:solidFill>
                <a:highlight>
                  <a:srgbClr val="FFFF00"/>
                </a:highlight>
                <a:latin typeface="Times New Roman" panose="02020603050405020304" pitchFamily="18" charset="0"/>
                <a:cs typeface="Times New Roman" panose="02020603050405020304" pitchFamily="18" charset="0"/>
                <a:sym typeface="Arial"/>
              </a:rPr>
              <a:t>Câu 4</a:t>
            </a:r>
            <a:r>
              <a:rPr lang="vi-VN" sz="5400" noProof="1">
                <a:solidFill>
                  <a:schemeClr val="accent5"/>
                </a:solidFill>
                <a:latin typeface="Times New Roman" panose="02020603050405020304" pitchFamily="18" charset="0"/>
                <a:cs typeface="Times New Roman" panose="02020603050405020304" pitchFamily="18" charset="0"/>
                <a:sym typeface="Arial"/>
              </a:rPr>
              <a:t>: </a:t>
            </a:r>
            <a:r>
              <a:rPr lang="en-SG" sz="5400">
                <a:solidFill>
                  <a:schemeClr val="accent5"/>
                </a:solidFill>
                <a:latin typeface="Times New Roman" panose="02020603050405020304" pitchFamily="18" charset="0"/>
                <a:cs typeface="Times New Roman" panose="02020603050405020304" pitchFamily="18" charset="0"/>
              </a:rPr>
              <a:t>Tung một con xúc xắc cân đối một lần. Xác suất xuất hiện mặt có </a:t>
            </a:r>
            <a:r>
              <a:rPr lang="en-SG" sz="5400">
                <a:solidFill>
                  <a:srgbClr val="FF0000"/>
                </a:solidFill>
                <a:latin typeface="Times New Roman" panose="02020603050405020304" pitchFamily="18" charset="0"/>
                <a:cs typeface="Times New Roman" panose="02020603050405020304" pitchFamily="18" charset="0"/>
              </a:rPr>
              <a:t>số chẵn </a:t>
            </a:r>
            <a:r>
              <a:rPr lang="en-SG" sz="5400">
                <a:solidFill>
                  <a:schemeClr val="accent5"/>
                </a:solidFill>
                <a:latin typeface="Times New Roman" panose="02020603050405020304" pitchFamily="18" charset="0"/>
                <a:cs typeface="Times New Roman" panose="02020603050405020304" pitchFamily="18" charset="0"/>
              </a:rPr>
              <a:t>là:</a:t>
            </a: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8"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5400" noProof="1">
                    <a:solidFill>
                      <a:prstClr val="black"/>
                    </a:solidFill>
                    <a:latin typeface="Arial"/>
                    <a:cs typeface="Arial" panose="020B0604020202020204" pitchFamily="34" charset="0"/>
                    <a:sym typeface="Arial"/>
                  </a:rPr>
                  <a:t>A.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b="0" i="1" smtClean="0">
                            <a:solidFill>
                              <a:schemeClr val="accent5"/>
                            </a:solidFill>
                            <a:latin typeface="Cambria Math" panose="02040503050406030204" pitchFamily="18" charset="0"/>
                          </a:rPr>
                          <m:t>6</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8" y="2393635"/>
                <a:ext cx="5469529" cy="1791899"/>
              </a:xfrm>
              <a:prstGeom prst="roundRect">
                <a:avLst/>
              </a:prstGeom>
              <a:blipFill>
                <a:blip r:embed="rId2"/>
                <a:stretch>
                  <a:fillRect b="-6757"/>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prstClr val="black"/>
                    </a:solidFill>
                    <a:latin typeface="Arial" panose="020B0604020202020204" pitchFamily="34" charset="0"/>
                    <a:cs typeface="Arial" panose="020B0604020202020204" pitchFamily="34" charset="0"/>
                    <a:sym typeface="Arial"/>
                  </a:rPr>
                  <a:t>C.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smtClean="0">
                            <a:solidFill>
                              <a:schemeClr val="accent5"/>
                            </a:solidFill>
                            <a:latin typeface="Cambria Math" panose="02040503050406030204" pitchFamily="18" charset="0"/>
                          </a:rPr>
                          <m:t>5</m:t>
                        </m:r>
                      </m:num>
                      <m:den>
                        <m:r>
                          <a:rPr lang="en-SG" sz="5400" b="0" i="1" smtClean="0">
                            <a:solidFill>
                              <a:schemeClr val="accent5"/>
                            </a:solidFill>
                            <a:latin typeface="Cambria Math" panose="02040503050406030204" pitchFamily="18" charset="0"/>
                          </a:rPr>
                          <m:t>6</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497625"/>
                <a:ext cx="5469529" cy="1791899"/>
              </a:xfrm>
              <a:prstGeom prst="roundRect">
                <a:avLst/>
              </a:prstGeom>
              <a:blipFill>
                <a:blip r:embed="rId3"/>
                <a:stretch>
                  <a:fillRect b="-7432"/>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03377" y="239363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prstClr val="black"/>
                    </a:solidFill>
                    <a:latin typeface="Arial" panose="020B0604020202020204" pitchFamily="34" charset="0"/>
                    <a:cs typeface="Arial" panose="020B0604020202020204" pitchFamily="34" charset="0"/>
                    <a:sym typeface="Arial"/>
                  </a:rPr>
                  <a:t>B.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smtClean="0">
                            <a:solidFill>
                              <a:schemeClr val="accent5"/>
                            </a:solidFill>
                            <a:latin typeface="Cambria Math" panose="02040503050406030204" pitchFamily="18" charset="0"/>
                          </a:rPr>
                          <m:t>2</m:t>
                        </m:r>
                      </m:num>
                      <m:den>
                        <m:r>
                          <a:rPr lang="en-SG" sz="5400" b="0" i="1" smtClean="0">
                            <a:solidFill>
                              <a:schemeClr val="accent5"/>
                            </a:solidFill>
                            <a:latin typeface="Cambria Math" panose="02040503050406030204" pitchFamily="18" charset="0"/>
                          </a:rPr>
                          <m:t>3</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03377" y="2393635"/>
                <a:ext cx="5469529" cy="1791899"/>
              </a:xfrm>
              <a:prstGeom prst="roundRect">
                <a:avLst/>
              </a:prstGeom>
              <a:blipFill>
                <a:blip r:embed="rId4"/>
                <a:stretch>
                  <a:fillRect b="-6757"/>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7" y="4497625"/>
                <a:ext cx="5469529" cy="1791899"/>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5400" noProof="1">
                    <a:solidFill>
                      <a:prstClr val="black"/>
                    </a:solidFill>
                    <a:latin typeface="Arial"/>
                    <a:cs typeface="Arial" panose="020B0604020202020204" pitchFamily="34" charset="0"/>
                    <a:sym typeface="Arial"/>
                  </a:rPr>
                  <a:t>D.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i="1">
                            <a:solidFill>
                              <a:schemeClr val="accent5"/>
                            </a:solidFill>
                            <a:latin typeface="Cambria Math" panose="02040503050406030204" pitchFamily="18" charset="0"/>
                          </a:rPr>
                          <m:t>2</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7" y="4497625"/>
                <a:ext cx="5469529" cy="1791899"/>
              </a:xfrm>
              <a:prstGeom prst="roundRect">
                <a:avLst/>
              </a:prstGeom>
              <a:blipFill>
                <a:blip r:embed="rId5"/>
                <a:stretch>
                  <a:fillRect b="-7095"/>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6285793" y="4497624"/>
                <a:ext cx="5469529" cy="1791899"/>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5400" noProof="1">
                    <a:solidFill>
                      <a:schemeClr val="accent5"/>
                    </a:solidFill>
                    <a:latin typeface="Arial"/>
                    <a:cs typeface="Arial" panose="020B0604020202020204" pitchFamily="34" charset="0"/>
                    <a:sym typeface="Arial"/>
                  </a:rPr>
                  <a:t>D.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i="1">
                            <a:solidFill>
                              <a:schemeClr val="accent5"/>
                            </a:solidFill>
                            <a:latin typeface="Cambria Math" panose="02040503050406030204" pitchFamily="18" charset="0"/>
                          </a:rPr>
                          <m:t>2</m:t>
                        </m:r>
                      </m:den>
                    </m:f>
                  </m:oMath>
                </a14:m>
                <a:endParaRPr lang="en-US" sz="5400" noProof="1">
                  <a:solidFill>
                    <a:schemeClr val="accent5"/>
                  </a:solidFill>
                  <a:latin typeface="Arial"/>
                  <a:cs typeface="Arial" panose="020B0604020202020204" pitchFamily="34"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6285793" y="4497624"/>
                <a:ext cx="5469529" cy="1791899"/>
              </a:xfrm>
              <a:prstGeom prst="roundRect">
                <a:avLst/>
              </a:prstGeom>
              <a:blipFill>
                <a:blip r:embed="rId6"/>
                <a:stretch>
                  <a:fillRect b="-7095"/>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7" action="ppaction://hlinksldjump"/>
          </p:cNvPr>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137901"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272588"/>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436680" y="376801"/>
            <a:ext cx="11336227" cy="2225376"/>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4800" b="1" noProof="1">
                <a:solidFill>
                  <a:srgbClr val="FF0000"/>
                </a:solidFill>
                <a:latin typeface="Arial" panose="020B0604020202020204" pitchFamily="34" charset="0"/>
                <a:cs typeface="Arial" panose="020B0604020202020204" pitchFamily="34" charset="0"/>
                <a:sym typeface="Arial"/>
              </a:rPr>
              <a:t>Câu 5</a:t>
            </a:r>
            <a:r>
              <a:rPr lang="vi-VN" sz="4800" b="1" noProof="1">
                <a:solidFill>
                  <a:schemeClr val="accent5"/>
                </a:solidFill>
                <a:latin typeface="Arial" panose="020B0604020202020204" pitchFamily="34" charset="0"/>
                <a:cs typeface="Arial" panose="020B0604020202020204" pitchFamily="34" charset="0"/>
                <a:sym typeface="Arial"/>
              </a:rPr>
              <a:t>: </a:t>
            </a:r>
            <a:r>
              <a:rPr lang="en-SG" sz="4800">
                <a:solidFill>
                  <a:schemeClr val="accent5"/>
                </a:solidFill>
              </a:rPr>
              <a:t>Trong hộp có 5 viên bi đỏ và 3 viên bi xanh. Lấy ngẫu nhiên 1 viên bi. Xác suất lấy được viên bi đỏ là:</a:t>
            </a: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9" y="3003518"/>
                <a:ext cx="5469529" cy="163400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4800" noProof="1">
                    <a:solidFill>
                      <a:prstClr val="black"/>
                    </a:solidFill>
                    <a:latin typeface="Times New Roman" panose="02020603050405020304" pitchFamily="18" charset="0"/>
                    <a:cs typeface="Times New Roman" panose="02020603050405020304" pitchFamily="18" charset="0"/>
                    <a:sym typeface="Arial"/>
                  </a:rPr>
                  <a:t>A. </a:t>
                </a:r>
                <a14:m>
                  <m:oMath xmlns:m="http://schemas.openxmlformats.org/officeDocument/2006/math">
                    <m:f>
                      <m:fPr>
                        <m:ctrlPr>
                          <a:rPr lang="en-US" sz="4800" b="1" i="1" noProof="1">
                            <a:solidFill>
                              <a:srgbClr val="000000"/>
                            </a:solidFill>
                            <a:latin typeface="Cambria Math" panose="02040503050406030204" pitchFamily="18" charset="0"/>
                            <a:cs typeface="Arial" panose="020B0604020202020204" pitchFamily="34" charset="0"/>
                            <a:sym typeface="Arial"/>
                          </a:rPr>
                        </m:ctrlPr>
                      </m:fPr>
                      <m:num>
                        <m:r>
                          <a:rPr lang="en-SG" sz="4800" b="1" i="1" noProof="1" smtClean="0">
                            <a:solidFill>
                              <a:srgbClr val="000000"/>
                            </a:solidFill>
                            <a:latin typeface="Cambria Math" panose="02040503050406030204" pitchFamily="18" charset="0"/>
                            <a:cs typeface="Arial" panose="020B0604020202020204" pitchFamily="34" charset="0"/>
                            <a:sym typeface="Arial"/>
                          </a:rPr>
                          <m:t>𝟑</m:t>
                        </m:r>
                      </m:num>
                      <m:den>
                        <m:r>
                          <a:rPr lang="en-SG" sz="4800" b="1" i="1" noProof="1">
                            <a:solidFill>
                              <a:srgbClr val="000000"/>
                            </a:solidFill>
                            <a:latin typeface="Cambria Math" panose="02040503050406030204" pitchFamily="18" charset="0"/>
                            <a:cs typeface="Arial" panose="020B0604020202020204" pitchFamily="34" charset="0"/>
                            <a:sym typeface="Arial"/>
                          </a:rPr>
                          <m:t>𝟖</m:t>
                        </m:r>
                      </m:den>
                    </m:f>
                  </m:oMath>
                </a14:m>
                <a:endParaRPr lang="vi-VN" sz="48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9" y="3003518"/>
                <a:ext cx="5469529" cy="1634008"/>
              </a:xfrm>
              <a:prstGeom prst="roundRect">
                <a:avLst/>
              </a:prstGeom>
              <a:blipFill>
                <a:blip r:embed="rId2"/>
                <a:stretch>
                  <a:fillRect b="-6296"/>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847191"/>
                <a:ext cx="5469529" cy="163400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4800" noProof="1">
                    <a:solidFill>
                      <a:prstClr val="black"/>
                    </a:solidFill>
                    <a:latin typeface="Times New Roman" panose="02020603050405020304" pitchFamily="18" charset="0"/>
                    <a:cs typeface="Times New Roman" panose="02020603050405020304" pitchFamily="18" charset="0"/>
                    <a:sym typeface="Arial"/>
                  </a:rPr>
                  <a:t>C. </a:t>
                </a:r>
                <a14:m>
                  <m:oMath xmlns:m="http://schemas.openxmlformats.org/officeDocument/2006/math">
                    <m:f>
                      <m:fPr>
                        <m:ctrlPr>
                          <a:rPr lang="en-US" sz="4800" b="1" i="1" noProof="1">
                            <a:solidFill>
                              <a:srgbClr val="000000"/>
                            </a:solidFill>
                            <a:latin typeface="Cambria Math" panose="02040503050406030204" pitchFamily="18" charset="0"/>
                            <a:cs typeface="Arial" panose="020B0604020202020204" pitchFamily="34" charset="0"/>
                            <a:sym typeface="Arial"/>
                          </a:rPr>
                        </m:ctrlPr>
                      </m:fPr>
                      <m:num>
                        <m:r>
                          <a:rPr lang="en-SG" sz="4800" b="1" i="1" noProof="1" smtClean="0">
                            <a:solidFill>
                              <a:srgbClr val="000000"/>
                            </a:solidFill>
                            <a:latin typeface="Cambria Math" panose="02040503050406030204" pitchFamily="18" charset="0"/>
                            <a:cs typeface="Arial" panose="020B0604020202020204" pitchFamily="34" charset="0"/>
                            <a:sym typeface="Arial"/>
                          </a:rPr>
                          <m:t>𝟑</m:t>
                        </m:r>
                      </m:num>
                      <m:den>
                        <m:r>
                          <a:rPr lang="en-SG" sz="4800" b="1" i="1" noProof="1">
                            <a:solidFill>
                              <a:srgbClr val="000000"/>
                            </a:solidFill>
                            <a:latin typeface="Cambria Math" panose="02040503050406030204" pitchFamily="18" charset="0"/>
                            <a:cs typeface="Arial" panose="020B0604020202020204" pitchFamily="34" charset="0"/>
                            <a:sym typeface="Arial"/>
                          </a:rPr>
                          <m:t>𝟖</m:t>
                        </m:r>
                      </m:den>
                    </m:f>
                  </m:oMath>
                </a14:m>
                <a:endParaRPr lang="vi-VN" sz="48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847191"/>
                <a:ext cx="5469529" cy="1634008"/>
              </a:xfrm>
              <a:prstGeom prst="roundRect">
                <a:avLst/>
              </a:prstGeom>
              <a:blipFill>
                <a:blip r:embed="rId3"/>
                <a:stretch>
                  <a:fillRect b="-6296"/>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03378" y="3003518"/>
                <a:ext cx="5469529" cy="163400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4800" noProof="1">
                    <a:solidFill>
                      <a:prstClr val="black"/>
                    </a:solidFill>
                    <a:latin typeface="Times New Roman" panose="02020603050405020304" pitchFamily="18" charset="0"/>
                    <a:cs typeface="Times New Roman" panose="02020603050405020304" pitchFamily="18" charset="0"/>
                    <a:sym typeface="Arial"/>
                  </a:rPr>
                  <a:t>B. </a:t>
                </a:r>
                <a14:m>
                  <m:oMath xmlns:m="http://schemas.openxmlformats.org/officeDocument/2006/math">
                    <m:f>
                      <m:fPr>
                        <m:ctrlPr>
                          <a:rPr lang="en-US" sz="4800" b="1" i="1" noProof="1">
                            <a:solidFill>
                              <a:srgbClr val="000000"/>
                            </a:solidFill>
                            <a:latin typeface="Cambria Math" panose="02040503050406030204" pitchFamily="18" charset="0"/>
                            <a:cs typeface="Arial" panose="020B0604020202020204" pitchFamily="34" charset="0"/>
                            <a:sym typeface="Arial"/>
                          </a:rPr>
                        </m:ctrlPr>
                      </m:fPr>
                      <m:num>
                        <m:r>
                          <a:rPr lang="en-SG" sz="4800" b="1" i="1" noProof="1" smtClean="0">
                            <a:solidFill>
                              <a:srgbClr val="000000"/>
                            </a:solidFill>
                            <a:latin typeface="Cambria Math" panose="02040503050406030204" pitchFamily="18" charset="0"/>
                            <a:cs typeface="Arial" panose="020B0604020202020204" pitchFamily="34" charset="0"/>
                            <a:sym typeface="Arial"/>
                          </a:rPr>
                          <m:t>𝟏</m:t>
                        </m:r>
                      </m:num>
                      <m:den>
                        <m:r>
                          <a:rPr lang="en-SG" sz="4800" b="1" i="1" noProof="1" smtClean="0">
                            <a:solidFill>
                              <a:srgbClr val="000000"/>
                            </a:solidFill>
                            <a:latin typeface="Cambria Math" panose="02040503050406030204" pitchFamily="18" charset="0"/>
                            <a:cs typeface="Arial" panose="020B0604020202020204" pitchFamily="34" charset="0"/>
                            <a:sym typeface="Arial"/>
                          </a:rPr>
                          <m:t>𝟐</m:t>
                        </m:r>
                      </m:den>
                    </m:f>
                  </m:oMath>
                </a14:m>
                <a:endParaRPr lang="vi-VN" sz="48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03378" y="3003518"/>
                <a:ext cx="5469529" cy="1634008"/>
              </a:xfrm>
              <a:prstGeom prst="roundRect">
                <a:avLst/>
              </a:prstGeom>
              <a:blipFill>
                <a:blip r:embed="rId4"/>
                <a:stretch>
                  <a:fillRect b="-6296"/>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8" y="4847191"/>
                <a:ext cx="5469529" cy="163400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4800" noProof="1">
                    <a:solidFill>
                      <a:prstClr val="black"/>
                    </a:solidFill>
                    <a:latin typeface="Times New Roman" panose="02020603050405020304" pitchFamily="18" charset="0"/>
                    <a:cs typeface="Times New Roman" panose="02020603050405020304" pitchFamily="18" charset="0"/>
                    <a:sym typeface="Arial"/>
                  </a:rPr>
                  <a:t>D. </a:t>
                </a:r>
                <a14:m>
                  <m:oMath xmlns:m="http://schemas.openxmlformats.org/officeDocument/2006/math">
                    <m:f>
                      <m:fPr>
                        <m:ctrlPr>
                          <a:rPr lang="en-US" sz="4800" b="1" i="1" noProof="1">
                            <a:solidFill>
                              <a:srgbClr val="000000"/>
                            </a:solidFill>
                            <a:latin typeface="Cambria Math" panose="02040503050406030204" pitchFamily="18" charset="0"/>
                            <a:cs typeface="Arial" panose="020B0604020202020204" pitchFamily="34" charset="0"/>
                            <a:sym typeface="Arial"/>
                          </a:rPr>
                        </m:ctrlPr>
                      </m:fPr>
                      <m:num>
                        <m:r>
                          <a:rPr lang="en-SG" sz="4800" b="1" i="1" noProof="1">
                            <a:solidFill>
                              <a:srgbClr val="000000"/>
                            </a:solidFill>
                            <a:latin typeface="Cambria Math" panose="02040503050406030204" pitchFamily="18" charset="0"/>
                            <a:cs typeface="Arial" panose="020B0604020202020204" pitchFamily="34" charset="0"/>
                            <a:sym typeface="Arial"/>
                          </a:rPr>
                          <m:t>𝟓</m:t>
                        </m:r>
                      </m:num>
                      <m:den>
                        <m:r>
                          <a:rPr lang="en-SG" sz="4800" b="1" i="1" noProof="1" smtClean="0">
                            <a:solidFill>
                              <a:srgbClr val="000000"/>
                            </a:solidFill>
                            <a:latin typeface="Cambria Math" panose="02040503050406030204" pitchFamily="18" charset="0"/>
                            <a:cs typeface="Arial" panose="020B0604020202020204" pitchFamily="34" charset="0"/>
                            <a:sym typeface="Arial"/>
                          </a:rPr>
                          <m:t>𝟑</m:t>
                        </m:r>
                      </m:den>
                    </m:f>
                  </m:oMath>
                </a14:m>
                <a:endParaRPr lang="vi-VN" sz="48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8" y="4847191"/>
                <a:ext cx="5469529" cy="1634008"/>
              </a:xfrm>
              <a:prstGeom prst="roundRect">
                <a:avLst/>
              </a:prstGeom>
              <a:blipFill>
                <a:blip r:embed="rId5"/>
                <a:stretch>
                  <a:fillRect b="-7037"/>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436678" y="3003518"/>
                <a:ext cx="5469529" cy="1634008"/>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en-US" sz="4800" b="1" noProof="1">
                    <a:solidFill>
                      <a:srgbClr val="000000"/>
                    </a:solidFill>
                    <a:latin typeface="Times New Roman" panose="02020603050405020304" pitchFamily="18" charset="0"/>
                    <a:cs typeface="Times New Roman" panose="02020603050405020304" pitchFamily="18" charset="0"/>
                    <a:sym typeface="Arial"/>
                  </a:rPr>
                  <a:t>A. </a:t>
                </a:r>
                <a14:m>
                  <m:oMath xmlns:m="http://schemas.openxmlformats.org/officeDocument/2006/math">
                    <m:f>
                      <m:fPr>
                        <m:ctrlPr>
                          <a:rPr lang="en-US" sz="4800" b="1" i="1" noProof="1" smtClean="0">
                            <a:solidFill>
                              <a:srgbClr val="000000"/>
                            </a:solidFill>
                            <a:latin typeface="Cambria Math" panose="02040503050406030204" pitchFamily="18" charset="0"/>
                            <a:cs typeface="Arial" panose="020B0604020202020204" pitchFamily="34" charset="0"/>
                            <a:sym typeface="Arial"/>
                          </a:rPr>
                        </m:ctrlPr>
                      </m:fPr>
                      <m:num>
                        <m:r>
                          <a:rPr lang="en-SG" sz="4800" b="1" i="1" noProof="1" smtClean="0">
                            <a:solidFill>
                              <a:srgbClr val="000000"/>
                            </a:solidFill>
                            <a:latin typeface="Cambria Math" panose="02040503050406030204" pitchFamily="18" charset="0"/>
                            <a:cs typeface="Arial" panose="020B0604020202020204" pitchFamily="34" charset="0"/>
                            <a:sym typeface="Arial"/>
                          </a:rPr>
                          <m:t>𝟓</m:t>
                        </m:r>
                      </m:num>
                      <m:den>
                        <m:r>
                          <a:rPr lang="en-SG" sz="4800" b="1" i="1" noProof="1" smtClean="0">
                            <a:solidFill>
                              <a:srgbClr val="000000"/>
                            </a:solidFill>
                            <a:latin typeface="Cambria Math" panose="02040503050406030204" pitchFamily="18" charset="0"/>
                            <a:cs typeface="Arial" panose="020B0604020202020204" pitchFamily="34" charset="0"/>
                            <a:sym typeface="Arial"/>
                          </a:rPr>
                          <m:t>𝟖</m:t>
                        </m:r>
                      </m:den>
                    </m:f>
                  </m:oMath>
                </a14:m>
                <a:endParaRPr lang="en-US" sz="4800" b="1" noProof="1">
                  <a:solidFill>
                    <a:srgbClr val="000000"/>
                  </a:solidFill>
                  <a:latin typeface="Times New Roman" panose="02020603050405020304" pitchFamily="18" charset="0"/>
                  <a:cs typeface="Times New Roman" panose="02020603050405020304" pitchFamily="18"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436678" y="3003518"/>
                <a:ext cx="5469529" cy="1634008"/>
              </a:xfrm>
              <a:prstGeom prst="roundRect">
                <a:avLst/>
              </a:prstGeom>
              <a:blipFill>
                <a:blip r:embed="rId6"/>
                <a:stretch>
                  <a:fillRect b="-7037"/>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7" action="ppaction://hlinksldjump"/>
          </p:cNvPr>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137901"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319772"/>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169334" y="120797"/>
            <a:ext cx="12022666" cy="1962004"/>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4000" b="1" noProof="1">
                <a:solidFill>
                  <a:schemeClr val="accent5"/>
                </a:solidFill>
                <a:highlight>
                  <a:srgbClr val="FFFF00"/>
                </a:highlight>
                <a:latin typeface="Times New Roman" panose="02020603050405020304" pitchFamily="18" charset="0"/>
                <a:cs typeface="Times New Roman" panose="02020603050405020304" pitchFamily="18" charset="0"/>
                <a:sym typeface="Arial"/>
              </a:rPr>
              <a:t>Câu 6</a:t>
            </a:r>
            <a:r>
              <a:rPr lang="vi-VN" sz="4000" b="1" noProof="1">
                <a:solidFill>
                  <a:schemeClr val="accent5"/>
                </a:solidFill>
                <a:latin typeface="Times New Roman" panose="02020603050405020304" pitchFamily="18" charset="0"/>
                <a:cs typeface="Times New Roman" panose="02020603050405020304" pitchFamily="18" charset="0"/>
                <a:sym typeface="Arial"/>
              </a:rPr>
              <a:t>: </a:t>
            </a:r>
            <a:r>
              <a:rPr lang="en-SG" sz="4000">
                <a:solidFill>
                  <a:schemeClr val="accent5"/>
                </a:solidFill>
                <a:latin typeface="Times New Roman" panose="02020603050405020304" pitchFamily="18" charset="0"/>
                <a:cs typeface="Times New Roman" panose="02020603050405020304" pitchFamily="18" charset="0"/>
              </a:rPr>
              <a:t>Một bãi giữ xe có </a:t>
            </a:r>
            <a:r>
              <a:rPr lang="en-SG" sz="4000" b="1">
                <a:solidFill>
                  <a:srgbClr val="FF0000"/>
                </a:solidFill>
                <a:latin typeface="Times New Roman" panose="02020603050405020304" pitchFamily="18" charset="0"/>
                <a:cs typeface="Times New Roman" panose="02020603050405020304" pitchFamily="18" charset="0"/>
              </a:rPr>
              <a:t>50</a:t>
            </a:r>
            <a:r>
              <a:rPr lang="en-SG" sz="4000">
                <a:solidFill>
                  <a:schemeClr val="accent5"/>
                </a:solidFill>
                <a:latin typeface="Times New Roman" panose="02020603050405020304" pitchFamily="18" charset="0"/>
                <a:cs typeface="Times New Roman" panose="02020603050405020304" pitchFamily="18" charset="0"/>
              </a:rPr>
              <a:t> thẻ xe được đánh số từ 1 đến 50. Chọn ngẫu nhiên một thẻ xe.Xác suất để thẻ xe được chọn mang số </a:t>
            </a:r>
            <a:r>
              <a:rPr lang="en-SG" sz="4000" b="1">
                <a:solidFill>
                  <a:srgbClr val="FF0000"/>
                </a:solidFill>
                <a:latin typeface="Times New Roman" panose="02020603050405020304" pitchFamily="18" charset="0"/>
                <a:cs typeface="Times New Roman" panose="02020603050405020304" pitchFamily="18" charset="0"/>
              </a:rPr>
              <a:t>chia hết cho 5</a:t>
            </a:r>
            <a:r>
              <a:rPr lang="en-SG" sz="4000">
                <a:solidFill>
                  <a:schemeClr val="accent5"/>
                </a:solidFill>
                <a:latin typeface="Times New Roman" panose="02020603050405020304" pitchFamily="18" charset="0"/>
                <a:cs typeface="Times New Roman" panose="02020603050405020304" pitchFamily="18" charset="0"/>
              </a:rPr>
              <a:t> là</a:t>
            </a:r>
            <a:endParaRPr lang="vi-VN" sz="4000" b="1" noProof="1">
              <a:solidFill>
                <a:schemeClr val="accent5"/>
              </a:solidFill>
              <a:latin typeface="Times New Roman" panose="02020603050405020304" pitchFamily="18" charset="0"/>
              <a:cs typeface="Times New Roman" panose="02020603050405020304" pitchFamily="18" charset="0"/>
              <a:sym typeface="Arial"/>
            </a:endParaRP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8" y="2399084"/>
                <a:ext cx="5469529" cy="2059832"/>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5400" noProof="1">
                    <a:solidFill>
                      <a:prstClr val="black"/>
                    </a:solidFill>
                    <a:latin typeface="Times New Roman" panose="02020603050405020304" pitchFamily="18" charset="0"/>
                    <a:cs typeface="Times New Roman" panose="02020603050405020304" pitchFamily="18" charset="0"/>
                    <a:sym typeface="Arial"/>
                  </a:rPr>
                  <a:t>A.</a:t>
                </a:r>
                <a:r>
                  <a:rPr lang="en-SG" sz="5400">
                    <a:latin typeface="Times New Roman" panose="02020603050405020304" pitchFamily="18" charset="0"/>
                    <a:cs typeface="Times New Roman" panose="02020603050405020304" pitchFamily="18" charset="0"/>
                  </a:rPr>
                  <a:t> </a:t>
                </a:r>
                <a14:m>
                  <m:oMath xmlns:m="http://schemas.openxmlformats.org/officeDocument/2006/math">
                    <m:f>
                      <m:fPr>
                        <m:ctrlPr>
                          <a:rPr lang="en-SG" sz="5400" i="1" smtClean="0">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i="1">
                            <a:solidFill>
                              <a:schemeClr val="accent5"/>
                            </a:solidFill>
                            <a:latin typeface="Cambria Math" panose="02040503050406030204" pitchFamily="18" charset="0"/>
                          </a:rPr>
                          <m:t>10</m:t>
                        </m:r>
                      </m:den>
                    </m:f>
                  </m:oMath>
                </a14:m>
                <a:r>
                  <a:rPr lang="vi-VN" sz="5400" noProof="1">
                    <a:solidFill>
                      <a:schemeClr val="accent5"/>
                    </a:solidFill>
                    <a:latin typeface="Times New Roman" panose="02020603050405020304" pitchFamily="18" charset="0"/>
                    <a:cs typeface="Times New Roman" panose="02020603050405020304" pitchFamily="18" charset="0"/>
                    <a:sym typeface="Arial"/>
                  </a:rPr>
                  <a:t> </a:t>
                </a:r>
                <a:endParaRPr lang="vi-VN" sz="54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8" y="2399084"/>
                <a:ext cx="5469529" cy="2059832"/>
              </a:xfrm>
              <a:prstGeom prst="roundRect">
                <a:avLst/>
              </a:prstGeom>
              <a:blipFill>
                <a:blip r:embed="rId2"/>
                <a:stretch>
                  <a:fillRect/>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775199"/>
                <a:ext cx="5469529" cy="1962004"/>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prstClr val="black"/>
                    </a:solidFill>
                    <a:latin typeface="Times New Roman" panose="02020603050405020304" pitchFamily="18" charset="0"/>
                    <a:cs typeface="Times New Roman" panose="02020603050405020304" pitchFamily="18" charset="0"/>
                    <a:sym typeface="Arial"/>
                  </a:rPr>
                  <a:t>C.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b="0" i="1" smtClean="0">
                            <a:solidFill>
                              <a:schemeClr val="accent5"/>
                            </a:solidFill>
                            <a:latin typeface="Cambria Math" panose="02040503050406030204" pitchFamily="18" charset="0"/>
                          </a:rPr>
                          <m:t>4</m:t>
                        </m:r>
                      </m:den>
                    </m:f>
                  </m:oMath>
                </a14:m>
                <a:r>
                  <a:rPr lang="vi-VN" sz="5400" noProof="1">
                    <a:solidFill>
                      <a:schemeClr val="accent5"/>
                    </a:solidFill>
                    <a:latin typeface="Times New Roman" panose="02020603050405020304" pitchFamily="18" charset="0"/>
                    <a:cs typeface="Times New Roman" panose="02020603050405020304" pitchFamily="18" charset="0"/>
                    <a:sym typeface="Arial"/>
                  </a:rPr>
                  <a:t> </a:t>
                </a:r>
                <a:endParaRPr lang="vi-VN" sz="54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775199"/>
                <a:ext cx="5469529" cy="1962004"/>
              </a:xfrm>
              <a:prstGeom prst="roundRect">
                <a:avLst/>
              </a:prstGeom>
              <a:blipFill>
                <a:blip r:embed="rId3"/>
                <a:stretch>
                  <a:fillRect b="-2469"/>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48999" y="2399084"/>
                <a:ext cx="5469529" cy="2059832"/>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rgbClr val="000000"/>
                    </a:solidFill>
                    <a:latin typeface="Times New Roman" panose="02020603050405020304" pitchFamily="18" charset="0"/>
                    <a:cs typeface="Times New Roman" panose="02020603050405020304" pitchFamily="18" charset="0"/>
                    <a:sym typeface="Arial"/>
                  </a:rPr>
                  <a:t>B.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i="1">
                            <a:solidFill>
                              <a:schemeClr val="accent5"/>
                            </a:solidFill>
                            <a:latin typeface="Cambria Math" panose="02040503050406030204" pitchFamily="18" charset="0"/>
                          </a:rPr>
                          <m:t>5</m:t>
                        </m:r>
                      </m:den>
                    </m:f>
                  </m:oMath>
                </a14:m>
                <a:endParaRPr lang="vi-VN" sz="5400" noProof="1">
                  <a:solidFill>
                    <a:prstClr val="black"/>
                  </a:solidFill>
                  <a:latin typeface="Arial" panose="020B0604020202020204" pitchFamily="34" charset="0"/>
                  <a:cs typeface="Arial" panose="020B0604020202020204" pitchFamily="34"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48999" y="2399084"/>
                <a:ext cx="5469529" cy="2059832"/>
              </a:xfrm>
              <a:prstGeom prst="roundRect">
                <a:avLst/>
              </a:prstGeom>
              <a:blipFill>
                <a:blip r:embed="rId4"/>
                <a:stretch>
                  <a:fillRect/>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7" y="4775199"/>
                <a:ext cx="5469529" cy="1962004"/>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prstClr val="black"/>
                    </a:solidFill>
                    <a:latin typeface="Times New Roman" panose="02020603050405020304" pitchFamily="18" charset="0"/>
                    <a:cs typeface="Times New Roman" panose="02020603050405020304" pitchFamily="18" charset="0"/>
                    <a:sym typeface="Arial"/>
                  </a:rPr>
                  <a:t>D.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b="0" i="1" smtClean="0">
                            <a:solidFill>
                              <a:schemeClr val="accent5"/>
                            </a:solidFill>
                            <a:latin typeface="Cambria Math" panose="02040503050406030204" pitchFamily="18" charset="0"/>
                          </a:rPr>
                          <m:t>2</m:t>
                        </m:r>
                      </m:den>
                    </m:f>
                  </m:oMath>
                </a14:m>
                <a:r>
                  <a:rPr lang="vi-VN" sz="5400" noProof="1">
                    <a:solidFill>
                      <a:schemeClr val="accent5"/>
                    </a:solidFill>
                    <a:latin typeface="Times New Roman" panose="02020603050405020304" pitchFamily="18" charset="0"/>
                    <a:cs typeface="Times New Roman" panose="02020603050405020304" pitchFamily="18" charset="0"/>
                    <a:sym typeface="Arial"/>
                  </a:rPr>
                  <a:t> </a:t>
                </a:r>
                <a:endParaRPr lang="vi-VN" sz="5400" noProof="1">
                  <a:solidFill>
                    <a:prstClr val="black"/>
                  </a:solidFill>
                  <a:latin typeface="Times New Roman" panose="02020603050405020304" pitchFamily="18" charset="0"/>
                  <a:cs typeface="Times New Roman" panose="02020603050405020304" pitchFamily="18"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7" y="4775199"/>
                <a:ext cx="5469529" cy="1962004"/>
              </a:xfrm>
              <a:prstGeom prst="roundRect">
                <a:avLst/>
              </a:prstGeom>
              <a:blipFill>
                <a:blip r:embed="rId5"/>
                <a:stretch>
                  <a:fillRect b="-2469"/>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6348998" y="2399084"/>
                <a:ext cx="5469529" cy="2059832"/>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rgbClr val="000000"/>
                    </a:solidFill>
                    <a:latin typeface="Times New Roman" panose="02020603050405020304" pitchFamily="18" charset="0"/>
                    <a:cs typeface="Times New Roman" panose="02020603050405020304" pitchFamily="18" charset="0"/>
                    <a:sym typeface="Arial"/>
                  </a:rPr>
                  <a:t>B.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i="1">
                            <a:solidFill>
                              <a:schemeClr val="accent5"/>
                            </a:solidFill>
                            <a:latin typeface="Cambria Math" panose="02040503050406030204" pitchFamily="18" charset="0"/>
                          </a:rPr>
                          <m:t>1</m:t>
                        </m:r>
                      </m:num>
                      <m:den>
                        <m:r>
                          <a:rPr lang="en-SG" sz="5400" b="0" i="1" smtClean="0">
                            <a:solidFill>
                              <a:schemeClr val="accent5"/>
                            </a:solidFill>
                            <a:latin typeface="Cambria Math" panose="02040503050406030204" pitchFamily="18" charset="0"/>
                          </a:rPr>
                          <m:t>5</m:t>
                        </m:r>
                      </m:den>
                    </m:f>
                  </m:oMath>
                </a14:m>
                <a:r>
                  <a:rPr lang="vi-VN" sz="5400" noProof="1">
                    <a:solidFill>
                      <a:schemeClr val="accent5"/>
                    </a:solidFill>
                    <a:latin typeface="Times New Roman" panose="02020603050405020304" pitchFamily="18" charset="0"/>
                    <a:cs typeface="Times New Roman" panose="02020603050405020304" pitchFamily="18" charset="0"/>
                    <a:sym typeface="Arial"/>
                  </a:rPr>
                  <a:t> </a:t>
                </a:r>
                <a:endParaRPr lang="vi-VN" sz="5400" noProof="1">
                  <a:solidFill>
                    <a:srgbClr val="000000"/>
                  </a:solidFill>
                  <a:latin typeface="Times New Roman" panose="02020603050405020304" pitchFamily="18" charset="0"/>
                  <a:cs typeface="Times New Roman" panose="02020603050405020304" pitchFamily="18"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6348998" y="2399084"/>
                <a:ext cx="5469529" cy="2059832"/>
              </a:xfrm>
              <a:prstGeom prst="roundRect">
                <a:avLst/>
              </a:prstGeom>
              <a:blipFill>
                <a:blip r:embed="rId6"/>
                <a:stretch>
                  <a:fillRect/>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7" action="ppaction://hlinksldjump"/>
          </p:cNvPr>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312529"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768843"/>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âu hỏi">
            <a:extLst>
              <a:ext uri="{FF2B5EF4-FFF2-40B4-BE49-F238E27FC236}">
                <a16:creationId xmlns:a16="http://schemas.microsoft.com/office/drawing/2014/main" id="{018AD89B-885D-983C-F4F6-FC485515F49D}"/>
              </a:ext>
            </a:extLst>
          </p:cNvPr>
          <p:cNvSpPr/>
          <p:nvPr/>
        </p:nvSpPr>
        <p:spPr>
          <a:xfrm>
            <a:off x="66674" y="120797"/>
            <a:ext cx="12058652" cy="2237457"/>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SG" sz="4400" b="1" noProof="1">
              <a:solidFill>
                <a:schemeClr val="accent5"/>
              </a:solidFill>
              <a:latin typeface="Times New Roman" panose="02020603050405020304" pitchFamily="18" charset="0"/>
              <a:cs typeface="Times New Roman" panose="02020603050405020304" pitchFamily="18" charset="0"/>
              <a:sym typeface="Arial"/>
            </a:endParaRPr>
          </a:p>
          <a:p>
            <a:r>
              <a:rPr lang="vi-VN" sz="4400" b="1" noProof="1">
                <a:solidFill>
                  <a:srgbClr val="FF0000"/>
                </a:solidFill>
                <a:highlight>
                  <a:srgbClr val="FFFF00"/>
                </a:highlight>
                <a:latin typeface="Times New Roman" panose="02020603050405020304" pitchFamily="18" charset="0"/>
                <a:cs typeface="Times New Roman" panose="02020603050405020304" pitchFamily="18" charset="0"/>
                <a:sym typeface="Arial"/>
              </a:rPr>
              <a:t>Câu 7</a:t>
            </a:r>
            <a:r>
              <a:rPr lang="en-SG" sz="4400" b="1" noProof="1">
                <a:solidFill>
                  <a:schemeClr val="accent5"/>
                </a:solidFill>
                <a:latin typeface="Times New Roman" panose="02020603050405020304" pitchFamily="18" charset="0"/>
                <a:cs typeface="Times New Roman" panose="02020603050405020304" pitchFamily="18" charset="0"/>
                <a:sym typeface="Arial"/>
              </a:rPr>
              <a:t>.</a:t>
            </a:r>
            <a:r>
              <a:rPr lang="en-SG" sz="4400">
                <a:solidFill>
                  <a:schemeClr val="accent5"/>
                </a:solidFill>
                <a:latin typeface="Times New Roman" panose="02020603050405020304" pitchFamily="18" charset="0"/>
                <a:cs typeface="Times New Roman" panose="02020603050405020304" pitchFamily="18" charset="0"/>
              </a:rPr>
              <a:t> Lớp 10B có 45 học sinh, trong đó có 18 học sinh nam. Chọn ngẫu nhiên </a:t>
            </a:r>
            <a:r>
              <a:rPr lang="en-SG" sz="4400" b="1">
                <a:solidFill>
                  <a:schemeClr val="accent5"/>
                </a:solidFill>
                <a:latin typeface="Times New Roman" panose="02020603050405020304" pitchFamily="18" charset="0"/>
                <a:cs typeface="Times New Roman" panose="02020603050405020304" pitchFamily="18" charset="0"/>
              </a:rPr>
              <a:t>một</a:t>
            </a:r>
            <a:r>
              <a:rPr lang="en-SG" sz="4400">
                <a:solidFill>
                  <a:schemeClr val="accent5"/>
                </a:solidFill>
                <a:latin typeface="Times New Roman" panose="02020603050405020304" pitchFamily="18" charset="0"/>
                <a:cs typeface="Times New Roman" panose="02020603050405020304" pitchFamily="18" charset="0"/>
              </a:rPr>
              <a:t> học sinh. Xác suất chọn được học sinh nam là:</a:t>
            </a:r>
          </a:p>
          <a:p>
            <a:pPr algn="ctr" defTabSz="914377">
              <a:lnSpc>
                <a:spcPct val="150000"/>
              </a:lnSpc>
              <a:defRPr/>
            </a:pPr>
            <a:endParaRPr lang="vi-VN" sz="4400" b="1" noProof="1">
              <a:solidFill>
                <a:schemeClr val="accent5"/>
              </a:solidFill>
              <a:latin typeface="Times New Roman" panose="02020603050405020304" pitchFamily="18" charset="0"/>
              <a:cs typeface="Times New Roman" panose="02020603050405020304" pitchFamily="18" charset="0"/>
              <a:sym typeface="Arial"/>
            </a:endParaRPr>
          </a:p>
        </p:txBody>
      </p:sp>
      <mc:AlternateContent xmlns:mc="http://schemas.openxmlformats.org/markup-compatibility/2006" xmlns:a14="http://schemas.microsoft.com/office/drawing/2010/main">
        <mc:Choice Requires="a14">
          <p:sp>
            <p:nvSpPr>
              <p:cNvPr id="7" name="Đáp án đúng">
                <a:extLst>
                  <a:ext uri="{FF2B5EF4-FFF2-40B4-BE49-F238E27FC236}">
                    <a16:creationId xmlns:a16="http://schemas.microsoft.com/office/drawing/2014/main" id="{4D1DA2F5-D9A5-C765-0E47-25DD326F3067}"/>
                  </a:ext>
                </a:extLst>
              </p:cNvPr>
              <p:cNvSpPr/>
              <p:nvPr/>
            </p:nvSpPr>
            <p:spPr>
              <a:xfrm>
                <a:off x="436678" y="2393635"/>
                <a:ext cx="5469529" cy="189049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Times New Roman" panose="02020603050405020304" pitchFamily="18" charset="0"/>
                    <a:cs typeface="Times New Roman" panose="02020603050405020304" pitchFamily="18" charset="0"/>
                    <a:sym typeface="Arial"/>
                  </a:rPr>
                  <a:t>A.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smtClean="0">
                            <a:solidFill>
                              <a:schemeClr val="accent5"/>
                            </a:solidFill>
                            <a:latin typeface="Cambria Math" panose="02040503050406030204" pitchFamily="18" charset="0"/>
                          </a:rPr>
                          <m:t>4</m:t>
                        </m:r>
                      </m:num>
                      <m:den>
                        <m:r>
                          <a:rPr lang="en-SG" sz="5400" b="0" i="1">
                            <a:solidFill>
                              <a:schemeClr val="accent5"/>
                            </a:solidFill>
                            <a:latin typeface="Cambria Math" panose="02040503050406030204" pitchFamily="18" charset="0"/>
                          </a:rPr>
                          <m:t>5</m:t>
                        </m:r>
                      </m:den>
                    </m:f>
                  </m:oMath>
                </a14:m>
                <a:endParaRPr lang="vi-VN" sz="5400" noProof="1">
                  <a:solidFill>
                    <a:schemeClr val="accent5"/>
                  </a:solidFill>
                  <a:latin typeface="Times New Roman" panose="02020603050405020304" pitchFamily="18" charset="0"/>
                  <a:cs typeface="Times New Roman" panose="02020603050405020304" pitchFamily="18" charset="0"/>
                  <a:sym typeface="Arial"/>
                </a:endParaRPr>
              </a:p>
            </p:txBody>
          </p:sp>
        </mc:Choice>
        <mc:Fallback xmlns="">
          <p:sp>
            <p:nvSpPr>
              <p:cNvPr id="7" name="Đáp án đúng">
                <a:extLst>
                  <a:ext uri="{FF2B5EF4-FFF2-40B4-BE49-F238E27FC236}">
                    <a16:creationId xmlns:a16="http://schemas.microsoft.com/office/drawing/2014/main" id="{4D1DA2F5-D9A5-C765-0E47-25DD326F3067}"/>
                  </a:ext>
                </a:extLst>
              </p:cNvPr>
              <p:cNvSpPr>
                <a:spLocks noRot="1" noChangeAspect="1" noMove="1" noResize="1" noEditPoints="1" noAdjustHandles="1" noChangeArrowheads="1" noChangeShapeType="1" noTextEdit="1"/>
              </p:cNvSpPr>
              <p:nvPr/>
            </p:nvSpPr>
            <p:spPr>
              <a:xfrm>
                <a:off x="436678" y="2393635"/>
                <a:ext cx="5469529" cy="1890498"/>
              </a:xfrm>
              <a:prstGeom prst="roundRect">
                <a:avLst/>
              </a:prstGeom>
              <a:blipFill>
                <a:blip r:embed="rId2"/>
                <a:stretch>
                  <a:fillRect b="-3846"/>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Đáp án sai 1">
                <a:extLst>
                  <a:ext uri="{FF2B5EF4-FFF2-40B4-BE49-F238E27FC236}">
                    <a16:creationId xmlns:a16="http://schemas.microsoft.com/office/drawing/2014/main" id="{1713963F-2894-56F2-E53C-4371936FB85C}"/>
                  </a:ext>
                </a:extLst>
              </p:cNvPr>
              <p:cNvSpPr/>
              <p:nvPr/>
            </p:nvSpPr>
            <p:spPr>
              <a:xfrm>
                <a:off x="436678" y="4571998"/>
                <a:ext cx="5469529" cy="1717525"/>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Times New Roman" panose="02020603050405020304" pitchFamily="18" charset="0"/>
                    <a:cs typeface="Times New Roman" panose="02020603050405020304" pitchFamily="18" charset="0"/>
                    <a:sym typeface="Arial"/>
                  </a:rPr>
                  <a:t>C.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a:solidFill>
                              <a:schemeClr val="accent5"/>
                            </a:solidFill>
                            <a:latin typeface="Cambria Math" panose="02040503050406030204" pitchFamily="18" charset="0"/>
                          </a:rPr>
                          <m:t>2</m:t>
                        </m:r>
                      </m:num>
                      <m:den>
                        <m:r>
                          <a:rPr lang="en-SG" sz="5400" b="0" i="1">
                            <a:solidFill>
                              <a:schemeClr val="accent5"/>
                            </a:solidFill>
                            <a:latin typeface="Cambria Math" panose="02040503050406030204" pitchFamily="18" charset="0"/>
                          </a:rPr>
                          <m:t>5</m:t>
                        </m:r>
                      </m:den>
                    </m:f>
                  </m:oMath>
                </a14:m>
                <a:endParaRPr lang="vi-VN" sz="5400" noProof="1">
                  <a:solidFill>
                    <a:schemeClr val="accent5"/>
                  </a:solidFill>
                  <a:latin typeface="Times New Roman" panose="02020603050405020304" pitchFamily="18" charset="0"/>
                  <a:cs typeface="Times New Roman" panose="02020603050405020304" pitchFamily="18" charset="0"/>
                  <a:sym typeface="Arial"/>
                </a:endParaRPr>
              </a:p>
            </p:txBody>
          </p:sp>
        </mc:Choice>
        <mc:Fallback xmlns="">
          <p:sp>
            <p:nvSpPr>
              <p:cNvPr id="8" name="Đáp án sai 1">
                <a:extLst>
                  <a:ext uri="{FF2B5EF4-FFF2-40B4-BE49-F238E27FC236}">
                    <a16:creationId xmlns:a16="http://schemas.microsoft.com/office/drawing/2014/main" id="{1713963F-2894-56F2-E53C-4371936FB85C}"/>
                  </a:ext>
                </a:extLst>
              </p:cNvPr>
              <p:cNvSpPr>
                <a:spLocks noRot="1" noChangeAspect="1" noMove="1" noResize="1" noEditPoints="1" noAdjustHandles="1" noChangeArrowheads="1" noChangeShapeType="1" noTextEdit="1"/>
              </p:cNvSpPr>
              <p:nvPr/>
            </p:nvSpPr>
            <p:spPr>
              <a:xfrm>
                <a:off x="436678" y="4571998"/>
                <a:ext cx="5469529" cy="1717525"/>
              </a:xfrm>
              <a:prstGeom prst="roundRect">
                <a:avLst/>
              </a:prstGeom>
              <a:blipFill>
                <a:blip r:embed="rId3"/>
                <a:stretch>
                  <a:fillRect b="-9507"/>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Đáp án sai 2">
                <a:extLst>
                  <a:ext uri="{FF2B5EF4-FFF2-40B4-BE49-F238E27FC236}">
                    <a16:creationId xmlns:a16="http://schemas.microsoft.com/office/drawing/2014/main" id="{72E080E8-9CBE-7E1E-25CC-340E27A4D017}"/>
                  </a:ext>
                </a:extLst>
              </p:cNvPr>
              <p:cNvSpPr/>
              <p:nvPr/>
            </p:nvSpPr>
            <p:spPr>
              <a:xfrm>
                <a:off x="6303377" y="2393635"/>
                <a:ext cx="5469529" cy="1890498"/>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Times New Roman" panose="02020603050405020304" pitchFamily="18" charset="0"/>
                    <a:cs typeface="Times New Roman" panose="02020603050405020304" pitchFamily="18" charset="0"/>
                    <a:sym typeface="Arial"/>
                  </a:rPr>
                  <a:t>B.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smtClean="0">
                            <a:solidFill>
                              <a:schemeClr val="accent5"/>
                            </a:solidFill>
                            <a:latin typeface="Cambria Math" panose="02040503050406030204" pitchFamily="18" charset="0"/>
                          </a:rPr>
                          <m:t>3</m:t>
                        </m:r>
                      </m:num>
                      <m:den>
                        <m:r>
                          <a:rPr lang="en-SG" sz="5400" b="0" i="1">
                            <a:solidFill>
                              <a:schemeClr val="accent5"/>
                            </a:solidFill>
                            <a:latin typeface="Cambria Math" panose="02040503050406030204" pitchFamily="18" charset="0"/>
                          </a:rPr>
                          <m:t>5</m:t>
                        </m:r>
                      </m:den>
                    </m:f>
                  </m:oMath>
                </a14:m>
                <a:endParaRPr lang="vi-VN" sz="5400" noProof="1">
                  <a:solidFill>
                    <a:schemeClr val="accent5"/>
                  </a:solidFill>
                  <a:latin typeface="Times New Roman" panose="02020603050405020304" pitchFamily="18" charset="0"/>
                  <a:cs typeface="Times New Roman" panose="02020603050405020304" pitchFamily="18" charset="0"/>
                  <a:sym typeface="Arial"/>
                </a:endParaRPr>
              </a:p>
            </p:txBody>
          </p:sp>
        </mc:Choice>
        <mc:Fallback xmlns="">
          <p:sp>
            <p:nvSpPr>
              <p:cNvPr id="9" name="Đáp án sai 2">
                <a:extLst>
                  <a:ext uri="{FF2B5EF4-FFF2-40B4-BE49-F238E27FC236}">
                    <a16:creationId xmlns:a16="http://schemas.microsoft.com/office/drawing/2014/main" id="{72E080E8-9CBE-7E1E-25CC-340E27A4D017}"/>
                  </a:ext>
                </a:extLst>
              </p:cNvPr>
              <p:cNvSpPr>
                <a:spLocks noRot="1" noChangeAspect="1" noMove="1" noResize="1" noEditPoints="1" noAdjustHandles="1" noChangeArrowheads="1" noChangeShapeType="1" noTextEdit="1"/>
              </p:cNvSpPr>
              <p:nvPr/>
            </p:nvSpPr>
            <p:spPr>
              <a:xfrm>
                <a:off x="6303377" y="2393635"/>
                <a:ext cx="5469529" cy="1890498"/>
              </a:xfrm>
              <a:prstGeom prst="roundRect">
                <a:avLst/>
              </a:prstGeom>
              <a:blipFill>
                <a:blip r:embed="rId4"/>
                <a:stretch>
                  <a:fillRect b="-3846"/>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Đáp án sai 3">
                <a:extLst>
                  <a:ext uri="{FF2B5EF4-FFF2-40B4-BE49-F238E27FC236}">
                    <a16:creationId xmlns:a16="http://schemas.microsoft.com/office/drawing/2014/main" id="{98AC7C36-17E6-7D99-2014-5789447F054D}"/>
                  </a:ext>
                </a:extLst>
              </p:cNvPr>
              <p:cNvSpPr/>
              <p:nvPr/>
            </p:nvSpPr>
            <p:spPr>
              <a:xfrm>
                <a:off x="6303377" y="4572000"/>
                <a:ext cx="5469529" cy="1717524"/>
              </a:xfrm>
              <a:prstGeom prst="roundRect">
                <a:avLst/>
              </a:prstGeom>
              <a:solidFill>
                <a:schemeClr val="bg1"/>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Times New Roman" panose="02020603050405020304" pitchFamily="18" charset="0"/>
                    <a:cs typeface="Times New Roman" panose="02020603050405020304" pitchFamily="18" charset="0"/>
                    <a:sym typeface="Arial"/>
                  </a:rPr>
                  <a:t>D.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smtClean="0">
                            <a:solidFill>
                              <a:schemeClr val="accent5"/>
                            </a:solidFill>
                            <a:latin typeface="Cambria Math" panose="02040503050406030204" pitchFamily="18" charset="0"/>
                          </a:rPr>
                          <m:t>1</m:t>
                        </m:r>
                      </m:num>
                      <m:den>
                        <m:r>
                          <a:rPr lang="en-SG" sz="5400" b="0" i="1">
                            <a:solidFill>
                              <a:schemeClr val="accent5"/>
                            </a:solidFill>
                            <a:latin typeface="Cambria Math" panose="02040503050406030204" pitchFamily="18" charset="0"/>
                          </a:rPr>
                          <m:t>5</m:t>
                        </m:r>
                      </m:den>
                    </m:f>
                  </m:oMath>
                </a14:m>
                <a:endParaRPr lang="vi-VN" sz="5400" noProof="1">
                  <a:solidFill>
                    <a:schemeClr val="accent5"/>
                  </a:solidFill>
                  <a:latin typeface="Times New Roman" panose="02020603050405020304" pitchFamily="18" charset="0"/>
                  <a:cs typeface="Times New Roman" panose="02020603050405020304" pitchFamily="18" charset="0"/>
                  <a:sym typeface="Arial"/>
                </a:endParaRPr>
              </a:p>
            </p:txBody>
          </p:sp>
        </mc:Choice>
        <mc:Fallback xmlns="">
          <p:sp>
            <p:nvSpPr>
              <p:cNvPr id="10" name="Đáp án sai 3">
                <a:extLst>
                  <a:ext uri="{FF2B5EF4-FFF2-40B4-BE49-F238E27FC236}">
                    <a16:creationId xmlns:a16="http://schemas.microsoft.com/office/drawing/2014/main" id="{98AC7C36-17E6-7D99-2014-5789447F054D}"/>
                  </a:ext>
                </a:extLst>
              </p:cNvPr>
              <p:cNvSpPr>
                <a:spLocks noRot="1" noChangeAspect="1" noMove="1" noResize="1" noEditPoints="1" noAdjustHandles="1" noChangeArrowheads="1" noChangeShapeType="1" noTextEdit="1"/>
              </p:cNvSpPr>
              <p:nvPr/>
            </p:nvSpPr>
            <p:spPr>
              <a:xfrm>
                <a:off x="6303377" y="4572000"/>
                <a:ext cx="5469529" cy="1717524"/>
              </a:xfrm>
              <a:prstGeom prst="roundRect">
                <a:avLst/>
              </a:prstGeom>
              <a:blipFill>
                <a:blip r:embed="rId5"/>
                <a:stretch>
                  <a:fillRect b="-9507"/>
                </a:stretch>
              </a:blipFill>
              <a:ln w="9525">
                <a:solidFill>
                  <a:srgbClr val="000000"/>
                </a:solidFill>
              </a:ln>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Đáp án đúng">
                <a:extLst>
                  <a:ext uri="{FF2B5EF4-FFF2-40B4-BE49-F238E27FC236}">
                    <a16:creationId xmlns:a16="http://schemas.microsoft.com/office/drawing/2014/main" id="{F26A5EAB-E5AD-94BE-45D6-5F46AA945CA3}"/>
                  </a:ext>
                </a:extLst>
              </p:cNvPr>
              <p:cNvSpPr/>
              <p:nvPr/>
            </p:nvSpPr>
            <p:spPr>
              <a:xfrm>
                <a:off x="419094" y="4572000"/>
                <a:ext cx="5469529" cy="1717524"/>
              </a:xfrm>
              <a:prstGeom prst="roundRect">
                <a:avLst/>
              </a:prstGeom>
              <a:solidFill>
                <a:schemeClr val="bg2">
                  <a:lumMod val="90000"/>
                </a:schemeClr>
              </a:solidFill>
              <a:ln w="952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lnSpc>
                    <a:spcPct val="150000"/>
                  </a:lnSpc>
                  <a:defRPr/>
                </a:pPr>
                <a:r>
                  <a:rPr lang="vi-VN" sz="5400" noProof="1">
                    <a:solidFill>
                      <a:schemeClr val="accent5"/>
                    </a:solidFill>
                    <a:latin typeface="Times New Roman" panose="02020603050405020304" pitchFamily="18" charset="0"/>
                    <a:cs typeface="Times New Roman" panose="02020603050405020304" pitchFamily="18" charset="0"/>
                    <a:sym typeface="Arial"/>
                  </a:rPr>
                  <a:t>C. </a:t>
                </a:r>
                <a:r>
                  <a:rPr lang="en-SG" sz="5400">
                    <a:solidFill>
                      <a:schemeClr val="accent5"/>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SG" sz="5400" i="1">
                            <a:solidFill>
                              <a:schemeClr val="accent5"/>
                            </a:solidFill>
                            <a:latin typeface="Cambria Math" panose="02040503050406030204" pitchFamily="18" charset="0"/>
                          </a:rPr>
                        </m:ctrlPr>
                      </m:fPr>
                      <m:num>
                        <m:r>
                          <a:rPr lang="en-SG" sz="5400" b="0" i="1">
                            <a:solidFill>
                              <a:schemeClr val="accent5"/>
                            </a:solidFill>
                            <a:latin typeface="Cambria Math" panose="02040503050406030204" pitchFamily="18" charset="0"/>
                          </a:rPr>
                          <m:t>2</m:t>
                        </m:r>
                      </m:num>
                      <m:den>
                        <m:r>
                          <a:rPr lang="en-SG" sz="5400" b="0" i="1">
                            <a:solidFill>
                              <a:schemeClr val="accent5"/>
                            </a:solidFill>
                            <a:latin typeface="Cambria Math" panose="02040503050406030204" pitchFamily="18" charset="0"/>
                          </a:rPr>
                          <m:t>5</m:t>
                        </m:r>
                      </m:den>
                    </m:f>
                  </m:oMath>
                </a14:m>
                <a:endParaRPr lang="vi-VN" sz="5400" noProof="1">
                  <a:solidFill>
                    <a:schemeClr val="accent5"/>
                  </a:solidFill>
                  <a:latin typeface="Times New Roman" panose="02020603050405020304" pitchFamily="18" charset="0"/>
                  <a:cs typeface="Times New Roman" panose="02020603050405020304" pitchFamily="18" charset="0"/>
                  <a:sym typeface="Arial"/>
                </a:endParaRPr>
              </a:p>
            </p:txBody>
          </p:sp>
        </mc:Choice>
        <mc:Fallback xmlns="">
          <p:sp>
            <p:nvSpPr>
              <p:cNvPr id="11" name="Đáp án đúng">
                <a:extLst>
                  <a:ext uri="{FF2B5EF4-FFF2-40B4-BE49-F238E27FC236}">
                    <a16:creationId xmlns:a16="http://schemas.microsoft.com/office/drawing/2014/main" id="{F26A5EAB-E5AD-94BE-45D6-5F46AA945CA3}"/>
                  </a:ext>
                </a:extLst>
              </p:cNvPr>
              <p:cNvSpPr>
                <a:spLocks noRot="1" noChangeAspect="1" noMove="1" noResize="1" noEditPoints="1" noAdjustHandles="1" noChangeArrowheads="1" noChangeShapeType="1" noTextEdit="1"/>
              </p:cNvSpPr>
              <p:nvPr/>
            </p:nvSpPr>
            <p:spPr>
              <a:xfrm>
                <a:off x="419094" y="4572000"/>
                <a:ext cx="5469529" cy="1717524"/>
              </a:xfrm>
              <a:prstGeom prst="roundRect">
                <a:avLst/>
              </a:prstGeom>
              <a:blipFill>
                <a:blip r:embed="rId6"/>
                <a:stretch>
                  <a:fillRect b="-9507"/>
                </a:stretch>
              </a:blipFill>
              <a:ln w="9525">
                <a:solidFill>
                  <a:srgbClr val="000000"/>
                </a:solidFill>
              </a:ln>
            </p:spPr>
            <p:txBody>
              <a:bodyPr/>
              <a:lstStyle/>
              <a:p>
                <a:r>
                  <a:rPr lang="en-SG">
                    <a:noFill/>
                  </a:rPr>
                  <a:t> </a:t>
                </a:r>
              </a:p>
            </p:txBody>
          </p:sp>
        </mc:Fallback>
      </mc:AlternateContent>
      <p:pic>
        <p:nvPicPr>
          <p:cNvPr id="12" name="Picture 2" descr="https://cdn-icons-png.flaticon.com/128/5077/5077939.png">
            <a:hlinkClick r:id="rId7" action="ppaction://hlinksldjump"/>
          </p:cNvPr>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137901" y="5816451"/>
            <a:ext cx="920751" cy="920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570123"/>
      </p:ext>
    </p:extLst>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37"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
                                        <p:tgtEl>
                                          <p:spTgt spid="7"/>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outVertical)">
                                      <p:cBhvr>
                                        <p:cTn id="17" dur="500"/>
                                        <p:tgtEl>
                                          <p:spTgt spid="8"/>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Vertical)">
                                      <p:cBhvr>
                                        <p:cTn id="20" dur="500"/>
                                        <p:tgtEl>
                                          <p:spTgt spid="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62"/>
        <p:cNvGrpSpPr/>
        <p:nvPr/>
      </p:nvGrpSpPr>
      <p:grpSpPr>
        <a:xfrm>
          <a:off x="0" y="0"/>
          <a:ext cx="0" cy="0"/>
          <a:chOff x="0" y="0"/>
          <a:chExt cx="0" cy="0"/>
        </a:xfrm>
      </p:grpSpPr>
      <p:sp>
        <p:nvSpPr>
          <p:cNvPr id="37" name="Rectangle 36"/>
          <p:cNvSpPr/>
          <p:nvPr/>
        </p:nvSpPr>
        <p:spPr>
          <a:xfrm>
            <a:off x="2469239" y="995069"/>
            <a:ext cx="9467511" cy="5201424"/>
          </a:xfrm>
          <a:prstGeom prst="rect">
            <a:avLst/>
          </a:prstGeom>
        </p:spPr>
        <p:txBody>
          <a:bodyPr wrap="square">
            <a:spAutoFit/>
          </a:bodyPr>
          <a:lstStyle/>
          <a:p>
            <a:pPr marL="342891" indent="-342891" algn="just" defTabSz="914377">
              <a:spcBef>
                <a:spcPts val="1600"/>
              </a:spcBef>
              <a:spcAft>
                <a:spcPts val="1600"/>
              </a:spcAft>
              <a:buClr>
                <a:srgbClr val="000000"/>
              </a:buClr>
              <a:buFont typeface="Wingdings" panose="05000000000000000000" pitchFamily="2" charset="2"/>
              <a:buChar char="q"/>
            </a:pPr>
            <a:r>
              <a:rPr lang="pt-BR" sz="3600">
                <a:latin typeface="Times New Roman" panose="02020603050405020304" pitchFamily="18" charset="0"/>
                <a:cs typeface="Times New Roman" panose="02020603050405020304" pitchFamily="18" charset="0"/>
              </a:rPr>
              <a:t>Ghi nhớ kiến thức trong bài. </a:t>
            </a:r>
          </a:p>
          <a:p>
            <a:pPr marL="342891" indent="-342891" algn="just" defTabSz="914377">
              <a:spcBef>
                <a:spcPts val="1600"/>
              </a:spcBef>
              <a:spcAft>
                <a:spcPts val="1600"/>
              </a:spcAft>
              <a:buClr>
                <a:srgbClr val="000000"/>
              </a:buClr>
              <a:buFont typeface="Wingdings" panose="05000000000000000000" pitchFamily="2" charset="2"/>
              <a:buChar char="q"/>
            </a:pPr>
            <a:r>
              <a:rPr lang="pt-BR" sz="3600">
                <a:latin typeface="Times New Roman" panose="02020603050405020304" pitchFamily="18" charset="0"/>
                <a:cs typeface="Times New Roman" panose="02020603050405020304" pitchFamily="18" charset="0"/>
              </a:rPr>
              <a:t>Hoàn thành các bài tập trong tài liệu học tập trang 98 </a:t>
            </a:r>
          </a:p>
          <a:p>
            <a:pPr marL="342891" indent="-342891" algn="just" defTabSz="914377">
              <a:spcBef>
                <a:spcPts val="1600"/>
              </a:spcBef>
              <a:spcAft>
                <a:spcPts val="1600"/>
              </a:spcAft>
              <a:buClr>
                <a:srgbClr val="000000"/>
              </a:buClr>
              <a:buFont typeface="Wingdings" panose="05000000000000000000" pitchFamily="2" charset="2"/>
              <a:buChar char="q"/>
            </a:pPr>
            <a:r>
              <a:rPr lang="en-US" sz="3600">
                <a:latin typeface="Times New Roman" panose="02020603050405020304" pitchFamily="18" charset="0"/>
                <a:cs typeface="Times New Roman" panose="02020603050405020304" pitchFamily="18" charset="0"/>
              </a:rPr>
              <a:t>Làm bài tập trên phần mềm AZOTA theo đường link cô gửi trên nhóm</a:t>
            </a:r>
          </a:p>
          <a:p>
            <a:pPr marL="342891" indent="-342891" algn="just" defTabSz="914377">
              <a:spcBef>
                <a:spcPts val="1600"/>
              </a:spcBef>
              <a:spcAft>
                <a:spcPts val="1600"/>
              </a:spcAft>
              <a:buClr>
                <a:srgbClr val="000000"/>
              </a:buClr>
              <a:buFont typeface="Wingdings" panose="05000000000000000000" pitchFamily="2" charset="2"/>
              <a:buChar char="q"/>
            </a:pPr>
            <a:r>
              <a:rPr lang="en-US" sz="3600">
                <a:latin typeface="Times New Roman" panose="02020603050405020304" pitchFamily="18" charset="0"/>
                <a:cs typeface="Times New Roman" panose="02020603050405020304" pitchFamily="18" charset="0"/>
              </a:rPr>
              <a:t> Chuẩn bị bài các nội dung tiếp theo các mục 2;3;4 của bài học.</a:t>
            </a:r>
            <a:endParaRPr lang="en-SG" sz="3600">
              <a:latin typeface="Times New Roman" panose="02020603050405020304" pitchFamily="18" charset="0"/>
              <a:cs typeface="Times New Roman" panose="02020603050405020304" pitchFamily="18" charset="0"/>
            </a:endParaRPr>
          </a:p>
        </p:txBody>
      </p:sp>
      <p:sp>
        <p:nvSpPr>
          <p:cNvPr id="39" name="Rectangle 38"/>
          <p:cNvSpPr/>
          <p:nvPr/>
        </p:nvSpPr>
        <p:spPr>
          <a:xfrm>
            <a:off x="285283" y="362185"/>
            <a:ext cx="11320728" cy="769441"/>
          </a:xfrm>
          <a:prstGeom prst="rect">
            <a:avLst/>
          </a:prstGeom>
        </p:spPr>
        <p:txBody>
          <a:bodyPr wrap="none">
            <a:spAutoFit/>
          </a:bodyPr>
          <a:lstStyle/>
          <a:p>
            <a:pPr algn="ctr" defTabSz="1219170">
              <a:buClr>
                <a:srgbClr val="143E63"/>
              </a:buClr>
              <a:buSzPts val="3000"/>
              <a:defRPr/>
            </a:pPr>
            <a:r>
              <a:rPr lang="vi-VN" sz="4400" b="1" kern="0">
                <a:solidFill>
                  <a:srgbClr val="FF0000"/>
                </a:solidFill>
                <a:latin typeface="Arial"/>
                <a:cs typeface="Arial"/>
                <a:sym typeface="Merriweather Sans"/>
              </a:rPr>
              <a:t>HƯỚNG DẪN </a:t>
            </a:r>
            <a:r>
              <a:rPr lang="en-SG" sz="4400" b="1" kern="0">
                <a:solidFill>
                  <a:srgbClr val="FF0000"/>
                </a:solidFill>
                <a:latin typeface="Arial"/>
                <a:cs typeface="Arial"/>
                <a:sym typeface="Merriweather Sans"/>
              </a:rPr>
              <a:t>TỰ HỌC – BÀI TẬP </a:t>
            </a:r>
            <a:r>
              <a:rPr lang="vi-VN" sz="4400" b="1" kern="0">
                <a:solidFill>
                  <a:srgbClr val="FF0000"/>
                </a:solidFill>
                <a:latin typeface="Arial"/>
                <a:cs typeface="Arial"/>
                <a:sym typeface="Merriweather Sans"/>
              </a:rPr>
              <a:t>VỀ NHÀ</a:t>
            </a:r>
          </a:p>
        </p:txBody>
      </p:sp>
      <p:pic>
        <p:nvPicPr>
          <p:cNvPr id="2" name="Picture 1"/>
          <p:cNvPicPr>
            <a:picLocks noChangeAspect="1"/>
          </p:cNvPicPr>
          <p:nvPr/>
        </p:nvPicPr>
        <p:blipFill>
          <a:blip r:embed="rId3"/>
          <a:stretch>
            <a:fillRect/>
          </a:stretch>
        </p:blipFill>
        <p:spPr>
          <a:xfrm>
            <a:off x="188323" y="2226781"/>
            <a:ext cx="2347843" cy="273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circle/>
      </p:transition>
    </mc:Choice>
    <mc:Fallback xmlns="">
      <p:transition spd="med">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11A90A4-5659-29B0-E826-61423616CA0D}"/>
              </a:ext>
            </a:extLst>
          </p:cNvPr>
          <p:cNvSpPr txBox="1"/>
          <p:nvPr/>
        </p:nvSpPr>
        <p:spPr>
          <a:xfrm>
            <a:off x="228599" y="330201"/>
            <a:ext cx="11734801" cy="5909310"/>
          </a:xfrm>
          <a:prstGeom prst="rect">
            <a:avLst/>
          </a:prstGeom>
          <a:solidFill>
            <a:schemeClr val="accent5"/>
          </a:solidFill>
        </p:spPr>
        <p:txBody>
          <a:bodyPr wrap="square" rtlCol="0">
            <a:spAutoFit/>
          </a:bodyPr>
          <a:lstStyle/>
          <a:p>
            <a:pPr algn="ctr"/>
            <a:r>
              <a:rPr lang="en-SG" sz="3600"/>
              <a:t> </a:t>
            </a:r>
            <a:r>
              <a:rPr lang="en-SG" sz="3600" b="1">
                <a:solidFill>
                  <a:srgbClr val="FF0000"/>
                </a:solidFill>
                <a:highlight>
                  <a:srgbClr val="FFFF00"/>
                </a:highlight>
              </a:rPr>
              <a:t>Hướng dẫn làm bài tập trên Azota</a:t>
            </a:r>
          </a:p>
          <a:p>
            <a:pPr marL="685800" indent="-685800">
              <a:lnSpc>
                <a:spcPct val="150000"/>
              </a:lnSpc>
              <a:buFont typeface="Wingdings" panose="05000000000000000000" pitchFamily="2" charset="2"/>
              <a:buChar char="Ø"/>
            </a:pPr>
            <a:r>
              <a:rPr lang="en-SG" sz="3600"/>
              <a:t>Vào đúng tên của mình</a:t>
            </a:r>
          </a:p>
          <a:p>
            <a:pPr marL="685800" indent="-685800">
              <a:lnSpc>
                <a:spcPct val="150000"/>
              </a:lnSpc>
              <a:buFont typeface="Wingdings" panose="05000000000000000000" pitchFamily="2" charset="2"/>
              <a:buChar char="Ø"/>
            </a:pPr>
            <a:r>
              <a:rPr lang="en-SG" sz="3600"/>
              <a:t>Có thể làm đi làm lại nhiều lần </a:t>
            </a:r>
          </a:p>
          <a:p>
            <a:pPr marL="685800" indent="-685800">
              <a:lnSpc>
                <a:spcPct val="150000"/>
              </a:lnSpc>
              <a:buFont typeface="Wingdings" panose="05000000000000000000" pitchFamily="2" charset="2"/>
              <a:buChar char="Ø"/>
            </a:pPr>
            <a:r>
              <a:rPr lang="en-SG" sz="3600"/>
              <a:t>Hệ thống ghi nhận các lần đã làm</a:t>
            </a:r>
          </a:p>
          <a:p>
            <a:pPr marL="685800" indent="-685800">
              <a:lnSpc>
                <a:spcPct val="150000"/>
              </a:lnSpc>
              <a:buFont typeface="Wingdings" panose="05000000000000000000" pitchFamily="2" charset="2"/>
              <a:buChar char="Ø"/>
            </a:pPr>
            <a:r>
              <a:rPr lang="en-SG" sz="3600"/>
              <a:t>Trong quá trình đăng nhập để làm bài có vướng mắc gì liên hệ nhắn riêng zalo cho cô Thủy!</a:t>
            </a:r>
          </a:p>
          <a:p>
            <a:endParaRPr lang="en-SG" sz="3600"/>
          </a:p>
          <a:p>
            <a:pPr marL="685800" indent="-685800">
              <a:buFont typeface="Wingdings" panose="05000000000000000000" pitchFamily="2" charset="2"/>
              <a:buChar char="Ø"/>
            </a:pPr>
            <a:endParaRPr lang="en-SG" sz="3600"/>
          </a:p>
        </p:txBody>
      </p:sp>
      <p:pic>
        <p:nvPicPr>
          <p:cNvPr id="2" name="Picture 1">
            <a:extLst>
              <a:ext uri="{FF2B5EF4-FFF2-40B4-BE49-F238E27FC236}">
                <a16:creationId xmlns:a16="http://schemas.microsoft.com/office/drawing/2014/main" id="{0E093DF4-55A4-B0C2-A01A-6E79E35DFA63}"/>
              </a:ext>
            </a:extLst>
          </p:cNvPr>
          <p:cNvPicPr>
            <a:picLocks noChangeAspect="1"/>
          </p:cNvPicPr>
          <p:nvPr/>
        </p:nvPicPr>
        <p:blipFill>
          <a:blip r:embed="rId2"/>
          <a:stretch>
            <a:fillRect/>
          </a:stretch>
        </p:blipFill>
        <p:spPr>
          <a:xfrm>
            <a:off x="372533" y="5251887"/>
            <a:ext cx="1236133" cy="1441550"/>
          </a:xfrm>
          <a:prstGeom prst="rect">
            <a:avLst/>
          </a:prstGeom>
        </p:spPr>
      </p:pic>
    </p:spTree>
    <p:extLst>
      <p:ext uri="{BB962C8B-B14F-4D97-AF65-F5344CB8AC3E}">
        <p14:creationId xmlns:p14="http://schemas.microsoft.com/office/powerpoint/2010/main" val="18152908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69D867-926D-5617-FEEB-2E65B6915D8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813197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32" name="Picture 8" descr="DSC01180"/>
          <p:cNvPicPr>
            <a:picLocks noChangeAspect="1" noChangeArrowheads="1"/>
          </p:cNvPicPr>
          <p:nvPr/>
        </p:nvPicPr>
        <p:blipFill>
          <a:blip r:embed="rId3">
            <a:extLst>
              <a:ext uri="{28A0092B-C50C-407E-A947-70E740481C1C}">
                <a14:useLocalDpi xmlns:a14="http://schemas.microsoft.com/office/drawing/2010/main" val="0"/>
              </a:ext>
            </a:extLst>
          </a:blip>
          <a:srcRect b="14"/>
          <a:stretch>
            <a:fillRect/>
          </a:stretch>
        </p:blipFill>
        <p:spPr bwMode="auto">
          <a:xfrm>
            <a:off x="403864" y="125505"/>
            <a:ext cx="11537578" cy="6858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3433" name="Picture 9" descr="DSC01183"/>
          <p:cNvPicPr>
            <a:picLocks noChangeAspect="1" noChangeArrowheads="1"/>
          </p:cNvPicPr>
          <p:nvPr/>
        </p:nvPicPr>
        <p:blipFill>
          <a:blip r:embed="rId4">
            <a:extLst>
              <a:ext uri="{28A0092B-C50C-407E-A947-70E740481C1C}">
                <a14:useLocalDpi xmlns:a14="http://schemas.microsoft.com/office/drawing/2010/main" val="0"/>
              </a:ext>
            </a:extLst>
          </a:blip>
          <a:srcRect b="-9"/>
          <a:stretch>
            <a:fillRect/>
          </a:stretch>
        </p:blipFill>
        <p:spPr bwMode="auto">
          <a:xfrm>
            <a:off x="394899" y="125505"/>
            <a:ext cx="11537577" cy="6858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3434" name="Picture 10" descr="P70108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933" y="125505"/>
            <a:ext cx="11537577" cy="71072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27"/>
          <p:cNvGrpSpPr>
            <a:grpSpLocks/>
          </p:cNvGrpSpPr>
          <p:nvPr/>
        </p:nvGrpSpPr>
        <p:grpSpPr bwMode="auto">
          <a:xfrm>
            <a:off x="2209799" y="-3978275"/>
            <a:ext cx="8238565" cy="7196138"/>
            <a:chOff x="912" y="-2016"/>
            <a:chExt cx="3792" cy="4533"/>
          </a:xfrm>
        </p:grpSpPr>
        <p:sp>
          <p:nvSpPr>
            <p:cNvPr id="23558" name="WordArt 16"/>
            <p:cNvSpPr>
              <a:spLocks noChangeArrowheads="1" noChangeShapeType="1" noTextEdit="1"/>
            </p:cNvSpPr>
            <p:nvPr/>
          </p:nvSpPr>
          <p:spPr bwMode="auto">
            <a:xfrm>
              <a:off x="1344" y="-2016"/>
              <a:ext cx="2978" cy="48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r>
                <a:rPr lang="en-US" sz="3600" b="1">
                  <a:solidFill>
                    <a:srgbClr val="FF00FF"/>
                  </a:solidFill>
                  <a:effectLst>
                    <a:outerShdw dist="45791" dir="3378596" algn="ctr" rotWithShape="0">
                      <a:prstClr val="black">
                        <a:alpha val="79999"/>
                      </a:prstClr>
                    </a:outerShdw>
                  </a:effectLst>
                  <a:latin typeface=".VnArial NarrowH"/>
                </a:rPr>
                <a:t>Giờ học kết thúc</a:t>
              </a:r>
            </a:p>
          </p:txBody>
        </p:sp>
        <p:sp>
          <p:nvSpPr>
            <p:cNvPr id="24583" name="WordArt 17"/>
            <p:cNvSpPr>
              <a:spLocks noChangeArrowheads="1" noChangeShapeType="1" noTextEdit="1"/>
            </p:cNvSpPr>
            <p:nvPr/>
          </p:nvSpPr>
          <p:spPr bwMode="auto">
            <a:xfrm>
              <a:off x="1079" y="-1719"/>
              <a:ext cx="3539" cy="28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endParaRPr lang="vi-VN" sz="3600" b="1" dirty="0">
                <a:solidFill>
                  <a:srgbClr val="66FFFF"/>
                </a:solidFill>
                <a:effectLst>
                  <a:outerShdw dist="53882" dir="2700000" algn="ctr" rotWithShape="0">
                    <a:prstClr val="black">
                      <a:alpha val="79999"/>
                    </a:prstClr>
                  </a:outerShdw>
                </a:effectLst>
                <a:latin typeface=".VnAvant"/>
              </a:endParaRPr>
            </a:p>
            <a:p>
              <a:pPr algn="ctr" fontAlgn="base">
                <a:spcBef>
                  <a:spcPct val="0"/>
                </a:spcBef>
                <a:spcAft>
                  <a:spcPct val="0"/>
                </a:spcAft>
                <a:buFont typeface="Arial" panose="020B0604020202020204" pitchFamily="34" charset="0"/>
                <a:buNone/>
              </a:pPr>
              <a:r>
                <a:rPr lang="vi-VN" sz="3600" b="1" dirty="0">
                  <a:solidFill>
                    <a:srgbClr val="FFFF00"/>
                  </a:solidFill>
                  <a:effectLst>
                    <a:outerShdw dist="53882" dir="2700000" algn="ctr" rotWithShape="0">
                      <a:prstClr val="black">
                        <a:alpha val="79999"/>
                      </a:prstClr>
                    </a:outerShdw>
                  </a:effectLst>
                  <a:latin typeface=".VnAvant"/>
                </a:rPr>
                <a:t>Xin chân thành cảm ơn</a:t>
              </a:r>
            </a:p>
            <a:p>
              <a:pPr algn="ctr" fontAlgn="base">
                <a:spcBef>
                  <a:spcPct val="0"/>
                </a:spcBef>
                <a:spcAft>
                  <a:spcPct val="0"/>
                </a:spcAft>
                <a:buFont typeface="Arial" panose="020B0604020202020204" pitchFamily="34" charset="0"/>
                <a:buNone/>
              </a:pPr>
              <a:endParaRPr lang="vi-VN" sz="3600" b="1" dirty="0">
                <a:solidFill>
                  <a:srgbClr val="FFFF00"/>
                </a:solidFill>
                <a:effectLst>
                  <a:outerShdw dist="53882" dir="2700000" algn="ctr" rotWithShape="0">
                    <a:prstClr val="black">
                      <a:alpha val="79999"/>
                    </a:prstClr>
                  </a:outerShdw>
                </a:effectLst>
                <a:latin typeface=".VnAvant"/>
              </a:endParaRP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VnAvant"/>
                </a:rPr>
                <a:t>Quý</a:t>
              </a:r>
              <a:r>
                <a:rPr lang="vi-VN" sz="3600" b="1" dirty="0">
                  <a:solidFill>
                    <a:srgbClr val="FFFF00"/>
                  </a:solidFill>
                  <a:effectLst>
                    <a:outerShdw dist="53882" dir="2700000" algn="ctr" rotWithShape="0">
                      <a:prstClr val="black">
                        <a:alpha val="79999"/>
                      </a:prstClr>
                    </a:outerShdw>
                  </a:effectLst>
                  <a:latin typeface=".VnAvant"/>
                </a:rPr>
                <a:t> thầy cô</a:t>
              </a:r>
            </a:p>
            <a:p>
              <a:pPr algn="ctr" fontAlgn="base">
                <a:spcBef>
                  <a:spcPct val="0"/>
                </a:spcBef>
                <a:spcAft>
                  <a:spcPct val="0"/>
                </a:spcAft>
                <a:buFont typeface="Arial" panose="020B0604020202020204" pitchFamily="34" charset="0"/>
                <a:buNone/>
              </a:pPr>
              <a:r>
                <a:rPr lang="vi-VN" sz="3600" b="1" dirty="0">
                  <a:solidFill>
                    <a:srgbClr val="FFFF00"/>
                  </a:solidFill>
                  <a:effectLst>
                    <a:outerShdw dist="53882" dir="2700000" algn="ctr" rotWithShape="0">
                      <a:prstClr val="black">
                        <a:alpha val="79999"/>
                      </a:prstClr>
                    </a:outerShdw>
                  </a:effectLst>
                  <a:latin typeface=".VnAvant"/>
                </a:rPr>
                <a:t>tham </a:t>
              </a:r>
              <a:r>
                <a:rPr lang="en-US" sz="3600" b="1" dirty="0" err="1">
                  <a:solidFill>
                    <a:srgbClr val="FFFF00"/>
                  </a:solidFill>
                  <a:effectLst>
                    <a:outerShdw dist="53882" dir="2700000" algn="ctr" rotWithShape="0">
                      <a:prstClr val="black">
                        <a:alpha val="79999"/>
                      </a:prstClr>
                    </a:outerShdw>
                  </a:effectLst>
                  <a:latin typeface=".VnAvant"/>
                </a:rPr>
                <a:t>dự</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buổi</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thao</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giảng</a:t>
              </a:r>
              <a:r>
                <a:rPr lang="en-US" sz="3600" b="1" dirty="0">
                  <a:solidFill>
                    <a:srgbClr val="FFFF00"/>
                  </a:solidFill>
                  <a:effectLst>
                    <a:outerShdw dist="53882" dir="2700000" algn="ctr" rotWithShape="0">
                      <a:prstClr val="black">
                        <a:alpha val="79999"/>
                      </a:prstClr>
                    </a:outerShdw>
                  </a:effectLst>
                  <a:latin typeface=".VnAvant"/>
                </a:rPr>
                <a:t> </a:t>
              </a:r>
              <a:r>
                <a:rPr lang="vi-VN" sz="3600" b="1" dirty="0">
                  <a:solidFill>
                    <a:srgbClr val="FFFF00"/>
                  </a:solidFill>
                  <a:effectLst>
                    <a:outerShdw dist="53882" dir="2700000" algn="ctr" rotWithShape="0">
                      <a:prstClr val="black">
                        <a:alpha val="79999"/>
                      </a:prstClr>
                    </a:outerShdw>
                  </a:effectLst>
                  <a:latin typeface=".VnAvant"/>
                </a:rPr>
                <a:t>hôm nay. </a:t>
              </a:r>
              <a:endParaRPr lang="en-US" sz="3600" b="1" dirty="0">
                <a:solidFill>
                  <a:srgbClr val="FFFF00"/>
                </a:solidFill>
                <a:effectLst>
                  <a:outerShdw dist="53882" dir="2700000" algn="ctr" rotWithShape="0">
                    <a:prstClr val="black">
                      <a:alpha val="79999"/>
                    </a:prstClr>
                  </a:outerShdw>
                </a:effectLst>
                <a:latin typeface=".VnAvant"/>
              </a:endParaRP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VnAvant"/>
                </a:rPr>
                <a:t>Kính</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chúc</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quý</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Thầy</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Cô</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thật</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nhiều</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sức</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khỏe</a:t>
              </a:r>
              <a:r>
                <a:rPr lang="en-US" sz="3600" b="1" dirty="0">
                  <a:solidFill>
                    <a:srgbClr val="FFFF00"/>
                  </a:solidFill>
                  <a:effectLst>
                    <a:outerShdw dist="53882" dir="2700000" algn="ctr" rotWithShape="0">
                      <a:prstClr val="black">
                        <a:alpha val="79999"/>
                      </a:prstClr>
                    </a:outerShdw>
                  </a:effectLst>
                  <a:latin typeface=".VnAvant"/>
                </a:rPr>
                <a:t> </a:t>
              </a: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VnAvant"/>
                </a:rPr>
                <a:t>hạnh</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phúc</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và</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thành</a:t>
              </a:r>
              <a:r>
                <a:rPr lang="en-US" sz="3600" b="1" dirty="0">
                  <a:solidFill>
                    <a:srgbClr val="FFFF00"/>
                  </a:solidFill>
                  <a:effectLst>
                    <a:outerShdw dist="53882" dir="2700000" algn="ctr" rotWithShape="0">
                      <a:prstClr val="black">
                        <a:alpha val="79999"/>
                      </a:prstClr>
                    </a:outerShdw>
                  </a:effectLst>
                  <a:latin typeface=".VnAvant"/>
                </a:rPr>
                <a:t> </a:t>
              </a:r>
              <a:r>
                <a:rPr lang="en-US" sz="3600" b="1" dirty="0" err="1">
                  <a:solidFill>
                    <a:srgbClr val="FFFF00"/>
                  </a:solidFill>
                  <a:effectLst>
                    <a:outerShdw dist="53882" dir="2700000" algn="ctr" rotWithShape="0">
                      <a:prstClr val="black">
                        <a:alpha val="79999"/>
                      </a:prstClr>
                    </a:outerShdw>
                  </a:effectLst>
                  <a:latin typeface=".VnAvant"/>
                </a:rPr>
                <a:t>công</a:t>
              </a:r>
              <a:r>
                <a:rPr lang="vi-VN" sz="3600" b="1" dirty="0">
                  <a:solidFill>
                    <a:srgbClr val="FFFF00"/>
                  </a:solidFill>
                  <a:effectLst>
                    <a:outerShdw dist="53882" dir="2700000" algn="ctr" rotWithShape="0">
                      <a:prstClr val="black">
                        <a:alpha val="79999"/>
                      </a:prstClr>
                    </a:outerShdw>
                  </a:effectLst>
                  <a:latin typeface=".VnAvant"/>
                </a:rPr>
                <a:t> </a:t>
              </a:r>
            </a:p>
            <a:p>
              <a:pPr algn="ctr" fontAlgn="base">
                <a:spcBef>
                  <a:spcPct val="0"/>
                </a:spcBef>
                <a:spcAft>
                  <a:spcPct val="0"/>
                </a:spcAft>
                <a:buFont typeface="Arial" panose="020B0604020202020204" pitchFamily="34" charset="0"/>
                <a:buNone/>
              </a:pPr>
              <a:endParaRPr lang="en-US" sz="3600" b="1" dirty="0">
                <a:solidFill>
                  <a:srgbClr val="66FFFF"/>
                </a:solidFill>
                <a:effectLst>
                  <a:outerShdw dist="53882" dir="2700000" algn="ctr" rotWithShape="0">
                    <a:prstClr val="black">
                      <a:alpha val="79999"/>
                    </a:prstClr>
                  </a:outerShdw>
                </a:effectLst>
                <a:latin typeface=".VnAvant"/>
              </a:endParaRPr>
            </a:p>
          </p:txBody>
        </p:sp>
        <p:sp>
          <p:nvSpPr>
            <p:cNvPr id="24584" name="WordArt 18"/>
            <p:cNvSpPr>
              <a:spLocks noChangeArrowheads="1" noChangeShapeType="1" noTextEdit="1"/>
            </p:cNvSpPr>
            <p:nvPr/>
          </p:nvSpPr>
          <p:spPr bwMode="auto">
            <a:xfrm>
              <a:off x="1940" y="987"/>
              <a:ext cx="1889" cy="29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r>
                <a:rPr lang="en-US" sz="3600" b="1">
                  <a:solidFill>
                    <a:srgbClr val="FF66FF"/>
                  </a:solidFill>
                  <a:effectLst>
                    <a:outerShdw dist="63500" dir="3187806" algn="ctr" rotWithShape="0">
                      <a:prstClr val="white">
                        <a:alpha val="79999"/>
                      </a:prstClr>
                    </a:outerShdw>
                  </a:effectLst>
                  <a:latin typeface=".VnTifani HeavyH"/>
                </a:rPr>
                <a:t>********</a:t>
              </a:r>
            </a:p>
          </p:txBody>
        </p:sp>
        <p:sp>
          <p:nvSpPr>
            <p:cNvPr id="24585" name="Text Box 21"/>
            <p:cNvSpPr txBox="1">
              <a:spLocks noChangeArrowheads="1"/>
            </p:cNvSpPr>
            <p:nvPr/>
          </p:nvSpPr>
          <p:spPr bwMode="auto">
            <a:xfrm>
              <a:off x="912" y="1296"/>
              <a:ext cx="3792"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lgn="ctr" fontAlgn="base">
                <a:spcBef>
                  <a:spcPct val="50000"/>
                </a:spcBef>
                <a:spcAft>
                  <a:spcPct val="0"/>
                </a:spcAft>
                <a:buFont typeface="Wingdings" panose="05000000000000000000" pitchFamily="2" charset="2"/>
                <a:buNone/>
              </a:pPr>
              <a:r>
                <a:rPr lang="en-US" altLang="en-US" sz="4800" dirty="0">
                  <a:solidFill>
                    <a:srgbClr val="FFFF00"/>
                  </a:solidFill>
                  <a:latin typeface="Times New Roman" panose="02020603050405020304" pitchFamily="18" charset="0"/>
                  <a:cs typeface="Times New Roman" panose="02020603050405020304" pitchFamily="18" charset="0"/>
                </a:rPr>
                <a:t>GV </a:t>
              </a:r>
              <a:r>
                <a:rPr lang="en-US" altLang="en-US" sz="4800" dirty="0" err="1">
                  <a:solidFill>
                    <a:srgbClr val="FFFF00"/>
                  </a:solidFill>
                  <a:latin typeface="Times New Roman" panose="02020603050405020304" pitchFamily="18" charset="0"/>
                  <a:cs typeface="Times New Roman" panose="02020603050405020304" pitchFamily="18" charset="0"/>
                </a:rPr>
                <a:t>thực</a:t>
              </a:r>
              <a:r>
                <a:rPr lang="en-US" altLang="en-US" sz="4800" dirty="0">
                  <a:solidFill>
                    <a:srgbClr val="FFFF00"/>
                  </a:solidFill>
                  <a:latin typeface="Times New Roman" panose="02020603050405020304" pitchFamily="18" charset="0"/>
                  <a:cs typeface="Times New Roman" panose="02020603050405020304" pitchFamily="18" charset="0"/>
                </a:rPr>
                <a:t> </a:t>
              </a:r>
              <a:r>
                <a:rPr lang="en-US" altLang="en-US" sz="4800" dirty="0" err="1">
                  <a:solidFill>
                    <a:srgbClr val="FFFF00"/>
                  </a:solidFill>
                  <a:latin typeface="Times New Roman" panose="02020603050405020304" pitchFamily="18" charset="0"/>
                  <a:cs typeface="Times New Roman" panose="02020603050405020304" pitchFamily="18" charset="0"/>
                </a:rPr>
                <a:t>hiện</a:t>
              </a:r>
              <a:endParaRPr lang="en-US" altLang="en-US" sz="4800" dirty="0">
                <a:solidFill>
                  <a:srgbClr val="FFFF00"/>
                </a:solidFill>
                <a:latin typeface="Times New Roman" panose="02020603050405020304" pitchFamily="18" charset="0"/>
                <a:cs typeface="Times New Roman" panose="02020603050405020304" pitchFamily="18" charset="0"/>
              </a:endParaRPr>
            </a:p>
            <a:p>
              <a:pPr algn="ctr" fontAlgn="base">
                <a:spcBef>
                  <a:spcPct val="50000"/>
                </a:spcBef>
                <a:spcAft>
                  <a:spcPct val="0"/>
                </a:spcAft>
                <a:buFont typeface="Wingdings" panose="05000000000000000000" pitchFamily="2" charset="2"/>
                <a:buNone/>
              </a:pPr>
              <a:r>
                <a:rPr lang="en-US" altLang="en-US" sz="4800" err="1">
                  <a:solidFill>
                    <a:srgbClr val="FFFF00"/>
                  </a:solidFill>
                </a:rPr>
                <a:t>Nguyễn</a:t>
              </a:r>
              <a:r>
                <a:rPr lang="en-US" altLang="en-US" sz="4800">
                  <a:solidFill>
                    <a:srgbClr val="FFFF00"/>
                  </a:solidFill>
                </a:rPr>
                <a:t> Thị </a:t>
              </a:r>
              <a:r>
                <a:rPr lang="en-US" altLang="en-US" sz="4800" dirty="0" err="1">
                  <a:solidFill>
                    <a:srgbClr val="FFFF00"/>
                  </a:solidFill>
                  <a:latin typeface="Times New Roman" panose="02020603050405020304" pitchFamily="18" charset="0"/>
                </a:rPr>
                <a:t>Thủy</a:t>
              </a:r>
              <a:endParaRPr lang="en-US" altLang="en-US" sz="4800" dirty="0">
                <a:solidFill>
                  <a:srgbClr val="FFFF00"/>
                </a:solidFill>
                <a:latin typeface="Times New Roman" panose="02020603050405020304" pitchFamily="18" charset="0"/>
                <a:cs typeface="Times New Roman" panose="02020603050405020304" pitchFamily="18" charset="0"/>
              </a:endParaRPr>
            </a:p>
          </p:txBody>
        </p:sp>
      </p:grpSp>
      <p:pic>
        <p:nvPicPr>
          <p:cNvPr id="103452" name="Yesterdays.MP3">
            <a:hlinkClick r:id="" action="ppaction://media"/>
          </p:cNvPr>
          <p:cNvPicPr>
            <a:picLocks noRot="1" noChangeAspect="1" noChangeArrowheads="1"/>
          </p:cNvPicPr>
          <p:nvPr>
            <a:audioFile r:link="rId1"/>
          </p:nvPr>
        </p:nvPicPr>
        <p:blipFill>
          <a:blip r:embed="rId6">
            <a:extLst>
              <a:ext uri="{28A0092B-C50C-407E-A947-70E740481C1C}">
                <a14:useLocalDpi xmlns:a14="http://schemas.microsoft.com/office/drawing/2010/main" val="0"/>
              </a:ext>
            </a:extLst>
          </a:blip>
          <a:srcRect/>
          <a:stretch>
            <a:fillRect/>
          </a:stretch>
        </p:blipFill>
        <p:spPr bwMode="auto">
          <a:xfrm>
            <a:off x="1905000" y="6553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4198159"/>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103452"/>
                                        </p:tgtEl>
                                      </p:cBhvr>
                                    </p:cmd>
                                  </p:childTnLst>
                                </p:cTn>
                              </p:par>
                            </p:childTnLst>
                          </p:cTn>
                        </p:par>
                        <p:par>
                          <p:cTn id="7" fill="hold" nodeType="afterGroup">
                            <p:stCondLst>
                              <p:cond delay="1"/>
                            </p:stCondLst>
                            <p:childTnLst>
                              <p:par>
                                <p:cTn id="8" presetID="2" presetClass="entr" presetSubtype="4" repeatCount="indefinite"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10000" fill="hold"/>
                                        <p:tgtEl>
                                          <p:spTgt spid="2"/>
                                        </p:tgtEl>
                                        <p:attrNameLst>
                                          <p:attrName>ppt_x</p:attrName>
                                        </p:attrNameLst>
                                      </p:cBhvr>
                                      <p:tavLst>
                                        <p:tav tm="0">
                                          <p:val>
                                            <p:strVal val="#ppt_x"/>
                                          </p:val>
                                        </p:tav>
                                        <p:tav tm="100000">
                                          <p:val>
                                            <p:strVal val="#ppt_x"/>
                                          </p:val>
                                        </p:tav>
                                      </p:tavLst>
                                    </p:anim>
                                    <p:anim calcmode="lin" valueType="num">
                                      <p:cBhvr additive="base">
                                        <p:cTn id="11" dur="10000" fill="hold"/>
                                        <p:tgtEl>
                                          <p:spTgt spid="2"/>
                                        </p:tgtEl>
                                        <p:attrNameLst>
                                          <p:attrName>ppt_y</p:attrName>
                                        </p:attrNameLst>
                                      </p:cBhvr>
                                      <p:tavLst>
                                        <p:tav tm="0">
                                          <p:val>
                                            <p:strVal val="1+#ppt_h/2"/>
                                          </p:val>
                                        </p:tav>
                                        <p:tav tm="100000">
                                          <p:val>
                                            <p:strVal val="#ppt_y"/>
                                          </p:val>
                                        </p:tav>
                                      </p:tavLst>
                                    </p:anim>
                                  </p:childTnLst>
                                </p:cTn>
                              </p:par>
                              <p:par>
                                <p:cTn id="12" presetID="20" presetClass="entr" presetSubtype="0" fill="hold" nodeType="withEffect">
                                  <p:stCondLst>
                                    <p:cond delay="0"/>
                                  </p:stCondLst>
                                  <p:childTnLst>
                                    <p:set>
                                      <p:cBhvr>
                                        <p:cTn id="13" dur="1" fill="hold">
                                          <p:stCondLst>
                                            <p:cond delay="0"/>
                                          </p:stCondLst>
                                        </p:cTn>
                                        <p:tgtEl>
                                          <p:spTgt spid="103432"/>
                                        </p:tgtEl>
                                        <p:attrNameLst>
                                          <p:attrName>style.visibility</p:attrName>
                                        </p:attrNameLst>
                                      </p:cBhvr>
                                      <p:to>
                                        <p:strVal val="visible"/>
                                      </p:to>
                                    </p:set>
                                    <p:animEffect transition="in" filter="wedge">
                                      <p:cBhvr>
                                        <p:cTn id="14" dur="8000"/>
                                        <p:tgtEl>
                                          <p:spTgt spid="103432"/>
                                        </p:tgtEl>
                                      </p:cBhvr>
                                    </p:animEffect>
                                  </p:childTnLst>
                                </p:cTn>
                              </p:par>
                              <p:par>
                                <p:cTn id="15" presetID="10" presetClass="entr" presetSubtype="0" fill="hold" nodeType="withEffect">
                                  <p:stCondLst>
                                    <p:cond delay="0"/>
                                  </p:stCondLst>
                                  <p:childTnLst>
                                    <p:set>
                                      <p:cBhvr>
                                        <p:cTn id="16" dur="1" fill="hold">
                                          <p:stCondLst>
                                            <p:cond delay="0"/>
                                          </p:stCondLst>
                                        </p:cTn>
                                        <p:tgtEl>
                                          <p:spTgt spid="103433"/>
                                        </p:tgtEl>
                                        <p:attrNameLst>
                                          <p:attrName>style.visibility</p:attrName>
                                        </p:attrNameLst>
                                      </p:cBhvr>
                                      <p:to>
                                        <p:strVal val="visible"/>
                                      </p:to>
                                    </p:set>
                                    <p:animEffect transition="in" filter="fade">
                                      <p:cBhvr>
                                        <p:cTn id="17" dur="5000"/>
                                        <p:tgtEl>
                                          <p:spTgt spid="103433"/>
                                        </p:tgtEl>
                                      </p:cBhvr>
                                    </p:animEffect>
                                  </p:childTnLst>
                                </p:cTn>
                              </p:par>
                            </p:childTnLst>
                          </p:cTn>
                        </p:par>
                        <p:par>
                          <p:cTn id="18" fill="hold" nodeType="afterGroup">
                            <p:stCondLst>
                              <p:cond delay="10001"/>
                            </p:stCondLst>
                            <p:childTnLst>
                              <p:par>
                                <p:cTn id="19" presetID="6" presetClass="entr" presetSubtype="32" fill="hold" nodeType="afterEffect">
                                  <p:stCondLst>
                                    <p:cond delay="5000"/>
                                  </p:stCondLst>
                                  <p:childTnLst>
                                    <p:set>
                                      <p:cBhvr>
                                        <p:cTn id="20" dur="1" fill="hold">
                                          <p:stCondLst>
                                            <p:cond delay="0"/>
                                          </p:stCondLst>
                                        </p:cTn>
                                        <p:tgtEl>
                                          <p:spTgt spid="103434"/>
                                        </p:tgtEl>
                                        <p:attrNameLst>
                                          <p:attrName>style.visibility</p:attrName>
                                        </p:attrNameLst>
                                      </p:cBhvr>
                                      <p:to>
                                        <p:strVal val="visible"/>
                                      </p:to>
                                    </p:set>
                                    <p:animEffect transition="in" filter="circle(out)">
                                      <p:cBhvr>
                                        <p:cTn id="21" dur="10000"/>
                                        <p:tgtEl>
                                          <p:spTgt spid="103434"/>
                                        </p:tgtEl>
                                      </p:cBhvr>
                                    </p:animEffect>
                                  </p:childTnLst>
                                </p:cTn>
                              </p:par>
                            </p:childTnLst>
                          </p:cTn>
                        </p:par>
                        <p:par>
                          <p:cTn id="22" fill="hold" nodeType="afterGroup">
                            <p:stCondLst>
                              <p:cond delay="25001"/>
                            </p:stCondLst>
                            <p:childTnLst>
                              <p:par>
                                <p:cTn id="23" presetID="16" presetClass="entr" presetSubtype="37" repeatCount="indefinite" fill="hold" nodeType="afterEffect">
                                  <p:stCondLst>
                                    <p:cond delay="0"/>
                                  </p:stCondLst>
                                  <p:childTnLst>
                                    <p:set>
                                      <p:cBhvr>
                                        <p:cTn id="24" dur="1" fill="hold">
                                          <p:stCondLst>
                                            <p:cond delay="0"/>
                                          </p:stCondLst>
                                        </p:cTn>
                                        <p:tgtEl>
                                          <p:spTgt spid="103434"/>
                                        </p:tgtEl>
                                        <p:attrNameLst>
                                          <p:attrName>style.visibility</p:attrName>
                                        </p:attrNameLst>
                                      </p:cBhvr>
                                      <p:to>
                                        <p:strVal val="visible"/>
                                      </p:to>
                                    </p:set>
                                    <p:animEffect transition="in" filter="barn(outVertical)">
                                      <p:cBhvr>
                                        <p:cTn id="25" dur="10000"/>
                                        <p:tgtEl>
                                          <p:spTgt spid="1034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26" repeatCount="indefinite" fill="hold" display="0">
                  <p:stCondLst>
                    <p:cond delay="indefinite"/>
                  </p:stCondLst>
                  <p:endCondLst>
                    <p:cond evt="onPrev" delay="0">
                      <p:tgtEl>
                        <p:sldTgt/>
                      </p:tgtEl>
                    </p:cond>
                    <p:cond evt="onStopAudio" delay="0">
                      <p:tgtEl>
                        <p:sldTgt/>
                      </p:tgtEl>
                    </p:cond>
                  </p:endCondLst>
                </p:cTn>
                <p:tgtEl>
                  <p:spTgt spid="10345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CUSTOM_TIMING_USED" val="1"/>
  <p:tag name="GENSWF_SLIDE_TITLE" val="Các bước tính xác suất"/>
  <p:tag name="ISPRING_SLIDE_INDENT_LEVEL" val="0"/>
  <p:tag name="GENSWF_ADVANCE_TIME" val="34.154"/>
  <p:tag name="TIMING" val="|7.114|5.84|0.96|4.988|1.087|5.615|1.55"/>
  <p:tag name="ISPRING_SLIDE_ID_2" val="{A6956CE0-BD20-4A59-AB92-27A5F52C3D79}"/>
</p:tagLst>
</file>

<file path=ppt/tags/tag2.xml><?xml version="1.0" encoding="utf-8"?>
<p:tagLst xmlns:a="http://schemas.openxmlformats.org/drawingml/2006/main" xmlns:r="http://schemas.openxmlformats.org/officeDocument/2006/relationships" xmlns:p="http://schemas.openxmlformats.org/presentationml/2006/main">
  <p:tag name="ISPRING_SLIDE_INDENT_LEVEL" val="0"/>
  <p:tag name="ISPRING_CUSTOM_TIMING_USED" val="1"/>
  <p:tag name="GENSWF_SLIDE_TITLE" val="Trả lời hoạt động 1"/>
  <p:tag name="GENSWF_ADVANCE_TIME" val="29.432"/>
  <p:tag name="TIMING" val="|2.714|2.085|7.321|1.242|1.238|1.148|1.277|1.404|2.698|1.427"/>
  <p:tag name="ISPRING_SLIDE_ID_2" val="{B2756A54-49DD-4679-BA1E-C6C94311BF6F}"/>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Interest Calculator App Pitch Deck by Slidesgo">
  <a:themeElements>
    <a:clrScheme name="Simple Light">
      <a:dk1>
        <a:srgbClr val="3B2743"/>
      </a:dk1>
      <a:lt1>
        <a:srgbClr val="FDC672"/>
      </a:lt1>
      <a:dk2>
        <a:srgbClr val="ED9A20"/>
      </a:dk2>
      <a:lt2>
        <a:srgbClr val="C17511"/>
      </a:lt2>
      <a:accent1>
        <a:srgbClr val="595985"/>
      </a:accent1>
      <a:accent2>
        <a:srgbClr val="A93886"/>
      </a:accent2>
      <a:accent3>
        <a:srgbClr val="47163A"/>
      </a:accent3>
      <a:accent4>
        <a:srgbClr val="D9D9D9"/>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Javanese Culture and Language by Slidesgo">
  <a:themeElements>
    <a:clrScheme name="Simple Light">
      <a:dk1>
        <a:srgbClr val="B32446"/>
      </a:dk1>
      <a:lt1>
        <a:srgbClr val="FFF6E8"/>
      </a:lt1>
      <a:dk2>
        <a:srgbClr val="FFE9C6"/>
      </a:dk2>
      <a:lt2>
        <a:srgbClr val="E8CD84"/>
      </a:lt2>
      <a:accent1>
        <a:srgbClr val="EB6352"/>
      </a:accent1>
      <a:accent2>
        <a:srgbClr val="A83D31"/>
      </a:accent2>
      <a:accent3>
        <a:srgbClr val="D7385E"/>
      </a:accent3>
      <a:accent4>
        <a:srgbClr val="6A3A75"/>
      </a:accent4>
      <a:accent5>
        <a:srgbClr val="3F2047"/>
      </a:accent5>
      <a:accent6>
        <a:srgbClr val="FFFFFF"/>
      </a:accent6>
      <a:hlink>
        <a:srgbClr val="3F204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2841</TotalTime>
  <Words>2521</Words>
  <Application>Microsoft Office PowerPoint</Application>
  <PresentationFormat>Widescreen</PresentationFormat>
  <Paragraphs>304</Paragraphs>
  <Slides>45</Slides>
  <Notes>21</Notes>
  <HiddenSlides>0</HiddenSlides>
  <MMClips>2</MMClips>
  <ScaleCrop>false</ScaleCrop>
  <HeadingPairs>
    <vt:vector size="6" baseType="variant">
      <vt:variant>
        <vt:lpstr>Fonts Used</vt:lpstr>
      </vt:variant>
      <vt:variant>
        <vt:i4>17</vt:i4>
      </vt:variant>
      <vt:variant>
        <vt:lpstr>Theme</vt:lpstr>
      </vt:variant>
      <vt:variant>
        <vt:i4>11</vt:i4>
      </vt:variant>
      <vt:variant>
        <vt:lpstr>Slide Titles</vt:lpstr>
      </vt:variant>
      <vt:variant>
        <vt:i4>45</vt:i4>
      </vt:variant>
    </vt:vector>
  </HeadingPairs>
  <TitlesOfParts>
    <vt:vector size="73" baseType="lpstr">
      <vt:lpstr>.VnArial NarrowH</vt:lpstr>
      <vt:lpstr>.VnAvant</vt:lpstr>
      <vt:lpstr>.VnTifani HeavyH</vt:lpstr>
      <vt:lpstr>Albert Sans</vt:lpstr>
      <vt:lpstr>Archivo</vt:lpstr>
      <vt:lpstr>Archivo Medium</vt:lpstr>
      <vt:lpstr>Arial</vt:lpstr>
      <vt:lpstr>Bellota Text</vt:lpstr>
      <vt:lpstr>Calibri</vt:lpstr>
      <vt:lpstr>Calibri Light</vt:lpstr>
      <vt:lpstr>Cambria Math</vt:lpstr>
      <vt:lpstr>Impact</vt:lpstr>
      <vt:lpstr>Nunito Light</vt:lpstr>
      <vt:lpstr>Tahoma</vt:lpstr>
      <vt:lpstr>Times New Roman</vt:lpstr>
      <vt:lpstr>Wingdings</vt:lpstr>
      <vt:lpstr>Yeseva One</vt:lpstr>
      <vt:lpstr>Office Theme</vt:lpstr>
      <vt:lpstr>2_Office Theme</vt:lpstr>
      <vt:lpstr>5_Office Theme</vt:lpstr>
      <vt:lpstr>6_Office Theme</vt:lpstr>
      <vt:lpstr>7_Office Theme</vt:lpstr>
      <vt:lpstr>3_Office Theme</vt:lpstr>
      <vt:lpstr>8_Office Theme</vt:lpstr>
      <vt:lpstr>9_Office Theme</vt:lpstr>
      <vt:lpstr>Interest Calculator App Pitch Deck by Slidesgo</vt:lpstr>
      <vt:lpstr>Javanese Culture and Language by Slidesgo</vt:lpstr>
      <vt:lpstr>10_Office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Anh Sons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3: CẤP SỐ CỘNG</dc:title>
  <dc:creator>Anh Son Tran</dc:creator>
  <cp:lastModifiedBy>Anh Son Tran</cp:lastModifiedBy>
  <cp:revision>469</cp:revision>
  <dcterms:created xsi:type="dcterms:W3CDTF">2020-02-10T15:08:27Z</dcterms:created>
  <dcterms:modified xsi:type="dcterms:W3CDTF">2026-06-06T02:36:08Z</dcterms:modified>
</cp:coreProperties>
</file>