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660" r:id="rId2"/>
    <p:sldMasterId id="2147483672" r:id="rId3"/>
    <p:sldMasterId id="2147483684" r:id="rId4"/>
  </p:sldMasterIdLst>
  <p:notesMasterIdLst>
    <p:notesMasterId r:id="rId19"/>
  </p:notesMasterIdLst>
  <p:sldIdLst>
    <p:sldId id="257" r:id="rId5"/>
    <p:sldId id="295" r:id="rId6"/>
    <p:sldId id="301" r:id="rId7"/>
    <p:sldId id="299" r:id="rId8"/>
    <p:sldId id="302" r:id="rId9"/>
    <p:sldId id="296" r:id="rId10"/>
    <p:sldId id="297" r:id="rId11"/>
    <p:sldId id="303" r:id="rId12"/>
    <p:sldId id="304" r:id="rId13"/>
    <p:sldId id="305" r:id="rId14"/>
    <p:sldId id="306" r:id="rId15"/>
    <p:sldId id="307" r:id="rId16"/>
    <p:sldId id="293" r:id="rId17"/>
    <p:sldId id="294" r:id="rId18"/>
  </p:sldIdLst>
  <p:sldSz cx="18288000" cy="10287000"/>
  <p:notesSz cx="6858000" cy="9144000"/>
  <p:embeddedFontLst>
    <p:embeddedFont>
      <p:font typeface="Cambria Math" panose="02040503050406030204" pitchFamily="18" charset="0"/>
      <p:regular r:id="rId20"/>
    </p:embeddedFont>
    <p:embeddedFont>
      <p:font typeface="Tahoma" panose="020B0604030504040204" pitchFamily="34" charset="0"/>
      <p:regular r:id="rId21"/>
      <p:bold r:id="rId2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85637" autoAdjust="0"/>
  </p:normalViewPr>
  <p:slideViewPr>
    <p:cSldViewPr>
      <p:cViewPr varScale="1">
        <p:scale>
          <a:sx n="62" d="100"/>
          <a:sy n="62" d="100"/>
        </p:scale>
        <p:origin x="618" y="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AD7DEF-5E9B-4369-B36B-B8103879A0EB}" type="datetimeFigureOut">
              <a:rPr lang="en-US" smtClean="0"/>
              <a:t>03/09/2026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A8C1B5-E426-42BE-8608-D3F613E1CC4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5260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số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. </a:t>
            </a:r>
            <a:r>
              <a:rPr lang="en-US" b="1" baseline="0" dirty="0" err="1"/>
              <a:t>Bấm</a:t>
            </a:r>
            <a:r>
              <a:rPr lang="en-US" b="1" baseline="0" dirty="0"/>
              <a:t> “QUAY”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vòng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máy</a:t>
            </a:r>
            <a:r>
              <a:rPr lang="en-US" b="1" baseline="0" dirty="0"/>
              <a:t>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vào</a:t>
            </a:r>
            <a:r>
              <a:rPr lang="en-US" b="1" baseline="0" dirty="0"/>
              <a:t> </a:t>
            </a:r>
            <a:r>
              <a:rPr lang="en-US" b="1" baseline="0" dirty="0" err="1"/>
              <a:t>tâm</a:t>
            </a:r>
            <a:r>
              <a:rPr lang="en-US" b="1" baseline="0" dirty="0"/>
              <a:t> </a:t>
            </a:r>
            <a:r>
              <a:rPr lang="en-US" b="1" baseline="0" dirty="0" err="1"/>
              <a:t>vòng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</a:t>
            </a:r>
            <a:r>
              <a:rPr lang="en-US" b="1" baseline="0" dirty="0" err="1"/>
              <a:t>dừng</a:t>
            </a:r>
            <a:r>
              <a:rPr lang="en-US" b="1" baseline="0" dirty="0"/>
              <a:t> quay.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b="1" baseline="0" dirty="0" err="1"/>
              <a:t>Sau</a:t>
            </a:r>
            <a:r>
              <a:rPr lang="en-US" b="1" baseline="0" dirty="0"/>
              <a:t> </a:t>
            </a:r>
            <a:r>
              <a:rPr lang="en-US" b="1" baseline="0" dirty="0" err="1"/>
              <a:t>khi</a:t>
            </a:r>
            <a:r>
              <a:rPr lang="en-US" b="1" baseline="0" dirty="0"/>
              <a:t> </a:t>
            </a:r>
            <a:r>
              <a:rPr lang="en-US" b="1" baseline="0" dirty="0" err="1"/>
              <a:t>chơi</a:t>
            </a:r>
            <a:r>
              <a:rPr lang="en-US" b="1" baseline="0" dirty="0"/>
              <a:t> </a:t>
            </a:r>
            <a:r>
              <a:rPr lang="en-US" b="1" baseline="0" dirty="0" err="1"/>
              <a:t>xong</a:t>
            </a:r>
            <a:r>
              <a:rPr lang="en-US" b="1" baseline="0" dirty="0"/>
              <a:t> </a:t>
            </a:r>
            <a:r>
              <a:rPr lang="en-US" b="1" baseline="0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Mũi</a:t>
            </a:r>
            <a:r>
              <a:rPr lang="en-US" b="1" baseline="0" dirty="0"/>
              <a:t> </a:t>
            </a:r>
            <a:r>
              <a:rPr lang="en-US" b="1" baseline="0" dirty="0" err="1"/>
              <a:t>tên</a:t>
            </a:r>
            <a:r>
              <a:rPr lang="en-US" b="1" baseline="0" dirty="0"/>
              <a:t> </a:t>
            </a:r>
            <a:r>
              <a:rPr lang="en-US" b="1" baseline="0" dirty="0" err="1"/>
              <a:t>góc</a:t>
            </a:r>
            <a:r>
              <a:rPr lang="en-US" b="1" baseline="0" dirty="0"/>
              <a:t> </a:t>
            </a:r>
            <a:r>
              <a:rPr lang="en-US" b="1" baseline="0" dirty="0" err="1"/>
              <a:t>bên</a:t>
            </a:r>
            <a:r>
              <a:rPr lang="en-US" b="1" baseline="0" dirty="0"/>
              <a:t> </a:t>
            </a:r>
            <a:r>
              <a:rPr lang="en-US" b="1" baseline="0" dirty="0" err="1"/>
              <a:t>trái</a:t>
            </a:r>
            <a:r>
              <a:rPr lang="en-US" b="1" baseline="0" dirty="0"/>
              <a:t> </a:t>
            </a:r>
            <a:r>
              <a:rPr lang="en-US" b="1" baseline="0" dirty="0" err="1"/>
              <a:t>màn</a:t>
            </a:r>
            <a:r>
              <a:rPr lang="en-US" b="1" baseline="0" dirty="0"/>
              <a:t> </a:t>
            </a:r>
            <a:r>
              <a:rPr lang="en-US" b="1" baseline="0" dirty="0" err="1"/>
              <a:t>hình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</a:t>
            </a:r>
            <a:r>
              <a:rPr lang="en-US" b="1" baseline="0" dirty="0" err="1"/>
              <a:t>đi</a:t>
            </a:r>
            <a:r>
              <a:rPr lang="en-US" b="1" baseline="0" dirty="0"/>
              <a:t> </a:t>
            </a:r>
            <a:r>
              <a:rPr lang="en-US" b="1" baseline="0" dirty="0" err="1"/>
              <a:t>đến</a:t>
            </a:r>
            <a:r>
              <a:rPr lang="en-US" b="1" baseline="0" dirty="0"/>
              <a:t> slide </a:t>
            </a:r>
            <a:r>
              <a:rPr lang="en-US" b="1" baseline="0" dirty="0" err="1"/>
              <a:t>Hướng</a:t>
            </a:r>
            <a:r>
              <a:rPr lang="en-US" b="1" baseline="0" dirty="0"/>
              <a:t> </a:t>
            </a:r>
            <a:r>
              <a:rPr lang="en-US" b="1" baseline="0" dirty="0" err="1"/>
              <a:t>dẫn</a:t>
            </a:r>
            <a:r>
              <a:rPr lang="en-US" b="1" baseline="0" dirty="0"/>
              <a:t> </a:t>
            </a:r>
            <a:r>
              <a:rPr lang="en-US" b="1" baseline="0" dirty="0" err="1"/>
              <a:t>về</a:t>
            </a:r>
            <a:r>
              <a:rPr lang="en-US" b="1" baseline="0" dirty="0"/>
              <a:t> </a:t>
            </a:r>
            <a:r>
              <a:rPr lang="en-US" b="1" baseline="0" dirty="0" err="1"/>
              <a:t>nhà</a:t>
            </a:r>
            <a:r>
              <a:rPr lang="en-US" b="1" baseline="0" dirty="0"/>
              <a:t>.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8C1B5-E426-42BE-8608-D3F613E1CC4C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0202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8C1B5-E426-42BE-8608-D3F613E1CC4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09442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8C1B5-E426-42BE-8608-D3F613E1CC4C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92600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8C1B5-E426-42BE-8608-D3F613E1CC4C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9905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8C1B5-E426-42BE-8608-D3F613E1CC4C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22366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4A8C1B5-E426-42BE-8608-D3F613E1CC4C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63996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553643-BEBC-FD0B-4E9E-AE465F08F3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4F9A1F6-2AAD-7E63-C7C2-7E9E3C8B4CE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DB2B999-7736-1EFA-728F-4A3B53675ED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AE3CB8-B480-B734-4E50-380E418BD2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A8C1B5-E426-42BE-8608-D3F613E1CC4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65919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9FF7C3-9B8E-97CF-315B-F81C4DBCC3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FD8B0A5-D139-2AFE-056F-232A3F2161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CCF89F-B4EC-EF4F-E414-2E048EB1614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9BEADD1-D152-C1A9-7462-00E9661CFA9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A8C1B5-E426-42BE-8608-D3F613E1CC4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7087969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FF09B5-4FC2-B9FD-AC7D-2880FD2A2E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0007CEA-618A-A796-20C2-99E43DE2F60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075AF10-1421-B4A4-1E90-22F05C5FC31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46C2811-1360-7C29-4370-DA98D475272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A8C1B5-E426-42BE-8608-D3F613E1CC4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549433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62851E-4268-EE05-2DF9-6FCB85DC0A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2DEC56-6CC1-8923-AA72-7A0F9FC5C2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C67B6DF-5CDD-D280-E700-94FFFD053BE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FA23308-C297-4039-4AF3-0780BCD642D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A8C1B5-E426-42BE-8608-D3F613E1CC4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5310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6BE39C-BA17-47C4-79AA-635E70769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3EFF4CF-B171-9C80-25F8-7653ABBB93B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EC00131A-E444-FBA4-52F6-C5E9EC9164F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="1" dirty="0" err="1"/>
              <a:t>Bấm</a:t>
            </a:r>
            <a:r>
              <a:rPr lang="en-US" b="1" baseline="0" dirty="0"/>
              <a:t> </a:t>
            </a:r>
            <a:r>
              <a:rPr lang="en-US" b="1" baseline="0" dirty="0" err="1"/>
              <a:t>nút</a:t>
            </a:r>
            <a:r>
              <a:rPr lang="en-US" b="1" baseline="0" dirty="0"/>
              <a:t> </a:t>
            </a:r>
            <a:r>
              <a:rPr lang="en-US" b="1" baseline="0" dirty="0" err="1"/>
              <a:t>tròn</a:t>
            </a:r>
            <a:r>
              <a:rPr lang="en-US" b="1" baseline="0" dirty="0"/>
              <a:t> </a:t>
            </a:r>
            <a:r>
              <a:rPr lang="en-US" b="1" baseline="0" dirty="0" err="1"/>
              <a:t>màu</a:t>
            </a:r>
            <a:r>
              <a:rPr lang="en-US" b="1" baseline="0" dirty="0"/>
              <a:t> </a:t>
            </a:r>
            <a:r>
              <a:rPr lang="en-US" b="1" baseline="0" dirty="0" err="1"/>
              <a:t>vàng</a:t>
            </a:r>
            <a:r>
              <a:rPr lang="en-US" b="1" baseline="0" dirty="0"/>
              <a:t> </a:t>
            </a:r>
            <a:r>
              <a:rPr lang="en-US" b="1" baseline="0" dirty="0" err="1"/>
              <a:t>để</a:t>
            </a:r>
            <a:r>
              <a:rPr lang="en-US" b="1" baseline="0" dirty="0"/>
              <a:t> quay </a:t>
            </a:r>
            <a:r>
              <a:rPr lang="en-US" b="1" baseline="0" dirty="0" err="1"/>
              <a:t>lại</a:t>
            </a:r>
            <a:r>
              <a:rPr lang="en-US" b="1" baseline="0" dirty="0"/>
              <a:t> slide </a:t>
            </a:r>
            <a:r>
              <a:rPr lang="en-US" b="1" baseline="0" dirty="0" err="1"/>
              <a:t>vòng</a:t>
            </a:r>
            <a:r>
              <a:rPr lang="en-US" b="1" baseline="0" dirty="0"/>
              <a:t> quay may </a:t>
            </a:r>
            <a:r>
              <a:rPr lang="en-US" b="1" baseline="0" dirty="0" err="1"/>
              <a:t>mắn</a:t>
            </a:r>
            <a:r>
              <a:rPr lang="en-US" b="1" baseline="0" dirty="0"/>
              <a:t>, </a:t>
            </a:r>
            <a:r>
              <a:rPr lang="en-US" b="1" baseline="0" dirty="0" err="1"/>
              <a:t>mở</a:t>
            </a:r>
            <a:r>
              <a:rPr lang="en-US" b="1" baseline="0" dirty="0"/>
              <a:t> </a:t>
            </a:r>
            <a:r>
              <a:rPr lang="en-US" b="1" baseline="0" dirty="0" err="1"/>
              <a:t>các</a:t>
            </a:r>
            <a:r>
              <a:rPr lang="en-US" b="1" baseline="0" dirty="0"/>
              <a:t> </a:t>
            </a:r>
            <a:r>
              <a:rPr lang="en-US" b="1" baseline="0" dirty="0" err="1"/>
              <a:t>câu</a:t>
            </a:r>
            <a:r>
              <a:rPr lang="en-US" b="1" baseline="0" dirty="0"/>
              <a:t> </a:t>
            </a:r>
            <a:r>
              <a:rPr lang="en-US" b="1" baseline="0" dirty="0" err="1"/>
              <a:t>hỏi</a:t>
            </a:r>
            <a:r>
              <a:rPr lang="en-US" b="1" baseline="0" dirty="0"/>
              <a:t> </a:t>
            </a:r>
            <a:r>
              <a:rPr lang="en-US" b="1" baseline="0" dirty="0" err="1"/>
              <a:t>tiếp</a:t>
            </a:r>
            <a:r>
              <a:rPr lang="en-US" b="1" baseline="0" dirty="0"/>
              <a:t> </a:t>
            </a:r>
            <a:r>
              <a:rPr lang="en-US" b="1" baseline="0" dirty="0" err="1"/>
              <a:t>theo.</a:t>
            </a:r>
            <a:endParaRPr lang="en-US" b="1" dirty="0"/>
          </a:p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A83C4F-B7B2-C9C8-DFDB-F373F0C6B8F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4A8C1B5-E426-42BE-8608-D3F613E1CC4C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8222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9102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86535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9660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17855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3921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85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684390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89033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r>
              <a:rPr lang="en-US"/>
              <a:t>Click icon to add picture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55013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0639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17304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24071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796935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58397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311659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917313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6233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257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813936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284135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3694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031589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0" y="1683545"/>
            <a:ext cx="13716000" cy="3581400"/>
          </a:xfrm>
        </p:spPr>
        <p:txBody>
          <a:bodyPr anchor="b"/>
          <a:lstStyle>
            <a:lvl1pPr algn="ctr">
              <a:defRPr sz="9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5403057"/>
            <a:ext cx="13716000" cy="2483643"/>
          </a:xfrm>
        </p:spPr>
        <p:txBody>
          <a:bodyPr/>
          <a:lstStyle>
            <a:lvl1pPr marL="0" indent="0" algn="ctr">
              <a:buNone/>
              <a:defRPr sz="3600"/>
            </a:lvl1pPr>
            <a:lvl2pPr marL="685800" indent="0" algn="ctr">
              <a:buNone/>
              <a:defRPr sz="3000"/>
            </a:lvl2pPr>
            <a:lvl3pPr marL="1371600" indent="0" algn="ctr">
              <a:buNone/>
              <a:defRPr sz="2700"/>
            </a:lvl3pPr>
            <a:lvl4pPr marL="2057400" indent="0" algn="ctr">
              <a:buNone/>
              <a:defRPr sz="2400"/>
            </a:lvl4pPr>
            <a:lvl5pPr marL="2743200" indent="0" algn="ctr">
              <a:buNone/>
              <a:defRPr sz="2400"/>
            </a:lvl5pPr>
            <a:lvl6pPr marL="3429000" indent="0" algn="ctr">
              <a:buNone/>
              <a:defRPr sz="2400"/>
            </a:lvl6pPr>
            <a:lvl7pPr marL="4114800" indent="0" algn="ctr">
              <a:buNone/>
              <a:defRPr sz="2400"/>
            </a:lvl7pPr>
            <a:lvl8pPr marL="4800600" indent="0" algn="ctr">
              <a:buNone/>
              <a:defRPr sz="2400"/>
            </a:lvl8pPr>
            <a:lvl9pPr marL="5486400" indent="0" algn="ctr">
              <a:buNone/>
              <a:defRPr sz="2400"/>
            </a:lvl9pPr>
          </a:lstStyle>
          <a:p>
            <a:r>
              <a:rPr lang="en-US"/>
              <a:t>Click to edit Master subtitle style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787866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236795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47775" y="2564608"/>
            <a:ext cx="15773400" cy="4279106"/>
          </a:xfrm>
        </p:spPr>
        <p:txBody>
          <a:bodyPr anchor="b"/>
          <a:lstStyle>
            <a:lvl1pPr>
              <a:defRPr sz="90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47775" y="6884195"/>
            <a:ext cx="15773400" cy="2250281"/>
          </a:xfrm>
        </p:spPr>
        <p:txBody>
          <a:bodyPr/>
          <a:lstStyle>
            <a:lvl1pPr marL="0" indent="0">
              <a:buNone/>
              <a:defRPr sz="3600">
                <a:solidFill>
                  <a:schemeClr val="tx1">
                    <a:tint val="75000"/>
                  </a:schemeClr>
                </a:solidFill>
              </a:defRPr>
            </a:lvl1pPr>
            <a:lvl2pPr marL="685800" indent="0">
              <a:buNone/>
              <a:defRPr sz="3000">
                <a:solidFill>
                  <a:schemeClr val="tx1">
                    <a:tint val="75000"/>
                  </a:schemeClr>
                </a:solidFill>
              </a:defRPr>
            </a:lvl2pPr>
            <a:lvl3pPr marL="137160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3pPr>
            <a:lvl4pPr marL="2057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4pPr>
            <a:lvl5pPr marL="27432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5pPr>
            <a:lvl6pPr marL="34290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6pPr>
            <a:lvl7pPr marL="41148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7pPr>
            <a:lvl8pPr marL="4800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8pPr>
            <a:lvl9pPr marL="54864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15459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258300" y="2738438"/>
            <a:ext cx="7772400" cy="65270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628641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2" y="547688"/>
            <a:ext cx="15773400" cy="198834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9683" y="2521745"/>
            <a:ext cx="7736681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9683" y="3757613"/>
            <a:ext cx="7736681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258300" y="2521745"/>
            <a:ext cx="7774782" cy="1235868"/>
          </a:xfrm>
        </p:spPr>
        <p:txBody>
          <a:bodyPr anchor="b"/>
          <a:lstStyle>
            <a:lvl1pPr marL="0" indent="0">
              <a:buNone/>
              <a:defRPr sz="3600" b="1"/>
            </a:lvl1pPr>
            <a:lvl2pPr marL="685800" indent="0">
              <a:buNone/>
              <a:defRPr sz="3000" b="1"/>
            </a:lvl2pPr>
            <a:lvl3pPr marL="1371600" indent="0">
              <a:buNone/>
              <a:defRPr sz="2700" b="1"/>
            </a:lvl3pPr>
            <a:lvl4pPr marL="2057400" indent="0">
              <a:buNone/>
              <a:defRPr sz="2400" b="1"/>
            </a:lvl4pPr>
            <a:lvl5pPr marL="2743200" indent="0">
              <a:buNone/>
              <a:defRPr sz="2400" b="1"/>
            </a:lvl5pPr>
            <a:lvl6pPr marL="3429000" indent="0">
              <a:buNone/>
              <a:defRPr sz="2400" b="1"/>
            </a:lvl6pPr>
            <a:lvl7pPr marL="4114800" indent="0">
              <a:buNone/>
              <a:defRPr sz="2400" b="1"/>
            </a:lvl7pPr>
            <a:lvl8pPr marL="4800600" indent="0">
              <a:buNone/>
              <a:defRPr sz="2400" b="1"/>
            </a:lvl8pPr>
            <a:lvl9pPr marL="5486400" indent="0">
              <a:buNone/>
              <a:defRPr sz="24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258300" y="3757613"/>
            <a:ext cx="7774782" cy="552688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559432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254823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26033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>
              <a:defRPr sz="4800"/>
            </a:lvl1pPr>
            <a:lvl2pPr>
              <a:defRPr sz="4200"/>
            </a:lvl2pPr>
            <a:lvl3pPr>
              <a:defRPr sz="3600"/>
            </a:lvl3pPr>
            <a:lvl4pPr>
              <a:defRPr sz="3000"/>
            </a:lvl4pPr>
            <a:lvl5pPr>
              <a:defRPr sz="3000"/>
            </a:lvl5pPr>
            <a:lvl6pPr>
              <a:defRPr sz="3000"/>
            </a:lvl6pPr>
            <a:lvl7pPr>
              <a:defRPr sz="3000"/>
            </a:lvl7pPr>
            <a:lvl8pPr>
              <a:defRPr sz="3000"/>
            </a:lvl8pPr>
            <a:lvl9pPr>
              <a:defRPr sz="3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568469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83" y="685800"/>
            <a:ext cx="5898356" cy="2400300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774782" y="1481138"/>
            <a:ext cx="9258300" cy="7310438"/>
          </a:xfrm>
        </p:spPr>
        <p:txBody>
          <a:bodyPr/>
          <a:lstStyle>
            <a:lvl1pPr marL="0" indent="0">
              <a:buNone/>
              <a:defRPr sz="4800"/>
            </a:lvl1pPr>
            <a:lvl2pPr marL="685800" indent="0">
              <a:buNone/>
              <a:defRPr sz="4200"/>
            </a:lvl2pPr>
            <a:lvl3pPr marL="1371600" indent="0">
              <a:buNone/>
              <a:defRPr sz="3600"/>
            </a:lvl3pPr>
            <a:lvl4pPr marL="2057400" indent="0">
              <a:buNone/>
              <a:defRPr sz="3000"/>
            </a:lvl4pPr>
            <a:lvl5pPr marL="2743200" indent="0">
              <a:buNone/>
              <a:defRPr sz="3000"/>
            </a:lvl5pPr>
            <a:lvl6pPr marL="3429000" indent="0">
              <a:buNone/>
              <a:defRPr sz="3000"/>
            </a:lvl6pPr>
            <a:lvl7pPr marL="4114800" indent="0">
              <a:buNone/>
              <a:defRPr sz="3000"/>
            </a:lvl7pPr>
            <a:lvl8pPr marL="4800600" indent="0">
              <a:buNone/>
              <a:defRPr sz="3000"/>
            </a:lvl8pPr>
            <a:lvl9pPr marL="5486400" indent="0">
              <a:buNone/>
              <a:defRPr sz="3000"/>
            </a:lvl9pPr>
          </a:lstStyle>
          <a:p>
            <a:endParaRPr lang="vi-V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59683" y="3086100"/>
            <a:ext cx="5898356" cy="5717382"/>
          </a:xfrm>
        </p:spPr>
        <p:txBody>
          <a:bodyPr/>
          <a:lstStyle>
            <a:lvl1pPr marL="0" indent="0">
              <a:buNone/>
              <a:defRPr sz="2400"/>
            </a:lvl1pPr>
            <a:lvl2pPr marL="685800" indent="0">
              <a:buNone/>
              <a:defRPr sz="2100"/>
            </a:lvl2pPr>
            <a:lvl3pPr marL="1371600" indent="0">
              <a:buNone/>
              <a:defRPr sz="1800"/>
            </a:lvl3pPr>
            <a:lvl4pPr marL="2057400" indent="0">
              <a:buNone/>
              <a:defRPr sz="1500"/>
            </a:lvl4pPr>
            <a:lvl5pPr marL="2743200" indent="0">
              <a:buNone/>
              <a:defRPr sz="1500"/>
            </a:lvl5pPr>
            <a:lvl6pPr marL="3429000" indent="0">
              <a:buNone/>
              <a:defRPr sz="1500"/>
            </a:lvl6pPr>
            <a:lvl7pPr marL="4114800" indent="0">
              <a:buNone/>
              <a:defRPr sz="1500"/>
            </a:lvl7pPr>
            <a:lvl8pPr marL="4800600" indent="0">
              <a:buNone/>
              <a:defRPr sz="1500"/>
            </a:lvl8pPr>
            <a:lvl9pPr marL="5486400" indent="0">
              <a:buNone/>
              <a:defRPr sz="15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106227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311125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3087350" y="547688"/>
            <a:ext cx="3943350" cy="871775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547688"/>
            <a:ext cx="11601450" cy="871775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84364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03/09/2026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DBA32C21-FD13-4697-ADCD-F9E33DDFF06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885D699-091F-4322-9983-565B97A178FD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6753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4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62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7300" y="547688"/>
            <a:ext cx="15773400" cy="198834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vi-V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7300" y="2738438"/>
            <a:ext cx="15773400" cy="65270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vi-V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73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8ED132D-452A-49E5-B8CD-EA0C46A12A5F}" type="datetimeFigureOut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03/09/2026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57900" y="9534526"/>
            <a:ext cx="61722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915900" y="9534526"/>
            <a:ext cx="4114800" cy="5476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B03046-9975-4CD1-8163-35C299AA0868}" type="slidenum">
              <a:rPr lang="vi-VN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vi-VN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603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371600" rtl="0" eaLnBrk="1" latinLnBrk="0" hangingPunct="1">
        <a:lnSpc>
          <a:spcPct val="90000"/>
        </a:lnSpc>
        <a:spcBef>
          <a:spcPct val="0"/>
        </a:spcBef>
        <a:buNone/>
        <a:defRPr sz="6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1371600" rtl="0" eaLnBrk="1" latinLnBrk="0" hangingPunct="1">
        <a:lnSpc>
          <a:spcPct val="90000"/>
        </a:lnSpc>
        <a:spcBef>
          <a:spcPts val="1500"/>
        </a:spcBef>
        <a:buFont typeface="Arial" panose="020B0604020202020204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1028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600" kern="1200">
          <a:solidFill>
            <a:schemeClr val="tx1"/>
          </a:solidFill>
          <a:latin typeface="+mn-lt"/>
          <a:ea typeface="+mn-ea"/>
          <a:cs typeface="+mn-cs"/>
        </a:defRPr>
      </a:lvl2pPr>
      <a:lvl3pPr marL="1714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3000" kern="1200">
          <a:solidFill>
            <a:schemeClr val="tx1"/>
          </a:solidFill>
          <a:latin typeface="+mn-lt"/>
          <a:ea typeface="+mn-ea"/>
          <a:cs typeface="+mn-cs"/>
        </a:defRPr>
      </a:lvl3pPr>
      <a:lvl4pPr marL="2400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30861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7719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4577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51435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829300" indent="-342900" algn="l" defTabSz="13716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vi-VN"/>
      </a:defPPr>
      <a:lvl1pPr marL="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2057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4290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41148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486400" algn="l" defTabSz="1371600" rtl="0" eaLnBrk="1" latinLnBrk="0" hangingPunct="1"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13" Type="http://schemas.openxmlformats.org/officeDocument/2006/relationships/image" Target="../media/image7.png"/><Relationship Id="rId18" Type="http://schemas.openxmlformats.org/officeDocument/2006/relationships/slide" Target="slide9.xml"/><Relationship Id="rId3" Type="http://schemas.openxmlformats.org/officeDocument/2006/relationships/slideLayout" Target="../slideLayouts/slideLayout13.xml"/><Relationship Id="rId21" Type="http://schemas.openxmlformats.org/officeDocument/2006/relationships/slide" Target="slide12.xml"/><Relationship Id="rId7" Type="http://schemas.openxmlformats.org/officeDocument/2006/relationships/slide" Target="slide4.xml"/><Relationship Id="rId12" Type="http://schemas.openxmlformats.org/officeDocument/2006/relationships/image" Target="../media/image6.gif"/><Relationship Id="rId17" Type="http://schemas.openxmlformats.org/officeDocument/2006/relationships/image" Target="../media/image10.png"/><Relationship Id="rId2" Type="http://schemas.openxmlformats.org/officeDocument/2006/relationships/audio" Target="../media/media1.wav"/><Relationship Id="rId16" Type="http://schemas.openxmlformats.org/officeDocument/2006/relationships/image" Target="../media/image9.svg"/><Relationship Id="rId20" Type="http://schemas.openxmlformats.org/officeDocument/2006/relationships/slide" Target="slide11.xml"/><Relationship Id="rId1" Type="http://schemas.microsoft.com/office/2007/relationships/media" Target="../media/media1.wav"/><Relationship Id="rId6" Type="http://schemas.openxmlformats.org/officeDocument/2006/relationships/slide" Target="slide3.xml"/><Relationship Id="rId11" Type="http://schemas.openxmlformats.org/officeDocument/2006/relationships/image" Target="../media/image5.gif"/><Relationship Id="rId5" Type="http://schemas.openxmlformats.org/officeDocument/2006/relationships/image" Target="../media/image4.svg"/><Relationship Id="rId15" Type="http://schemas.openxmlformats.org/officeDocument/2006/relationships/slide" Target="slide13.xml"/><Relationship Id="rId10" Type="http://schemas.openxmlformats.org/officeDocument/2006/relationships/slide" Target="slide7.xml"/><Relationship Id="rId19" Type="http://schemas.openxmlformats.org/officeDocument/2006/relationships/slide" Target="slide10.xml"/><Relationship Id="rId4" Type="http://schemas.openxmlformats.org/officeDocument/2006/relationships/notesSlide" Target="../notesSlides/notesSlide1.xml"/><Relationship Id="rId9" Type="http://schemas.openxmlformats.org/officeDocument/2006/relationships/slide" Target="slide6.xml"/><Relationship Id="rId1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5" Type="http://schemas.openxmlformats.org/officeDocument/2006/relationships/image" Target="../media/image16.svg"/><Relationship Id="rId10" Type="http://schemas.openxmlformats.org/officeDocument/2006/relationships/image" Target="../media/image13.png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slide" Target="slid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4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44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5" Type="http://schemas.openxmlformats.org/officeDocument/2006/relationships/slide" Target="slide2.xml"/><Relationship Id="rId10" Type="http://schemas.openxmlformats.org/officeDocument/2006/relationships/image" Target="../media/image13.png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5" Type="http://schemas.openxmlformats.org/officeDocument/2006/relationships/image" Target="../media/image16.svg"/><Relationship Id="rId10" Type="http://schemas.openxmlformats.org/officeDocument/2006/relationships/image" Target="../media/image13.png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slide" Target="slid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8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2.wav"/><Relationship Id="rId15" Type="http://schemas.openxmlformats.org/officeDocument/2006/relationships/slide" Target="slide2.xml"/><Relationship Id="rId10" Type="http://schemas.openxmlformats.org/officeDocument/2006/relationships/image" Target="../media/image13.png"/><Relationship Id="rId4" Type="http://schemas.openxmlformats.org/officeDocument/2006/relationships/audio" Target="../media/audio3.wav"/><Relationship Id="rId9" Type="http://schemas.microsoft.com/office/2007/relationships/hdphoto" Target="../media/hdphoto2.wdp"/><Relationship Id="rId1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8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14.png"/><Relationship Id="rId17" Type="http://schemas.openxmlformats.org/officeDocument/2006/relationships/image" Target="../media/image19.emf"/><Relationship Id="rId2" Type="http://schemas.openxmlformats.org/officeDocument/2006/relationships/notesSlide" Target="../notesSlides/notesSlide6.xml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5" Type="http://schemas.openxmlformats.org/officeDocument/2006/relationships/slide" Target="slide2.xml"/><Relationship Id="rId10" Type="http://schemas.openxmlformats.org/officeDocument/2006/relationships/image" Target="../media/image13.png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5" Type="http://schemas.openxmlformats.org/officeDocument/2006/relationships/image" Target="../media/image16.svg"/><Relationship Id="rId10" Type="http://schemas.openxmlformats.org/officeDocument/2006/relationships/image" Target="../media/image13.png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slide" Target="slide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4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44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5" Type="http://schemas.openxmlformats.org/officeDocument/2006/relationships/slide" Target="slide2.xml"/><Relationship Id="rId10" Type="http://schemas.openxmlformats.org/officeDocument/2006/relationships/image" Target="../media/image13.png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5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5" Type="http://schemas.openxmlformats.org/officeDocument/2006/relationships/image" Target="../media/image16.svg"/><Relationship Id="rId10" Type="http://schemas.openxmlformats.org/officeDocument/2006/relationships/image" Target="../media/image13.png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slide" Target="slide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8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17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2.wav"/><Relationship Id="rId15" Type="http://schemas.openxmlformats.org/officeDocument/2006/relationships/slide" Target="slide2.xml"/><Relationship Id="rId10" Type="http://schemas.openxmlformats.org/officeDocument/2006/relationships/image" Target="../media/image13.png"/><Relationship Id="rId4" Type="http://schemas.openxmlformats.org/officeDocument/2006/relationships/audio" Target="../media/audio3.wav"/><Relationship Id="rId9" Type="http://schemas.microsoft.com/office/2007/relationships/hdphoto" Target="../media/hdphoto2.wdp"/><Relationship Id="rId1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8.png"/><Relationship Id="rId3" Type="http://schemas.openxmlformats.org/officeDocument/2006/relationships/audio" Target="../media/audio1.wav"/><Relationship Id="rId7" Type="http://schemas.microsoft.com/office/2007/relationships/hdphoto" Target="../media/hdphoto1.wdp"/><Relationship Id="rId12" Type="http://schemas.openxmlformats.org/officeDocument/2006/relationships/image" Target="../media/image14.png"/><Relationship Id="rId17" Type="http://schemas.openxmlformats.org/officeDocument/2006/relationships/image" Target="../media/image19.emf"/><Relationship Id="rId2" Type="http://schemas.openxmlformats.org/officeDocument/2006/relationships/notesSlide" Target="../notesSlides/notesSlide11.xml"/><Relationship Id="rId16" Type="http://schemas.openxmlformats.org/officeDocument/2006/relationships/image" Target="../media/image16.sv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11.png"/><Relationship Id="rId11" Type="http://schemas.microsoft.com/office/2007/relationships/hdphoto" Target="../media/hdphoto3.wdp"/><Relationship Id="rId5" Type="http://schemas.openxmlformats.org/officeDocument/2006/relationships/audio" Target="../media/audio3.wav"/><Relationship Id="rId15" Type="http://schemas.openxmlformats.org/officeDocument/2006/relationships/slide" Target="slide2.xml"/><Relationship Id="rId10" Type="http://schemas.openxmlformats.org/officeDocument/2006/relationships/image" Target="../media/image13.png"/><Relationship Id="rId4" Type="http://schemas.openxmlformats.org/officeDocument/2006/relationships/audio" Target="../media/audio2.wav"/><Relationship Id="rId9" Type="http://schemas.microsoft.com/office/2007/relationships/hdphoto" Target="../media/hdphoto2.wdp"/><Relationship Id="rId1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0" y="7962900"/>
            <a:ext cx="18288000" cy="2324100"/>
          </a:xfrm>
          <a:prstGeom prst="rect">
            <a:avLst/>
          </a:prstGeom>
          <a:solidFill>
            <a:srgbClr val="99B83C"/>
          </a:solidFill>
        </p:spPr>
        <p:txBody>
          <a:bodyPr/>
          <a:lstStyle/>
          <a:p>
            <a:endParaRPr lang="en-US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p:blipFill>
        <p:spPr>
          <a:xfrm>
            <a:off x="14737772" y="2204887"/>
            <a:ext cx="3341915" cy="6541115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>
            <a:off x="11049000" y="4305300"/>
            <a:ext cx="4268400" cy="5576295"/>
          </a:xfrm>
          <a:prstGeom prst="rect">
            <a:avLst/>
          </a:prstGeom>
        </p:spPr>
      </p:pic>
      <p:sp>
        <p:nvSpPr>
          <p:cNvPr id="8" name="TextBox 4"/>
          <p:cNvSpPr txBox="1"/>
          <p:nvPr/>
        </p:nvSpPr>
        <p:spPr>
          <a:xfrm>
            <a:off x="1168772" y="1481851"/>
            <a:ext cx="11648414" cy="34651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8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CHÀO MỪNG CẢ LỚP ĐẾN VỚI BÀI HỌC MỚI!</a:t>
            </a:r>
          </a:p>
        </p:txBody>
      </p:sp>
    </p:spTree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>
            <a:extLst>
              <a:ext uri="{FF2B5EF4-FFF2-40B4-BE49-F238E27FC236}">
                <a16:creationId xmlns:a16="http://schemas.microsoft.com/office/drawing/2014/main" id="{16893AB8-406D-FC72-4644-0155557EA209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>
            <a:off x="8920717" y="717762"/>
            <a:ext cx="7151594" cy="9569238"/>
          </a:xfrm>
          <a:prstGeom prst="rect">
            <a:avLst/>
          </a:prstGeom>
        </p:spPr>
      </p:pic>
      <p:sp>
        <p:nvSpPr>
          <p:cNvPr id="23" name="Isosceles Triangle 22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26" name="Rounded Rectangle 25">
            <a:hlinkClick r:id="rId6" action="ppaction://hlinksldjump"/>
          </p:cNvPr>
          <p:cNvSpPr/>
          <p:nvPr/>
        </p:nvSpPr>
        <p:spPr>
          <a:xfrm>
            <a:off x="483236" y="3040586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 dirty="0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1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7" name="Rounded Rectangle 26">
            <a:hlinkClick r:id="rId7" action="ppaction://hlinksldjump"/>
          </p:cNvPr>
          <p:cNvSpPr/>
          <p:nvPr/>
        </p:nvSpPr>
        <p:spPr>
          <a:xfrm>
            <a:off x="2402349" y="3055439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 dirty="0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2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ounded Rectangle 27">
            <a:hlinkClick r:id="rId8" action="ppaction://hlinksldjump"/>
          </p:cNvPr>
          <p:cNvSpPr/>
          <p:nvPr/>
        </p:nvSpPr>
        <p:spPr>
          <a:xfrm>
            <a:off x="4229316" y="3055439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 dirty="0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3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ounded Rectangle 34">
            <a:hlinkClick r:id="rId9" action="ppaction://hlinksldjump"/>
          </p:cNvPr>
          <p:cNvSpPr/>
          <p:nvPr/>
        </p:nvSpPr>
        <p:spPr>
          <a:xfrm>
            <a:off x="6221939" y="2988664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 dirty="0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4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36" name="Rounded Rectangle 35">
            <a:hlinkClick r:id="rId10" action="ppaction://hlinksldjump"/>
          </p:cNvPr>
          <p:cNvSpPr/>
          <p:nvPr/>
        </p:nvSpPr>
        <p:spPr>
          <a:xfrm>
            <a:off x="483235" y="5073164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 dirty="0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5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212436" y="80175"/>
            <a:ext cx="7674858" cy="2908489"/>
          </a:xfrm>
          <a:prstGeom prst="rect">
            <a:avLst/>
          </a:prstGeom>
          <a:noFill/>
        </p:spPr>
        <p:txBody>
          <a:bodyPr wrap="none" lIns="137160" tIns="68580" rIns="137160" bIns="68580">
            <a:spAutoFit/>
          </a:bodyPr>
          <a:lstStyle/>
          <a:p>
            <a:pPr algn="ctr">
              <a:defRPr/>
            </a:pPr>
            <a:r>
              <a:rPr lang="en-US" sz="90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VÒNG QUAY </a:t>
            </a:r>
          </a:p>
          <a:p>
            <a:pPr algn="ctr">
              <a:defRPr/>
            </a:pPr>
            <a:r>
              <a:rPr lang="en-US" sz="9000" b="1" dirty="0">
                <a:ln w="6600">
                  <a:solidFill>
                    <a:srgbClr val="ED7D3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MAY MẮN</a:t>
            </a:r>
          </a:p>
        </p:txBody>
      </p:sp>
      <p:pic>
        <p:nvPicPr>
          <p:cNvPr id="44" name="Picture 4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211" y="2154989"/>
            <a:ext cx="742950" cy="657225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6084" y="2660051"/>
            <a:ext cx="742950" cy="657225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8725" y="1907109"/>
            <a:ext cx="742950" cy="657225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67746" y="717763"/>
            <a:ext cx="1071563" cy="1785938"/>
          </a:xfrm>
          <a:prstGeom prst="rect">
            <a:avLst/>
          </a:prstGeom>
        </p:spPr>
      </p:pic>
      <p:pic>
        <p:nvPicPr>
          <p:cNvPr id="3" name="vongqu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14571228" y="-1040600"/>
            <a:ext cx="914400" cy="914400"/>
          </a:xfrm>
          <a:prstGeom prst="rect">
            <a:avLst/>
          </a:prstGeom>
        </p:spPr>
      </p:pic>
      <p:sp>
        <p:nvSpPr>
          <p:cNvPr id="31" name="Isosceles Triangle 30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32" name="Isosceles Triangle 31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33" name="Isosceles Triangle 32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34" name="Isosceles Triangle 33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2" name="Isosceles Triangle 41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3" name="Isosceles Triangle 42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8" name="Isosceles Triangle 47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9" name="Isosceles Triangle 48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0" name="Isosceles Triangle 49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1" name="Isosceles Triangle 50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2" name="Isosceles Triangle 51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3" name="Isosceles Triangle 52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4" name="Isosceles Triangle 53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5" name="Isosceles Triangle 54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6" name="Isosceles Triangle 55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7" name="Isosceles Triangle 56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8" name="Isosceles Triangle 57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59" name="Isosceles Triangle 58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60" name="Isosceles Triangle 59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pic>
        <p:nvPicPr>
          <p:cNvPr id="8" name="Picture 7" descr="A picture containing text, orange&#10;&#10;Description automatically generated">
            <a:extLst>
              <a:ext uri="{FF2B5EF4-FFF2-40B4-BE49-F238E27FC236}">
                <a16:creationId xmlns:a16="http://schemas.microsoft.com/office/drawing/2014/main" id="{47FA7786-CB7A-C359-A5D8-E18B1B649DF0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4705" y="474215"/>
            <a:ext cx="8023614" cy="8023614"/>
          </a:xfrm>
          <a:prstGeom prst="rect">
            <a:avLst/>
          </a:prstGeom>
        </p:spPr>
      </p:pic>
      <p:sp>
        <p:nvSpPr>
          <p:cNvPr id="61" name="Isosceles Triangle 60"/>
          <p:cNvSpPr/>
          <p:nvPr/>
        </p:nvSpPr>
        <p:spPr>
          <a:xfrm rot="16200000">
            <a:off x="16260806" y="3495970"/>
            <a:ext cx="908574" cy="1980107"/>
          </a:xfrm>
          <a:prstGeom prst="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24" name="Heart 23">
            <a:hlinkClick r:id="" action="ppaction://noaction"/>
          </p:cNvPr>
          <p:cNvSpPr/>
          <p:nvPr/>
        </p:nvSpPr>
        <p:spPr>
          <a:xfrm rot="5400000">
            <a:off x="17027432" y="3879674"/>
            <a:ext cx="1175658" cy="1175655"/>
          </a:xfrm>
          <a:prstGeom prst="hear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pic>
        <p:nvPicPr>
          <p:cNvPr id="6" name="Picture 15">
            <a:hlinkClick r:id="rId15" action="ppaction://hlinksldjump"/>
            <a:extLst>
              <a:ext uri="{FF2B5EF4-FFF2-40B4-BE49-F238E27FC236}">
                <a16:creationId xmlns:a16="http://schemas.microsoft.com/office/drawing/2014/main" id="{24628667-4FA5-665A-4919-28238333744F}"/>
              </a:ext>
            </a:extLst>
          </p:cNvPr>
          <p:cNvPicPr>
            <a:picLocks noChangeAspect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-32087" y="9262595"/>
            <a:ext cx="1487340" cy="1024406"/>
          </a:xfrm>
          <a:prstGeom prst="rect">
            <a:avLst/>
          </a:prstGeom>
        </p:spPr>
      </p:pic>
      <p:pic>
        <p:nvPicPr>
          <p:cNvPr id="14" name="Picture 13" descr="Icon&#10;&#10;Description automatically generated">
            <a:extLst>
              <a:ext uri="{FF2B5EF4-FFF2-40B4-BE49-F238E27FC236}">
                <a16:creationId xmlns:a16="http://schemas.microsoft.com/office/drawing/2014/main" id="{DF637F44-B7A1-54EC-E418-5F45D5F1DCBC}"/>
              </a:ext>
            </a:extLst>
          </p:cNvPr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3301" y="8027591"/>
            <a:ext cx="2022059" cy="2022059"/>
          </a:xfrm>
          <a:prstGeom prst="rect">
            <a:avLst/>
          </a:prstGeom>
        </p:spPr>
      </p:pic>
      <p:sp>
        <p:nvSpPr>
          <p:cNvPr id="2" name="Rounded Rectangle 25">
            <a:hlinkClick r:id="rId6" action="ppaction://hlinksldjump"/>
            <a:extLst>
              <a:ext uri="{FF2B5EF4-FFF2-40B4-BE49-F238E27FC236}">
                <a16:creationId xmlns:a16="http://schemas.microsoft.com/office/drawing/2014/main" id="{A692F5A6-7452-2E59-AAD2-C129C9BD19AF}"/>
              </a:ext>
            </a:extLst>
          </p:cNvPr>
          <p:cNvSpPr/>
          <p:nvPr/>
        </p:nvSpPr>
        <p:spPr>
          <a:xfrm>
            <a:off x="2457188" y="5097812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6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4" name="Rounded Rectangle 26">
            <a:hlinkClick r:id="rId18" action="ppaction://hlinksldjump"/>
            <a:extLst>
              <a:ext uri="{FF2B5EF4-FFF2-40B4-BE49-F238E27FC236}">
                <a16:creationId xmlns:a16="http://schemas.microsoft.com/office/drawing/2014/main" id="{3084DD9B-4AB9-578E-D4DF-913F5B2DC5CF}"/>
              </a:ext>
            </a:extLst>
          </p:cNvPr>
          <p:cNvSpPr/>
          <p:nvPr/>
        </p:nvSpPr>
        <p:spPr>
          <a:xfrm>
            <a:off x="4433507" y="5072919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7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27">
            <a:hlinkClick r:id="rId19" action="ppaction://hlinksldjump"/>
            <a:extLst>
              <a:ext uri="{FF2B5EF4-FFF2-40B4-BE49-F238E27FC236}">
                <a16:creationId xmlns:a16="http://schemas.microsoft.com/office/drawing/2014/main" id="{55BDC016-8A2C-0327-6FA3-750DD67CDE5F}"/>
              </a:ext>
            </a:extLst>
          </p:cNvPr>
          <p:cNvSpPr/>
          <p:nvPr/>
        </p:nvSpPr>
        <p:spPr>
          <a:xfrm>
            <a:off x="6243132" y="5097812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8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34">
            <a:hlinkClick r:id="rId20" action="ppaction://hlinksldjump"/>
            <a:extLst>
              <a:ext uri="{FF2B5EF4-FFF2-40B4-BE49-F238E27FC236}">
                <a16:creationId xmlns:a16="http://schemas.microsoft.com/office/drawing/2014/main" id="{19CACD0F-52FE-A6B9-2D7E-23B1D10295C2}"/>
              </a:ext>
            </a:extLst>
          </p:cNvPr>
          <p:cNvSpPr/>
          <p:nvPr/>
        </p:nvSpPr>
        <p:spPr>
          <a:xfrm>
            <a:off x="2402349" y="7048762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9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35">
            <a:hlinkClick r:id="rId21" action="ppaction://hlinksldjump"/>
            <a:extLst>
              <a:ext uri="{FF2B5EF4-FFF2-40B4-BE49-F238E27FC236}">
                <a16:creationId xmlns:a16="http://schemas.microsoft.com/office/drawing/2014/main" id="{CF9366D1-78A1-42F2-171E-FA6710C4500F}"/>
              </a:ext>
            </a:extLst>
          </p:cNvPr>
          <p:cNvSpPr/>
          <p:nvPr/>
        </p:nvSpPr>
        <p:spPr>
          <a:xfrm>
            <a:off x="4499607" y="7048762"/>
            <a:ext cx="1528261" cy="1648466"/>
          </a:xfrm>
          <a:prstGeom prst="roundRect">
            <a:avLst/>
          </a:prstGeom>
          <a:ln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GB" sz="6600" b="1">
                <a:solidFill>
                  <a:prstClr val="black"/>
                </a:solidFill>
                <a:latin typeface="Arial" panose="020B0604020202020204" pitchFamily="34" charset="0"/>
                <a:ea typeface="Tahoma" panose="020B0604030504040204" pitchFamily="34" charset="0"/>
                <a:cs typeface="Arial" panose="020B0604020202020204" pitchFamily="34" charset="0"/>
              </a:rPr>
              <a:t>10</a:t>
            </a:r>
            <a:endParaRPr lang="vi-VN" sz="6600" b="1" dirty="0">
              <a:solidFill>
                <a:prstClr val="black"/>
              </a:solidFill>
              <a:latin typeface="Arial" panose="020B0604020202020204" pitchFamily="34" charset="0"/>
              <a:ea typeface="Tahom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0518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25E-6 4.81481E-6 L 1.25E-6 -0.02408 " pathEditMode="relative" rAng="0" ptsTypes="AA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04"/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5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6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7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8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9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8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5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3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43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3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50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1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2" fill="hold">
                      <p:stCondLst>
                        <p:cond delay="0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1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5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9" fill="hold">
                      <p:stCondLst>
                        <p:cond delay="0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1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65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6" fill="hold">
                      <p:stCondLst>
                        <p:cond delay="0"/>
                      </p:stCondLst>
                      <p:childTnLst>
                        <p:par>
                          <p:cTn id="167" fill="hold">
                            <p:stCondLst>
                              <p:cond delay="0"/>
                            </p:stCondLst>
                            <p:childTnLst>
                              <p:par>
                                <p:cTn id="16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1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17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79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0" fill="hold">
                      <p:stCondLst>
                        <p:cond delay="0"/>
                      </p:stCondLst>
                      <p:childTnLst>
                        <p:par>
                          <p:cTn id="181" fill="hold">
                            <p:stCondLst>
                              <p:cond delay="0"/>
                            </p:stCondLst>
                            <p:childTnLst>
                              <p:par>
                                <p:cTn id="18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18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audio>
              <p:cMediaNode vol="80000">
                <p:cTn id="18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8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8" fill="hold">
                      <p:stCondLst>
                        <p:cond delay="0"/>
                      </p:stCondLst>
                      <p:childTnLst>
                        <p:par>
                          <p:cTn id="189" fill="hold">
                            <p:stCondLst>
                              <p:cond delay="0"/>
                            </p:stCondLst>
                            <p:childTnLst>
                              <p:par>
                                <p:cTn id="190" presetID="8" presetClass="emph" presetSubtype="0" repeatCount="indefinite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19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3" dur="3040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19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201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2" fill="hold">
                      <p:stCondLst>
                        <p:cond delay="0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20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0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9" fill="hold">
                      <p:stCondLst>
                        <p:cond delay="0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2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215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6" fill="hold">
                      <p:stCondLst>
                        <p:cond delay="0"/>
                      </p:stCondLst>
                      <p:childTnLst>
                        <p:par>
                          <p:cTn id="217" fill="hold">
                            <p:stCondLst>
                              <p:cond delay="0"/>
                            </p:stCondLst>
                            <p:childTnLst>
                              <p:par>
                                <p:cTn id="21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2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2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3" fill="hold">
                      <p:stCondLst>
                        <p:cond delay="0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7F6000"/>
                                      </p:to>
                                    </p:animClr>
                                    <p:set>
                                      <p:cBhvr>
                                        <p:cTn id="2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  <p:bldLst>
      <p:bldP spid="41" grpId="0"/>
      <p:bldP spid="31" grpId="0" animBg="1"/>
      <p:bldP spid="32" grpId="0" animBg="1"/>
      <p:bldP spid="33" grpId="0" animBg="1"/>
      <p:bldP spid="34" grpId="0" animBg="1"/>
      <p:bldP spid="42" grpId="0" animBg="1"/>
      <p:bldP spid="43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1245" y="5653697"/>
            <a:ext cx="1629750" cy="17743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406" y="6773781"/>
            <a:ext cx="1219334" cy="13275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2968" y="7695584"/>
            <a:ext cx="780587" cy="849863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141300" y="41437"/>
            <a:ext cx="17918099" cy="2406896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66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Câu</a:t>
            </a:r>
            <a:r>
              <a:rPr lang="en-US" sz="6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</a:t>
            </a:r>
            <a:r>
              <a:rPr lang="en-US" sz="6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Bất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nào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đây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bất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66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bậc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nhất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hai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6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ẩn</a:t>
            </a:r>
            <a:r>
              <a:rPr lang="en-US" sz="6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vi-VN" sz="66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44004" y="3400198"/>
            <a:ext cx="80459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8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vi-VN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2x</a:t>
            </a:r>
            <a:r>
              <a:rPr lang="en-US" sz="8000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+ 3y &gt; 0</a:t>
            </a:r>
            <a:endParaRPr lang="vi-VN" sz="8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1" name="Cloud 40"/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8960397" y="3406482"/>
            <a:ext cx="8240202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</a:t>
            </a:r>
            <a:r>
              <a:rPr lang="en-US" sz="8000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+ y</a:t>
            </a:r>
            <a:r>
              <a:rPr lang="en-US" sz="8000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&lt; 2</a:t>
            </a:r>
            <a:endParaRPr lang="vi-VN" sz="8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914400" y="5288107"/>
            <a:ext cx="80459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8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vi-VN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+ y</a:t>
            </a:r>
            <a:r>
              <a:rPr lang="en-US" sz="8000" baseline="30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≥ 0</a:t>
            </a:r>
            <a:endParaRPr lang="vi-VN" sz="8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9130793" y="5294391"/>
            <a:ext cx="8240202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D. </a:t>
            </a:r>
            <a:r>
              <a:rPr lang="en-US" sz="8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+ y ≥ 0</a:t>
            </a:r>
            <a:endParaRPr lang="vi-VN" sz="8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418" y="3438411"/>
            <a:ext cx="1208583" cy="106208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791" y="5383498"/>
            <a:ext cx="1098606" cy="96544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3877" y="5403102"/>
            <a:ext cx="1207113" cy="965690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706" y="3515919"/>
            <a:ext cx="1098888" cy="965690"/>
          </a:xfrm>
          <a:prstGeom prst="rect">
            <a:avLst/>
          </a:prstGeom>
        </p:spPr>
      </p:pic>
      <p:pic>
        <p:nvPicPr>
          <p:cNvPr id="2" name="Picture 14">
            <a:hlinkClick r:id="rId14" action="ppaction://hlinksldjump"/>
            <a:extLst>
              <a:ext uri="{FF2B5EF4-FFF2-40B4-BE49-F238E27FC236}">
                <a16:creationId xmlns:a16="http://schemas.microsoft.com/office/drawing/2014/main" id="{73547FBF-DC69-5AD0-885D-DC4FFDEEFC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15471445" y="8087292"/>
            <a:ext cx="2169350" cy="21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876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5817" y="6528277"/>
            <a:ext cx="1629750" cy="17743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971" y="7731468"/>
            <a:ext cx="1219334" cy="13275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5533" y="8653271"/>
            <a:ext cx="780587" cy="849863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533400" y="299804"/>
            <a:ext cx="17754600" cy="2406896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r>
              <a:rPr lang="en-US" sz="6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Câu 2</a:t>
            </a:r>
            <a:r>
              <a:rPr lang="en-US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Cho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bất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2x + 3y - 6 ≤ 0 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(1).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Chọn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khẳng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đúng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các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khẳng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định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60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sau</a:t>
            </a:r>
            <a:r>
              <a:rPr lang="en-US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vi-VN" sz="6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762000" y="2924019"/>
            <a:ext cx="826352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  <a:defRPr/>
            </a:pPr>
            <a:r>
              <a:rPr lang="vi-VN" sz="4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vi-VN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Bất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(1)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chỉ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một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duy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nhất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vi-VN" sz="4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1" name="Cloud 40"/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195923" y="2930303"/>
            <a:ext cx="833007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  <a:defRPr/>
            </a:pPr>
            <a:r>
              <a:rPr lang="vi-VN" sz="4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vi-VN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Bất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(1)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vô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vi-VN" sz="4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762000" y="5660146"/>
            <a:ext cx="826352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  <a:defRPr/>
            </a:pPr>
            <a:r>
              <a:rPr lang="vi-VN" sz="48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vi-VN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Bất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phương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trình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(1)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luôn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có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vô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số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nghiệm</a:t>
            </a:r>
            <a:r>
              <a:rPr lang="en-US" sz="4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vi-VN" sz="4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/>
              <p:cNvSpPr/>
              <p:nvPr/>
            </p:nvSpPr>
            <p:spPr>
              <a:xfrm>
                <a:off x="9195923" y="5666430"/>
                <a:ext cx="8330077" cy="1886594"/>
              </a:xfrm>
              <a:prstGeom prst="rect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just">
                  <a:lnSpc>
                    <a:spcPct val="130000"/>
                  </a:lnSpc>
                  <a:defRPr/>
                </a:pPr>
                <a:r>
                  <a:rPr lang="vi-VN" sz="4800" b="1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D</a:t>
                </a:r>
                <a:r>
                  <a:rPr lang="vi-VN" sz="4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 </a:t>
                </a:r>
                <a:r>
                  <a:rPr lang="en-US" sz="48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Bất</a:t>
                </a:r>
                <a:r>
                  <a:rPr lang="en-US" sz="4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8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phương</a:t>
                </a:r>
                <a:r>
                  <a:rPr lang="en-US" sz="4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8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trình</a:t>
                </a:r>
                <a:r>
                  <a:rPr lang="en-US" sz="4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(1) </a:t>
                </a:r>
                <a:r>
                  <a:rPr lang="en-US" sz="48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có</a:t>
                </a:r>
                <a:r>
                  <a:rPr lang="en-US" sz="4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8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tập</a:t>
                </a:r>
                <a:r>
                  <a:rPr lang="en-US" sz="4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8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nghiệm</a:t>
                </a:r>
                <a:r>
                  <a:rPr lang="en-US" sz="4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:r>
                  <a:rPr lang="en-US" sz="4800" dirty="0" err="1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là</a:t>
                </a:r>
                <a:r>
                  <a:rPr lang="en-US" sz="4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sz="4800" i="1" smtClean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ℝ</m:t>
                    </m:r>
                  </m:oMath>
                </a14:m>
                <a:r>
                  <a:rPr lang="en-US" sz="4800" dirty="0">
                    <a:solidFill>
                      <a:prstClr val="black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.</a:t>
                </a:r>
                <a:endParaRPr lang="vi-VN" sz="4800" dirty="0">
                  <a:solidFill>
                    <a:prstClr val="black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5923" y="5666430"/>
                <a:ext cx="8330077" cy="1886594"/>
              </a:xfrm>
              <a:prstGeom prst="rect">
                <a:avLst/>
              </a:prstGeom>
              <a:blipFill>
                <a:blip r:embed="rId12"/>
                <a:stretch>
                  <a:fillRect l="-3367" t="-1618" r="-3294" b="-17152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7" name="Picture 46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142" y="3748524"/>
            <a:ext cx="1208583" cy="106208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196" y="6447807"/>
            <a:ext cx="1206804" cy="96544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9186" y="6352453"/>
            <a:ext cx="1207113" cy="10607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7112" y="3860213"/>
            <a:ext cx="1098888" cy="965690"/>
          </a:xfrm>
          <a:prstGeom prst="rect">
            <a:avLst/>
          </a:prstGeom>
        </p:spPr>
      </p:pic>
      <p:pic>
        <p:nvPicPr>
          <p:cNvPr id="2" name="Picture 14">
            <a:hlinkClick r:id="rId15" action="ppaction://hlinksldjump"/>
            <a:extLst>
              <a:ext uri="{FF2B5EF4-FFF2-40B4-BE49-F238E27FC236}">
                <a16:creationId xmlns:a16="http://schemas.microsoft.com/office/drawing/2014/main" id="{E5D43C7B-1B92-394F-48F4-7034E98FD7B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8193999" y="7877109"/>
            <a:ext cx="2169350" cy="21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9673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5817" y="6528277"/>
            <a:ext cx="1629750" cy="17743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971" y="7731468"/>
            <a:ext cx="1219334" cy="13275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5533" y="8653271"/>
            <a:ext cx="780587" cy="849863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90023" y="176555"/>
            <a:ext cx="18211799" cy="3148453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6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Câu</a:t>
            </a:r>
            <a:r>
              <a:rPr lang="en-US" sz="6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3</a:t>
            </a:r>
            <a:r>
              <a:rPr lang="en-US" sz="6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vi-VN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Miền nghiệm của bất phương trình: </a:t>
            </a:r>
            <a:endParaRPr lang="en-US" sz="60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3x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(y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3)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&gt;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(x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lang="vi-VN" sz="6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600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vi-VN" sz="60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 </a:t>
            </a:r>
            <a:r>
              <a:rPr lang="vi-VN" sz="60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nửa mặt phẳng chứa điểm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722449" y="3534420"/>
            <a:ext cx="736019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  <a:defRPr/>
            </a:pPr>
            <a:r>
              <a:rPr lang="vi-VN" sz="7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sz="7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(3; 0)</a:t>
            </a:r>
            <a:endParaRPr lang="vi-VN" sz="7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1" name="Cloud 40"/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356656" y="3534420"/>
            <a:ext cx="736019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  <a:defRPr/>
            </a:pPr>
            <a:r>
              <a:rPr lang="vi-VN" sz="7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sz="7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(3; 1)</a:t>
            </a:r>
            <a:endParaRPr lang="vi-VN" sz="7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647249" y="5630425"/>
            <a:ext cx="736019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  <a:defRPr/>
            </a:pPr>
            <a:r>
              <a:rPr lang="vi-VN" sz="7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 </a:t>
            </a:r>
            <a:r>
              <a:rPr lang="en-US" sz="7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(2; 2)</a:t>
            </a:r>
            <a:endParaRPr lang="vi-VN" sz="7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9177842" y="5636709"/>
            <a:ext cx="736019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30000"/>
              </a:lnSpc>
              <a:defRPr/>
            </a:pPr>
            <a:r>
              <a:rPr lang="vi-VN" sz="7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D. </a:t>
            </a:r>
            <a:r>
              <a:rPr lang="en-US" sz="72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(0; 0)</a:t>
            </a:r>
            <a:endParaRPr lang="vi-VN" sz="72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840" y="3853921"/>
            <a:ext cx="1208583" cy="106208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723" y="5948551"/>
            <a:ext cx="1206804" cy="96544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8414" y="5985359"/>
            <a:ext cx="1207113" cy="10607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7965" y="3919522"/>
            <a:ext cx="1098888" cy="965690"/>
          </a:xfrm>
          <a:prstGeom prst="rect">
            <a:avLst/>
          </a:prstGeom>
        </p:spPr>
      </p:pic>
      <p:pic>
        <p:nvPicPr>
          <p:cNvPr id="2" name="Picture 14">
            <a:hlinkClick r:id="rId14" action="ppaction://hlinksldjump"/>
            <a:extLst>
              <a:ext uri="{FF2B5EF4-FFF2-40B4-BE49-F238E27FC236}">
                <a16:creationId xmlns:a16="http://schemas.microsoft.com/office/drawing/2014/main" id="{E5D43C7B-1B92-394F-48F4-7034E98FD7B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8195881" y="7568596"/>
            <a:ext cx="2169350" cy="21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00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1245" y="5653697"/>
            <a:ext cx="1629750" cy="17743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406" y="6773781"/>
            <a:ext cx="1219334" cy="13275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2968" y="7695584"/>
            <a:ext cx="780587" cy="849863"/>
          </a:xfrm>
          <a:prstGeom prst="rect">
            <a:avLst/>
          </a:prstGeom>
        </p:spPr>
      </p:pic>
      <p:sp>
        <p:nvSpPr>
          <p:cNvPr id="4" name="Snip Diagonal Corner Rectangle 3"/>
          <p:cNvSpPr/>
          <p:nvPr/>
        </p:nvSpPr>
        <p:spPr>
          <a:xfrm>
            <a:off x="304800" y="0"/>
            <a:ext cx="17754600" cy="2706700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en-US" sz="6000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Câu</a:t>
            </a:r>
            <a:r>
              <a:rPr lang="en-US" sz="6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4</a:t>
            </a:r>
            <a:r>
              <a:rPr lang="en-US" sz="60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vi-VN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Miền nghiệm của bất phương trình: </a:t>
            </a:r>
            <a:endParaRPr lang="en-US" sz="6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3(x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1)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4(y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2)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&lt;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5x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n-US" sz="6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600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</a:t>
            </a:r>
            <a:endParaRPr lang="en-US" sz="600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defRPr/>
            </a:pPr>
            <a:r>
              <a:rPr lang="vi-VN" sz="60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là </a:t>
            </a:r>
            <a:r>
              <a:rPr lang="vi-VN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nửa mặt phẳng chứa điểm:</a:t>
            </a:r>
          </a:p>
        </p:txBody>
      </p:sp>
      <p:sp>
        <p:nvSpPr>
          <p:cNvPr id="26" name="Rectangle 25"/>
          <p:cNvSpPr/>
          <p:nvPr/>
        </p:nvSpPr>
        <p:spPr>
          <a:xfrm>
            <a:off x="1613407" y="3168102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A. </a:t>
            </a:r>
            <a:r>
              <a:rPr lang="en-US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(0; 0)</a:t>
            </a:r>
            <a:endParaRPr lang="vi-VN" sz="6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1" name="Cloud 40"/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144000" y="3174386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B. </a:t>
            </a:r>
            <a:r>
              <a:rPr lang="en-US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(-4; 2)</a:t>
            </a:r>
            <a:endParaRPr lang="vi-VN" sz="6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665330" y="5393902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C.</a:t>
            </a:r>
            <a:r>
              <a:rPr lang="en-US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(-2; 2)</a:t>
            </a:r>
            <a:endParaRPr lang="vi-VN" sz="6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9195923" y="5400186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D. </a:t>
            </a:r>
            <a:r>
              <a:rPr lang="en-US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(-5; 3)</a:t>
            </a:r>
            <a:endParaRPr lang="vi-VN" sz="6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7697822" y="2962232"/>
            <a:ext cx="1327706" cy="106208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7870646" y="5199865"/>
            <a:ext cx="1206804" cy="105613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0930" y="5217261"/>
            <a:ext cx="1207113" cy="10607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9007" y="2992187"/>
            <a:ext cx="1207113" cy="1060796"/>
          </a:xfrm>
          <a:prstGeom prst="rect">
            <a:avLst/>
          </a:prstGeom>
        </p:spPr>
      </p:pic>
      <p:pic>
        <p:nvPicPr>
          <p:cNvPr id="2" name="Picture 14">
            <a:hlinkClick r:id="rId15" action="ppaction://hlinksldjump"/>
            <a:extLst>
              <a:ext uri="{FF2B5EF4-FFF2-40B4-BE49-F238E27FC236}">
                <a16:creationId xmlns:a16="http://schemas.microsoft.com/office/drawing/2014/main" id="{F42DB1F6-A850-9115-8E00-DEFF9859A3E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8347468" y="7700104"/>
            <a:ext cx="2169350" cy="21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38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1887" y="6664427"/>
            <a:ext cx="1629750" cy="177438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6048" y="7784511"/>
            <a:ext cx="1219334" cy="132754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3610" y="8706314"/>
            <a:ext cx="780587" cy="849863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1590160" y="5330669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6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vi-V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2x - y &lt; 3</a:t>
            </a:r>
            <a:endParaRPr lang="vi-VN" sz="6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Cloud 39"/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1" name="Cloud 40"/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vi-VN" sz="2700">
              <a:solidFill>
                <a:prstClr val="white"/>
              </a:solidFill>
            </a:endParaRPr>
          </a:p>
        </p:txBody>
      </p:sp>
      <p:sp>
        <p:nvSpPr>
          <p:cNvPr id="42" name="Rectangle 41"/>
          <p:cNvSpPr/>
          <p:nvPr/>
        </p:nvSpPr>
        <p:spPr>
          <a:xfrm>
            <a:off x="9120753" y="5336953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6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lang="vi-V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2x - y &gt; 3</a:t>
            </a:r>
            <a:endParaRPr lang="vi-VN" sz="6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3" name="Rectangle 42"/>
          <p:cNvSpPr/>
          <p:nvPr/>
        </p:nvSpPr>
        <p:spPr>
          <a:xfrm>
            <a:off x="1590160" y="6664427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6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vi-V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- 2y &lt; 3</a:t>
            </a:r>
            <a:endParaRPr lang="vi-VN" sz="6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9153041" y="6705245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defRPr/>
            </a:pPr>
            <a:r>
              <a:rPr lang="vi-VN" sz="66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</a:t>
            </a:r>
            <a:r>
              <a:rPr lang="vi-V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- 2y &gt; 3</a:t>
            </a:r>
            <a:endParaRPr lang="vi-VN" sz="66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74" y="5368882"/>
            <a:ext cx="1208583" cy="1062089"/>
          </a:xfrm>
          <a:prstGeom prst="rect">
            <a:avLst/>
          </a:prstGeom>
        </p:spPr>
      </p:pic>
      <p:pic>
        <p:nvPicPr>
          <p:cNvPr id="51" name="Picture 50"/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7743553" y="6714473"/>
            <a:ext cx="1206804" cy="1056132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3837" y="6731869"/>
            <a:ext cx="1207113" cy="1060796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3837" y="5446390"/>
            <a:ext cx="1207113" cy="965690"/>
          </a:xfrm>
          <a:prstGeom prst="rect">
            <a:avLst/>
          </a:prstGeom>
        </p:spPr>
      </p:pic>
      <p:pic>
        <p:nvPicPr>
          <p:cNvPr id="2" name="Picture 14">
            <a:hlinkClick r:id="rId15" action="ppaction://hlinksldjump"/>
            <a:extLst>
              <a:ext uri="{FF2B5EF4-FFF2-40B4-BE49-F238E27FC236}">
                <a16:creationId xmlns:a16="http://schemas.microsoft.com/office/drawing/2014/main" id="{B4BEBD2C-E118-4257-539C-10B92B746F4C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8346065" y="7943699"/>
            <a:ext cx="2169350" cy="2169350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390040" y="333818"/>
            <a:ext cx="17745559" cy="4477422"/>
            <a:chOff x="1252969" y="299804"/>
            <a:chExt cx="14960698" cy="4477422"/>
          </a:xfrm>
        </p:grpSpPr>
        <p:sp>
          <p:nvSpPr>
            <p:cNvPr id="4" name="Snip Diagonal Corner Rectangle 3"/>
            <p:cNvSpPr/>
            <p:nvPr/>
          </p:nvSpPr>
          <p:spPr>
            <a:xfrm>
              <a:off x="1252969" y="299804"/>
              <a:ext cx="14960698" cy="4477422"/>
            </a:xfrm>
            <a:prstGeom prst="snip2Diag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defRPr/>
              </a:pPr>
              <a:endParaRPr lang="vi-VN" sz="6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7" name="Picture 16"/>
            <p:cNvPicPr/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09474" y="412186"/>
              <a:ext cx="3843450" cy="404590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C9414A73-5083-E876-D444-7CFBF73F306A}"/>
              </a:ext>
            </a:extLst>
          </p:cNvPr>
          <p:cNvSpPr txBox="1"/>
          <p:nvPr/>
        </p:nvSpPr>
        <p:spPr>
          <a:xfrm>
            <a:off x="838199" y="952500"/>
            <a:ext cx="125215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defRPr/>
            </a:pPr>
            <a:r>
              <a:rPr lang="en-US" sz="5400" b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Câu 5:</a:t>
            </a:r>
            <a:r>
              <a:rPr lang="en-US" sz="5400" b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vi-VN" sz="5400">
                <a:solidFill>
                  <a:prstClr val="black"/>
                </a:solidFill>
                <a:cs typeface="Arial" panose="020B0604020202020204" pitchFamily="34" charset="0"/>
              </a:rPr>
              <a:t>Phần tô đậm trong hình vẽ sau, </a:t>
            </a:r>
            <a:endParaRPr lang="en-US" sz="54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vi-VN" sz="5400">
                <a:solidFill>
                  <a:prstClr val="black"/>
                </a:solidFill>
                <a:cs typeface="Arial" panose="020B0604020202020204" pitchFamily="34" charset="0"/>
              </a:rPr>
              <a:t>biểu diễn tập nghiệm của bất phương </a:t>
            </a:r>
            <a:endParaRPr lang="en-US" sz="540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>
              <a:defRPr/>
            </a:pPr>
            <a:r>
              <a:rPr lang="vi-VN" sz="5400">
                <a:solidFill>
                  <a:prstClr val="black"/>
                </a:solidFill>
                <a:cs typeface="Arial" panose="020B0604020202020204" pitchFamily="34" charset="0"/>
              </a:rPr>
              <a:t>trình nào trong các bất phương trình sau?</a:t>
            </a:r>
            <a:endParaRPr lang="vi-VN" sz="5400" dirty="0">
              <a:solidFill>
                <a:prstClr val="black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809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5F497F-865F-B22B-7AE6-9B45829FC9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CD0B61E-0563-4B93-FF6B-6A3C71779A0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1245" y="5653697"/>
            <a:ext cx="1629750" cy="17743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FE51FAD-B8D5-3EB5-43A1-11945547525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406" y="6773781"/>
            <a:ext cx="1219334" cy="13275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EE72860-8C5D-521A-3A85-5E762EDAD40B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2968" y="7695584"/>
            <a:ext cx="780587" cy="849863"/>
          </a:xfrm>
          <a:prstGeom prst="rect">
            <a:avLst/>
          </a:prstGeom>
        </p:spPr>
      </p:pic>
      <p:sp>
        <p:nvSpPr>
          <p:cNvPr id="4" name="Snip Diagonal Corner Rectangle 3">
            <a:extLst>
              <a:ext uri="{FF2B5EF4-FFF2-40B4-BE49-F238E27FC236}">
                <a16:creationId xmlns:a16="http://schemas.microsoft.com/office/drawing/2014/main" id="{1195F7A5-19C3-F8EC-8BCB-D0882F958AD0}"/>
              </a:ext>
            </a:extLst>
          </p:cNvPr>
          <p:cNvSpPr/>
          <p:nvPr/>
        </p:nvSpPr>
        <p:spPr>
          <a:xfrm>
            <a:off x="685800" y="299804"/>
            <a:ext cx="17297400" cy="2406896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6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Câu</a:t>
            </a:r>
            <a:r>
              <a:rPr kumimoji="0" lang="en-US" sz="6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6</a:t>
            </a:r>
            <a:r>
              <a:rPr kumimoji="0" lang="en-US" sz="6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Bất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phương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trình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nào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sau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đây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là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bất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phương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trình</a:t>
            </a:r>
            <a:r>
              <a:rPr kumimoji="0" lang="en-US" sz="6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bậc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nhất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hai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ẩn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vi-VN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A907EBC-515D-27B8-41D7-7C5323E137D7}"/>
              </a:ext>
            </a:extLst>
          </p:cNvPr>
          <p:cNvSpPr/>
          <p:nvPr/>
        </p:nvSpPr>
        <p:spPr>
          <a:xfrm>
            <a:off x="744004" y="3400198"/>
            <a:ext cx="80459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</a:t>
            </a:r>
            <a:r>
              <a:rPr kumimoji="0" lang="vi-VN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2x</a:t>
            </a:r>
            <a:r>
              <a:rPr kumimoji="0" lang="en-US" sz="8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+ 3y &gt; 0</a:t>
            </a:r>
            <a:endParaRPr kumimoji="0" lang="vi-VN" sz="8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Cloud 39">
            <a:extLst>
              <a:ext uri="{FF2B5EF4-FFF2-40B4-BE49-F238E27FC236}">
                <a16:creationId xmlns:a16="http://schemas.microsoft.com/office/drawing/2014/main" id="{7776D7B1-0165-45A3-CF27-7D0E3F5F4C57}"/>
              </a:ext>
            </a:extLst>
          </p:cNvPr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" name="Cloud 40">
            <a:extLst>
              <a:ext uri="{FF2B5EF4-FFF2-40B4-BE49-F238E27FC236}">
                <a16:creationId xmlns:a16="http://schemas.microsoft.com/office/drawing/2014/main" id="{08351DF5-7107-11A9-A781-97E48CDEA188}"/>
              </a:ext>
            </a:extLst>
          </p:cNvPr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2B0E34B4-2CA5-BBD4-4C0A-DC68F494218B}"/>
              </a:ext>
            </a:extLst>
          </p:cNvPr>
          <p:cNvSpPr/>
          <p:nvPr/>
        </p:nvSpPr>
        <p:spPr>
          <a:xfrm>
            <a:off x="8960397" y="3406482"/>
            <a:ext cx="8240202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B. 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</a:t>
            </a:r>
            <a:r>
              <a:rPr kumimoji="0" lang="en-US" sz="8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+ y</a:t>
            </a:r>
            <a:r>
              <a:rPr kumimoji="0" lang="en-US" sz="8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&lt; 2</a:t>
            </a:r>
            <a:endParaRPr kumimoji="0" lang="vi-VN" sz="8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A70F931-5D06-505B-38DA-B4E68D5D40C4}"/>
              </a:ext>
            </a:extLst>
          </p:cNvPr>
          <p:cNvSpPr/>
          <p:nvPr/>
        </p:nvSpPr>
        <p:spPr>
          <a:xfrm>
            <a:off x="914400" y="5288107"/>
            <a:ext cx="80459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</a:t>
            </a:r>
            <a:r>
              <a:rPr kumimoji="0" lang="vi-VN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 + y</a:t>
            </a:r>
            <a:r>
              <a:rPr kumimoji="0" lang="en-US" sz="8000" b="0" i="0" u="none" strike="noStrike" kern="1200" cap="none" spc="0" normalizeH="0" baseline="3000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≥ 0</a:t>
            </a:r>
            <a:endParaRPr kumimoji="0" lang="vi-VN" sz="8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2CE05BE-2101-CDDE-1B6F-89BAB376F449}"/>
              </a:ext>
            </a:extLst>
          </p:cNvPr>
          <p:cNvSpPr/>
          <p:nvPr/>
        </p:nvSpPr>
        <p:spPr>
          <a:xfrm>
            <a:off x="9130793" y="5294391"/>
            <a:ext cx="8240202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D. </a:t>
            </a:r>
            <a:r>
              <a:rPr kumimoji="0" lang="en-US" sz="8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 + y ≥ 0</a:t>
            </a:r>
            <a:endParaRPr kumimoji="0" lang="vi-VN" sz="8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9C7E31D2-4BA4-59EA-8B9C-9975148AD62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418" y="3438411"/>
            <a:ext cx="1208583" cy="106208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731E3813-94A8-F9D7-D722-6829159088E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1791" y="5383498"/>
            <a:ext cx="1098606" cy="96544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7255483D-725E-AA39-51F9-259DFE42C7F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3877" y="5403102"/>
            <a:ext cx="1207113" cy="965690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233C64D-EC7B-DDBF-0373-535114D07BF1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21706" y="3515919"/>
            <a:ext cx="1098888" cy="965690"/>
          </a:xfrm>
          <a:prstGeom prst="rect">
            <a:avLst/>
          </a:prstGeom>
        </p:spPr>
      </p:pic>
      <p:pic>
        <p:nvPicPr>
          <p:cNvPr id="2" name="Picture 14">
            <a:hlinkClick r:id="rId14" action="ppaction://hlinksldjump"/>
            <a:extLst>
              <a:ext uri="{FF2B5EF4-FFF2-40B4-BE49-F238E27FC236}">
                <a16:creationId xmlns:a16="http://schemas.microsoft.com/office/drawing/2014/main" id="{F09705CD-386D-BBC5-3B64-545D1B9B2F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8054023" y="7185856"/>
            <a:ext cx="2169350" cy="21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6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9CE521-8477-4E96-A8EF-55E0298353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CF8DA66D-64E2-6DA7-F264-61ABA948B94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5817" y="6528277"/>
            <a:ext cx="1629750" cy="17743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4A66BD2-8666-BB82-CE40-9F5A00154AF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971" y="7731468"/>
            <a:ext cx="1219334" cy="13275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02081B-3BB6-2D86-3D19-E5DE3FB0E591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5533" y="8653271"/>
            <a:ext cx="780587" cy="849863"/>
          </a:xfrm>
          <a:prstGeom prst="rect">
            <a:avLst/>
          </a:prstGeom>
        </p:spPr>
      </p:pic>
      <p:sp>
        <p:nvSpPr>
          <p:cNvPr id="4" name="Snip Diagonal Corner Rectangle 3">
            <a:extLst>
              <a:ext uri="{FF2B5EF4-FFF2-40B4-BE49-F238E27FC236}">
                <a16:creationId xmlns:a16="http://schemas.microsoft.com/office/drawing/2014/main" id="{AAFDD69F-A174-9774-2B14-C450A9C692E4}"/>
              </a:ext>
            </a:extLst>
          </p:cNvPr>
          <p:cNvSpPr/>
          <p:nvPr/>
        </p:nvSpPr>
        <p:spPr>
          <a:xfrm>
            <a:off x="533400" y="299804"/>
            <a:ext cx="17754600" cy="2406896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Câu 7</a:t>
            </a: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Cho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bất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phương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trình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2x + 3y - 6 ≤ 0 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(1).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Chọn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khẳng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định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đúng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trong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các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khẳng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định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60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sau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?</a:t>
            </a:r>
            <a:endParaRPr kumimoji="0" lang="vi-VN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AF782AB-62E3-FFC3-253A-50C328B483A6}"/>
              </a:ext>
            </a:extLst>
          </p:cNvPr>
          <p:cNvSpPr/>
          <p:nvPr/>
        </p:nvSpPr>
        <p:spPr>
          <a:xfrm>
            <a:off x="762000" y="2924019"/>
            <a:ext cx="826352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</a:t>
            </a:r>
            <a:r>
              <a:rPr kumimoji="0" lang="vi-VN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Bất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phương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trình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(1)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chỉ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có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một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nghiệm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duy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nhất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vi-VN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Cloud 39">
            <a:extLst>
              <a:ext uri="{FF2B5EF4-FFF2-40B4-BE49-F238E27FC236}">
                <a16:creationId xmlns:a16="http://schemas.microsoft.com/office/drawing/2014/main" id="{1D4DF37E-C934-01E2-3918-22A452ADF2DC}"/>
              </a:ext>
            </a:extLst>
          </p:cNvPr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" name="Cloud 40">
            <a:extLst>
              <a:ext uri="{FF2B5EF4-FFF2-40B4-BE49-F238E27FC236}">
                <a16:creationId xmlns:a16="http://schemas.microsoft.com/office/drawing/2014/main" id="{F893615F-945A-459E-EF1E-DC444EEACDE2}"/>
              </a:ext>
            </a:extLst>
          </p:cNvPr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EB8909E1-37CC-98B2-D1E1-EC6512352BE6}"/>
              </a:ext>
            </a:extLst>
          </p:cNvPr>
          <p:cNvSpPr/>
          <p:nvPr/>
        </p:nvSpPr>
        <p:spPr>
          <a:xfrm>
            <a:off x="9195923" y="2930303"/>
            <a:ext cx="833007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</a:t>
            </a:r>
            <a:r>
              <a:rPr kumimoji="0" lang="vi-VN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Bất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phương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trình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(1)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vô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nghiệm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vi-VN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14CD0259-8DFE-9052-62D2-0CF9C29FAC26}"/>
              </a:ext>
            </a:extLst>
          </p:cNvPr>
          <p:cNvSpPr/>
          <p:nvPr/>
        </p:nvSpPr>
        <p:spPr>
          <a:xfrm>
            <a:off x="762000" y="5660146"/>
            <a:ext cx="826352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</a:t>
            </a:r>
            <a:r>
              <a:rPr kumimoji="0" lang="vi-VN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Bất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phương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trình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(1)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luôn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có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vô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số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en-US" sz="48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nghiệm</a:t>
            </a:r>
            <a:r>
              <a:rPr kumimoji="0" lang="en-US" sz="4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</a:t>
            </a:r>
            <a:endParaRPr kumimoji="0" lang="vi-VN" sz="4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EB6271F7-1096-8571-01E2-4EFA319C8817}"/>
                  </a:ext>
                </a:extLst>
              </p:cNvPr>
              <p:cNvSpPr/>
              <p:nvPr/>
            </p:nvSpPr>
            <p:spPr>
              <a:xfrm>
                <a:off x="9195923" y="5666430"/>
                <a:ext cx="8330077" cy="1886594"/>
              </a:xfrm>
              <a:prstGeom prst="rect">
                <a:avLst/>
              </a:prstGeom>
              <a:solidFill>
                <a:schemeClr val="bg1"/>
              </a:solidFill>
              <a:ln w="285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just" defTabSz="914400" rtl="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vi-VN" sz="4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D</a:t>
                </a:r>
                <a:r>
                  <a:rPr kumimoji="0" lang="vi-VN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. </a:t>
                </a:r>
                <a:r>
                  <a:rPr kumimoji="0" lang="en-US" sz="4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Bất</a:t>
                </a:r>
                <a:r>
                  <a:rPr kumimoji="0" 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</a:t>
                </a:r>
                <a:r>
                  <a:rPr kumimoji="0" lang="en-US" sz="4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phương</a:t>
                </a:r>
                <a:r>
                  <a:rPr kumimoji="0" 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</a:t>
                </a:r>
                <a:r>
                  <a:rPr kumimoji="0" lang="en-US" sz="4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trình</a:t>
                </a:r>
                <a:r>
                  <a:rPr kumimoji="0" 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(1) </a:t>
                </a:r>
                <a:r>
                  <a:rPr kumimoji="0" lang="en-US" sz="4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có</a:t>
                </a:r>
                <a:r>
                  <a:rPr kumimoji="0" 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</a:t>
                </a:r>
                <a:r>
                  <a:rPr kumimoji="0" lang="en-US" sz="4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tập</a:t>
                </a:r>
                <a:r>
                  <a:rPr kumimoji="0" 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</a:t>
                </a:r>
                <a:r>
                  <a:rPr kumimoji="0" lang="en-US" sz="4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nghiệm</a:t>
                </a:r>
                <a:r>
                  <a:rPr kumimoji="0" 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</a:t>
                </a:r>
                <a:r>
                  <a:rPr kumimoji="0" lang="en-US" sz="4800" b="0" i="0" u="none" strike="noStrike" kern="1200" cap="none" spc="0" normalizeH="0" baseline="0" noProof="0" dirty="0" err="1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là</a:t>
                </a:r>
                <a:r>
                  <a:rPr kumimoji="0" 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US" sz="48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Arial" panose="020B0604020202020204" pitchFamily="34" charset="0"/>
                      </a:rPr>
                      <m:t>ℝ</m:t>
                    </m:r>
                  </m:oMath>
                </a14:m>
                <a:r>
                  <a:rPr kumimoji="0" lang="en-US" sz="4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Arial" panose="020B0604020202020204" pitchFamily="34" charset="0"/>
                    <a:ea typeface="+mn-ea"/>
                    <a:cs typeface="Arial" panose="020B0604020202020204" pitchFamily="34" charset="0"/>
                  </a:rPr>
                  <a:t>.</a:t>
                </a:r>
                <a:endParaRPr kumimoji="0" lang="vi-VN" sz="48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Arial" panose="020B0604020202020204" pitchFamily="34" charset="0"/>
                  <a:ea typeface="+mn-ea"/>
                  <a:cs typeface="Arial" panose="020B0604020202020204" pitchFamily="34" charset="0"/>
                </a:endParaRPr>
              </a:p>
            </p:txBody>
          </p:sp>
        </mc:Choice>
        <mc:Fallback xmlns="">
          <p:sp>
            <p:nvSpPr>
              <p:cNvPr id="44" name="Rectangle 4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95923" y="5666430"/>
                <a:ext cx="8330077" cy="1886594"/>
              </a:xfrm>
              <a:prstGeom prst="rect">
                <a:avLst/>
              </a:prstGeom>
              <a:blipFill>
                <a:blip r:embed="rId12"/>
                <a:stretch>
                  <a:fillRect l="-3367" t="-1618" r="-3294" b="-17152"/>
                </a:stretch>
              </a:blipFill>
              <a:ln w="28575">
                <a:noFill/>
              </a:ln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7" name="Picture 46">
            <a:extLst>
              <a:ext uri="{FF2B5EF4-FFF2-40B4-BE49-F238E27FC236}">
                <a16:creationId xmlns:a16="http://schemas.microsoft.com/office/drawing/2014/main" id="{5134D7F1-467E-72AB-57A1-7E4B4F057866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142" y="3748524"/>
            <a:ext cx="1208583" cy="106208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69790696-8392-55EE-C597-EA64B8A36E71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7196" y="6447807"/>
            <a:ext cx="1206804" cy="96544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F255AA06-8A8D-2136-0507-63268646D46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59186" y="6352453"/>
            <a:ext cx="1207113" cy="106079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C5751E77-E3E0-6A44-32D1-4EFAB44D240C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7112" y="3860213"/>
            <a:ext cx="1098888" cy="965690"/>
          </a:xfrm>
          <a:prstGeom prst="rect">
            <a:avLst/>
          </a:prstGeom>
        </p:spPr>
      </p:pic>
      <p:pic>
        <p:nvPicPr>
          <p:cNvPr id="2" name="Picture 14">
            <a:hlinkClick r:id="rId15" action="ppaction://hlinksldjump"/>
            <a:extLst>
              <a:ext uri="{FF2B5EF4-FFF2-40B4-BE49-F238E27FC236}">
                <a16:creationId xmlns:a16="http://schemas.microsoft.com/office/drawing/2014/main" id="{B083D3B2-B16C-55C4-E63E-4CF240098633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8193999" y="7877109"/>
            <a:ext cx="2169350" cy="21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788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52F43F-B968-34C6-48FF-A74E6D2C5E4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85CBD0A-83D4-BF45-4336-8F0269189BF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95817" y="6528277"/>
            <a:ext cx="1629750" cy="17743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92CDCC-BEFC-2975-A4EC-D3C1C6A6A012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971" y="7731468"/>
            <a:ext cx="1219334" cy="13275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0DAAEEB1-A006-27B0-C3F1-58F78BE97C46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75533" y="8653271"/>
            <a:ext cx="780587" cy="849863"/>
          </a:xfrm>
          <a:prstGeom prst="rect">
            <a:avLst/>
          </a:prstGeom>
        </p:spPr>
      </p:pic>
      <p:sp>
        <p:nvSpPr>
          <p:cNvPr id="4" name="Snip Diagonal Corner Rectangle 3">
            <a:extLst>
              <a:ext uri="{FF2B5EF4-FFF2-40B4-BE49-F238E27FC236}">
                <a16:creationId xmlns:a16="http://schemas.microsoft.com/office/drawing/2014/main" id="{581E4BF3-B507-BF12-634E-2CEB73B9862C}"/>
              </a:ext>
            </a:extLst>
          </p:cNvPr>
          <p:cNvSpPr/>
          <p:nvPr/>
        </p:nvSpPr>
        <p:spPr>
          <a:xfrm>
            <a:off x="90023" y="176555"/>
            <a:ext cx="18211799" cy="3148453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Câu</a:t>
            </a: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8</a:t>
            </a: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Miền nghiệm của bất phương trình: 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3x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+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(y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+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3)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&gt;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(x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+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1)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y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+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</a:t>
            </a:r>
            <a:r>
              <a:rPr kumimoji="0" lang="vi-VN" sz="6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endParaRPr kumimoji="0" lang="en-US" sz="60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là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nửa mặt phẳng chứa điểm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733AA1F0-C089-D018-3F1C-A10C78B6A69D}"/>
              </a:ext>
            </a:extLst>
          </p:cNvPr>
          <p:cNvSpPr/>
          <p:nvPr/>
        </p:nvSpPr>
        <p:spPr>
          <a:xfrm>
            <a:off x="1722449" y="3534420"/>
            <a:ext cx="736019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A. </a:t>
            </a:r>
            <a:r>
              <a:rPr kumimoji="0" 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(3; 0)</a:t>
            </a:r>
            <a:endParaRPr kumimoji="0" lang="vi-VN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Cloud 39">
            <a:extLst>
              <a:ext uri="{FF2B5EF4-FFF2-40B4-BE49-F238E27FC236}">
                <a16:creationId xmlns:a16="http://schemas.microsoft.com/office/drawing/2014/main" id="{3073EB74-1EF1-A7C1-AE01-1F0CF405AE66}"/>
              </a:ext>
            </a:extLst>
          </p:cNvPr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" name="Cloud 40">
            <a:extLst>
              <a:ext uri="{FF2B5EF4-FFF2-40B4-BE49-F238E27FC236}">
                <a16:creationId xmlns:a16="http://schemas.microsoft.com/office/drawing/2014/main" id="{41D7DA7E-BD84-D136-D07D-724F7A89855D}"/>
              </a:ext>
            </a:extLst>
          </p:cNvPr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8C7E83F8-B420-41B1-B3FC-4A7DBD9D8654}"/>
              </a:ext>
            </a:extLst>
          </p:cNvPr>
          <p:cNvSpPr/>
          <p:nvPr/>
        </p:nvSpPr>
        <p:spPr>
          <a:xfrm>
            <a:off x="9356656" y="3534420"/>
            <a:ext cx="736019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B. </a:t>
            </a:r>
            <a:r>
              <a:rPr kumimoji="0" 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(3; 1)</a:t>
            </a:r>
            <a:endParaRPr kumimoji="0" lang="vi-VN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3BF6BA15-559C-8BF9-E090-059ED9F8AA5C}"/>
              </a:ext>
            </a:extLst>
          </p:cNvPr>
          <p:cNvSpPr/>
          <p:nvPr/>
        </p:nvSpPr>
        <p:spPr>
          <a:xfrm>
            <a:off x="1647249" y="5630425"/>
            <a:ext cx="736019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C. </a:t>
            </a:r>
            <a:r>
              <a:rPr kumimoji="0" 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(2; 2)</a:t>
            </a:r>
            <a:endParaRPr kumimoji="0" lang="vi-VN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2CC19978-16F1-CFE9-57D1-317FED1E3832}"/>
              </a:ext>
            </a:extLst>
          </p:cNvPr>
          <p:cNvSpPr/>
          <p:nvPr/>
        </p:nvSpPr>
        <p:spPr>
          <a:xfrm>
            <a:off x="9177842" y="5636709"/>
            <a:ext cx="7360197" cy="188659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just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D. </a:t>
            </a:r>
            <a:r>
              <a:rPr kumimoji="0" lang="en-US" sz="7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(0; 0)</a:t>
            </a:r>
            <a:endParaRPr kumimoji="0" lang="vi-VN" sz="7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17658C3B-100C-32E2-00F2-D2040CD420E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7840" y="3853921"/>
            <a:ext cx="1208583" cy="106208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439A8727-DC2D-B8E1-F23D-BC53A0E6094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723" y="5948551"/>
            <a:ext cx="1206804" cy="96544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9A29FB85-3B7D-00EA-B874-D2CC3873F70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8414" y="5985359"/>
            <a:ext cx="1207113" cy="106079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DB5286D8-42B1-13B8-F90A-F1492ED2C95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7965" y="3919522"/>
            <a:ext cx="1098888" cy="965690"/>
          </a:xfrm>
          <a:prstGeom prst="rect">
            <a:avLst/>
          </a:prstGeom>
        </p:spPr>
      </p:pic>
      <p:pic>
        <p:nvPicPr>
          <p:cNvPr id="2" name="Picture 14">
            <a:hlinkClick r:id="rId14" action="ppaction://hlinksldjump"/>
            <a:extLst>
              <a:ext uri="{FF2B5EF4-FFF2-40B4-BE49-F238E27FC236}">
                <a16:creationId xmlns:a16="http://schemas.microsoft.com/office/drawing/2014/main" id="{7159E32B-04D4-A567-F321-CC9AE918A4C4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>
            <a:off x="8195881" y="7568596"/>
            <a:ext cx="2169350" cy="21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5087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92AA12-3FDB-8B1C-F8AC-0F2C05FF3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310F8A87-4A27-4A51-A851-032464EEBA2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1245" y="5653697"/>
            <a:ext cx="1629750" cy="17743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2D36FCD-71BD-C8C1-2E48-27D291790E2F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65406" y="6773781"/>
            <a:ext cx="1219334" cy="13275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A1FA80-9CDD-21C8-E59B-8DEA41C9D12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2968" y="7695584"/>
            <a:ext cx="780587" cy="849863"/>
          </a:xfrm>
          <a:prstGeom prst="rect">
            <a:avLst/>
          </a:prstGeom>
        </p:spPr>
      </p:pic>
      <p:sp>
        <p:nvSpPr>
          <p:cNvPr id="4" name="Snip Diagonal Corner Rectangle 3">
            <a:extLst>
              <a:ext uri="{FF2B5EF4-FFF2-40B4-BE49-F238E27FC236}">
                <a16:creationId xmlns:a16="http://schemas.microsoft.com/office/drawing/2014/main" id="{3A1A6461-0D51-7FA9-8521-99098180B9D1}"/>
              </a:ext>
            </a:extLst>
          </p:cNvPr>
          <p:cNvSpPr/>
          <p:nvPr/>
        </p:nvSpPr>
        <p:spPr>
          <a:xfrm>
            <a:off x="304800" y="0"/>
            <a:ext cx="17754600" cy="2706700"/>
          </a:xfrm>
          <a:prstGeom prst="snip2DiagRect">
            <a:avLst/>
          </a:prstGeom>
          <a:solidFill>
            <a:schemeClr val="bg1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Câu</a:t>
            </a: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9</a:t>
            </a: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: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Miền nghiệm của bất phương trình: </a:t>
            </a:r>
            <a:endParaRPr kumimoji="0" lang="en-US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3(x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1)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+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4(y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2)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&lt;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5x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60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3 </a:t>
            </a:r>
            <a:endParaRPr kumimoji="0" lang="en-US" sz="60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0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là </a:t>
            </a: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nửa mặt phẳng chứa điểm: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2712F278-93A9-DECD-4A64-CC0C1A0BFF69}"/>
              </a:ext>
            </a:extLst>
          </p:cNvPr>
          <p:cNvSpPr/>
          <p:nvPr/>
        </p:nvSpPr>
        <p:spPr>
          <a:xfrm>
            <a:off x="1613407" y="3168102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A. 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(0; 0)</a:t>
            </a:r>
            <a:endParaRPr kumimoji="0" lang="vi-VN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Cloud 39">
            <a:extLst>
              <a:ext uri="{FF2B5EF4-FFF2-40B4-BE49-F238E27FC236}">
                <a16:creationId xmlns:a16="http://schemas.microsoft.com/office/drawing/2014/main" id="{0566854B-0DC6-D26F-1398-2CB90D378F36}"/>
              </a:ext>
            </a:extLst>
          </p:cNvPr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" name="Cloud 40">
            <a:extLst>
              <a:ext uri="{FF2B5EF4-FFF2-40B4-BE49-F238E27FC236}">
                <a16:creationId xmlns:a16="http://schemas.microsoft.com/office/drawing/2014/main" id="{3AA45897-8342-E420-6407-E1173164F789}"/>
              </a:ext>
            </a:extLst>
          </p:cNvPr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4835679B-6D44-FC2D-2F21-110B4481E7C6}"/>
              </a:ext>
            </a:extLst>
          </p:cNvPr>
          <p:cNvSpPr/>
          <p:nvPr/>
        </p:nvSpPr>
        <p:spPr>
          <a:xfrm>
            <a:off x="9144000" y="3174386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B. 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(-4; 2)</a:t>
            </a:r>
            <a:endParaRPr kumimoji="0" lang="vi-VN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24C84C55-3FDD-7F5F-55BC-1634E44135CC}"/>
              </a:ext>
            </a:extLst>
          </p:cNvPr>
          <p:cNvSpPr/>
          <p:nvPr/>
        </p:nvSpPr>
        <p:spPr>
          <a:xfrm>
            <a:off x="1665330" y="5393902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C.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(-2; 2)</a:t>
            </a:r>
            <a:endParaRPr kumimoji="0" lang="vi-VN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0578AF1C-2DF4-0EBB-72F2-7F02D31EE443}"/>
              </a:ext>
            </a:extLst>
          </p:cNvPr>
          <p:cNvSpPr/>
          <p:nvPr/>
        </p:nvSpPr>
        <p:spPr>
          <a:xfrm>
            <a:off x="9195923" y="5400186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D. </a:t>
            </a:r>
            <a:r>
              <a:rPr kumimoji="0" lang="en-US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(-5; 3)</a:t>
            </a:r>
            <a:endParaRPr kumimoji="0" lang="vi-VN" sz="6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1F9D6074-28AF-61A2-40B5-408F5EE785A1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5485"/>
          <a:stretch/>
        </p:blipFill>
        <p:spPr>
          <a:xfrm>
            <a:off x="7697822" y="2962232"/>
            <a:ext cx="1327706" cy="106208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8985B37E-A963-AB8C-EBBE-B9B258DB344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7870646" y="5199865"/>
            <a:ext cx="1206804" cy="105613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52FDF2B0-A1E1-9E12-8C74-17CC1E6EB11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00930" y="5217261"/>
            <a:ext cx="1207113" cy="106079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E2B1B49-0979-8E30-5F50-045C4BC0067C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49007" y="2992187"/>
            <a:ext cx="1207113" cy="1060796"/>
          </a:xfrm>
          <a:prstGeom prst="rect">
            <a:avLst/>
          </a:prstGeom>
        </p:spPr>
      </p:pic>
      <p:pic>
        <p:nvPicPr>
          <p:cNvPr id="2" name="Picture 14">
            <a:hlinkClick r:id="rId15" action="ppaction://hlinksldjump"/>
            <a:extLst>
              <a:ext uri="{FF2B5EF4-FFF2-40B4-BE49-F238E27FC236}">
                <a16:creationId xmlns:a16="http://schemas.microsoft.com/office/drawing/2014/main" id="{B1C7B7F7-C031-3F4D-33A5-AD4E6C6950A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8347468" y="7700104"/>
            <a:ext cx="2169350" cy="216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07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4" grpId="0" animBg="1"/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620413-BA00-2BFA-36F3-19FD01EB7B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8A83D3C7-A410-13C6-BDA0-4B538746A08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21887" y="6664427"/>
            <a:ext cx="1629750" cy="177438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FBB8FEE-C900-548A-1C12-F15BE5483CD3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46048" y="7784511"/>
            <a:ext cx="1219334" cy="13275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7A0FD5-B904-C1EF-B997-C9486EA3B8F5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biLevel thresh="25000"/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23610" y="8706314"/>
            <a:ext cx="780587" cy="849863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6BE61157-881F-1B7D-645E-7255663022BA}"/>
              </a:ext>
            </a:extLst>
          </p:cNvPr>
          <p:cNvSpPr/>
          <p:nvPr/>
        </p:nvSpPr>
        <p:spPr>
          <a:xfrm>
            <a:off x="1590160" y="5330669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</a:t>
            </a:r>
            <a:r>
              <a:rPr kumimoji="0" lang="vi-VN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2x - y &lt; 3</a:t>
            </a:r>
            <a:endParaRPr kumimoji="0" lang="vi-VN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0" name="Cloud 39">
            <a:extLst>
              <a:ext uri="{FF2B5EF4-FFF2-40B4-BE49-F238E27FC236}">
                <a16:creationId xmlns:a16="http://schemas.microsoft.com/office/drawing/2014/main" id="{0B69B3DB-C7F8-595E-C417-C1C46B50E49D}"/>
              </a:ext>
            </a:extLst>
          </p:cNvPr>
          <p:cNvSpPr/>
          <p:nvPr/>
        </p:nvSpPr>
        <p:spPr>
          <a:xfrm>
            <a:off x="-1025018" y="7353294"/>
            <a:ext cx="850671" cy="523815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1" name="Cloud 40">
            <a:extLst>
              <a:ext uri="{FF2B5EF4-FFF2-40B4-BE49-F238E27FC236}">
                <a16:creationId xmlns:a16="http://schemas.microsoft.com/office/drawing/2014/main" id="{0B8F4A49-5211-A002-6F6F-E644345B0D85}"/>
              </a:ext>
            </a:extLst>
          </p:cNvPr>
          <p:cNvSpPr/>
          <p:nvPr/>
        </p:nvSpPr>
        <p:spPr>
          <a:xfrm>
            <a:off x="20448902" y="7053749"/>
            <a:ext cx="1337130" cy="823361"/>
          </a:xfrm>
          <a:prstGeom prst="cloud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vi-VN" sz="27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02D8BE20-FADD-83DA-327B-D3495E7D2B86}"/>
              </a:ext>
            </a:extLst>
          </p:cNvPr>
          <p:cNvSpPr/>
          <p:nvPr/>
        </p:nvSpPr>
        <p:spPr>
          <a:xfrm>
            <a:off x="9120753" y="5336953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</a:t>
            </a:r>
            <a:r>
              <a:rPr kumimoji="0" lang="vi-VN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2x - y &gt; 3</a:t>
            </a:r>
            <a:endParaRPr kumimoji="0" lang="vi-VN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AB9079AE-1124-3F7B-5B10-CDA3A6216487}"/>
              </a:ext>
            </a:extLst>
          </p:cNvPr>
          <p:cNvSpPr/>
          <p:nvPr/>
        </p:nvSpPr>
        <p:spPr>
          <a:xfrm>
            <a:off x="1590160" y="6664427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</a:t>
            </a:r>
            <a:r>
              <a:rPr kumimoji="0" lang="vi-VN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 - 2y &lt; 3</a:t>
            </a:r>
            <a:endParaRPr kumimoji="0" lang="vi-VN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94821B0C-86E7-2C55-50AC-130B3C5D539E}"/>
              </a:ext>
            </a:extLst>
          </p:cNvPr>
          <p:cNvSpPr/>
          <p:nvPr/>
        </p:nvSpPr>
        <p:spPr>
          <a:xfrm>
            <a:off x="9153041" y="6705245"/>
            <a:ext cx="7360197" cy="1156224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6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</a:t>
            </a:r>
            <a:r>
              <a:rPr kumimoji="0" lang="vi-VN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. </a:t>
            </a:r>
            <a:r>
              <a:rPr kumimoji="0" lang="en-US" sz="6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x - 2y &gt; 3</a:t>
            </a:r>
            <a:endParaRPr kumimoji="0" lang="vi-VN" sz="6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C4F55EEF-8715-D2E2-9F17-807B40C2E33B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774" y="5368882"/>
            <a:ext cx="1208583" cy="1062089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E7FC1856-8CD8-AC89-A848-BE07A9194C8B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2"/>
          <a:stretch/>
        </p:blipFill>
        <p:spPr>
          <a:xfrm>
            <a:off x="7743553" y="6714473"/>
            <a:ext cx="1206804" cy="1056132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CE378059-CFFE-6B16-EA5D-34CD020AFC3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3837" y="6731869"/>
            <a:ext cx="1207113" cy="1060796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69C8AEFE-D402-E976-A847-5D7717B0031B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3837" y="5446390"/>
            <a:ext cx="1207113" cy="965690"/>
          </a:xfrm>
          <a:prstGeom prst="rect">
            <a:avLst/>
          </a:prstGeom>
        </p:spPr>
      </p:pic>
      <p:pic>
        <p:nvPicPr>
          <p:cNvPr id="2" name="Picture 14">
            <a:hlinkClick r:id="rId15" action="ppaction://hlinksldjump"/>
            <a:extLst>
              <a:ext uri="{FF2B5EF4-FFF2-40B4-BE49-F238E27FC236}">
                <a16:creationId xmlns:a16="http://schemas.microsoft.com/office/drawing/2014/main" id="{6C607564-B4C9-7E50-96AF-ED379367CF8D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rcRect/>
          <a:stretch>
            <a:fillRect/>
          </a:stretch>
        </p:blipFill>
        <p:spPr>
          <a:xfrm>
            <a:off x="8346065" y="7943699"/>
            <a:ext cx="2169350" cy="2169350"/>
          </a:xfrm>
          <a:prstGeom prst="rect">
            <a:avLst/>
          </a:prstGeom>
        </p:spPr>
      </p:pic>
      <p:grpSp>
        <p:nvGrpSpPr>
          <p:cNvPr id="3" name="Group 2">
            <a:extLst>
              <a:ext uri="{FF2B5EF4-FFF2-40B4-BE49-F238E27FC236}">
                <a16:creationId xmlns:a16="http://schemas.microsoft.com/office/drawing/2014/main" id="{CF91C04D-ACB1-6E0B-F643-2DF71BC961AB}"/>
              </a:ext>
            </a:extLst>
          </p:cNvPr>
          <p:cNvGrpSpPr/>
          <p:nvPr/>
        </p:nvGrpSpPr>
        <p:grpSpPr>
          <a:xfrm>
            <a:off x="390040" y="333818"/>
            <a:ext cx="17745559" cy="4477422"/>
            <a:chOff x="1252969" y="299804"/>
            <a:chExt cx="14960698" cy="4477422"/>
          </a:xfrm>
        </p:grpSpPr>
        <p:sp>
          <p:nvSpPr>
            <p:cNvPr id="4" name="Snip Diagonal Corner Rectangle 3">
              <a:extLst>
                <a:ext uri="{FF2B5EF4-FFF2-40B4-BE49-F238E27FC236}">
                  <a16:creationId xmlns:a16="http://schemas.microsoft.com/office/drawing/2014/main" id="{A88297A6-6AE8-5FF4-7A4B-22FCC75082E2}"/>
                </a:ext>
              </a:extLst>
            </p:cNvPr>
            <p:cNvSpPr/>
            <p:nvPr/>
          </p:nvSpPr>
          <p:spPr>
            <a:xfrm>
              <a:off x="1252969" y="299804"/>
              <a:ext cx="14960698" cy="4477422"/>
            </a:xfrm>
            <a:prstGeom prst="snip2DiagRect">
              <a:avLst/>
            </a:prstGeom>
            <a:solidFill>
              <a:schemeClr val="bg1"/>
            </a:solidFill>
            <a:ln w="381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just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vi-VN" sz="6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endParaRPr>
            </a:p>
          </p:txBody>
        </p:sp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83F0428A-7C45-39D7-A619-24F5F0332F36}"/>
                </a:ext>
              </a:extLst>
            </p:cNvPr>
            <p:cNvPicPr/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909474" y="412186"/>
              <a:ext cx="3843450" cy="4045908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5" name="TextBox 4">
            <a:extLst>
              <a:ext uri="{FF2B5EF4-FFF2-40B4-BE49-F238E27FC236}">
                <a16:creationId xmlns:a16="http://schemas.microsoft.com/office/drawing/2014/main" id="{63994F19-0B47-B547-A354-A53C389C4DB6}"/>
              </a:ext>
            </a:extLst>
          </p:cNvPr>
          <p:cNvSpPr txBox="1"/>
          <p:nvPr/>
        </p:nvSpPr>
        <p:spPr>
          <a:xfrm>
            <a:off x="838199" y="952500"/>
            <a:ext cx="1252159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Câu 10:</a:t>
            </a:r>
            <a:r>
              <a:rPr kumimoji="0" lang="en-US" sz="5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lang="vi-VN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Phần tô đậm trong hình vẽ sau, </a:t>
            </a:r>
            <a:endParaRPr kumimoji="0" lang="en-US" sz="5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biểu diễn tập nghiệm của bất phương </a:t>
            </a:r>
            <a:endParaRPr kumimoji="0" lang="en-US" sz="54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5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trình nào trong các bất phương trình sau?</a:t>
            </a:r>
            <a:endParaRPr kumimoji="0" lang="vi-VN" sz="5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425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2" presetClass="entr" presetSubtype="2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repeatCount="indefinite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0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5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64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5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6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eck mar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00B05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0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1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5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86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7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89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0" fill="hold">
                      <p:stCondLst>
                        <p:cond delay="0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2CC"/>
                                      </p:to>
                                    </p:animClr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5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96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Wrong Buzz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0" presetID="1" presetClass="emph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Clr clrSpc="rgb" dir="cw">
                                      <p:cBhvr>
                                        <p:cTn id="101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102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25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</p:childTnLst>
        </p:cTn>
      </p:par>
    </p:tnLst>
    <p:bldLst>
      <p:bldP spid="26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2"/>
          <p:cNvSpPr txBox="1"/>
          <p:nvPr/>
        </p:nvSpPr>
        <p:spPr>
          <a:xfrm>
            <a:off x="4114800" y="1474377"/>
            <a:ext cx="10037213" cy="101976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40"/>
              </a:lnSpc>
            </a:pPr>
            <a:r>
              <a:rPr lang="en-US" sz="6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HƯỚNG</a:t>
            </a:r>
            <a:r>
              <a:rPr lang="en-US" sz="6600" b="1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DẪN VỀ NHÀ</a:t>
            </a:r>
          </a:p>
        </p:txBody>
      </p:sp>
      <p:sp>
        <p:nvSpPr>
          <p:cNvPr id="3" name="AutoShape 3"/>
          <p:cNvSpPr/>
          <p:nvPr/>
        </p:nvSpPr>
        <p:spPr>
          <a:xfrm>
            <a:off x="0" y="8918471"/>
            <a:ext cx="18288000" cy="1368529"/>
          </a:xfrm>
          <a:prstGeom prst="rect">
            <a:avLst/>
          </a:prstGeom>
          <a:solidFill>
            <a:srgbClr val="D1A3E8"/>
          </a:solidFill>
        </p:spPr>
        <p:txBody>
          <a:bodyPr/>
          <a:lstStyle/>
          <a:p>
            <a:endParaRPr lang="en-US"/>
          </a:p>
        </p:txBody>
      </p:sp>
      <p:pic>
        <p:nvPicPr>
          <p:cNvPr id="4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056704" y="3643428"/>
            <a:ext cx="744165" cy="53715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874584" y="3571245"/>
            <a:ext cx="699317" cy="681516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06600" y="3524311"/>
            <a:ext cx="508935" cy="775386"/>
          </a:xfrm>
          <a:prstGeom prst="rect">
            <a:avLst/>
          </a:prstGeom>
        </p:spPr>
      </p:pic>
      <p:sp>
        <p:nvSpPr>
          <p:cNvPr id="18" name="AutoShape 18"/>
          <p:cNvSpPr/>
          <p:nvPr/>
        </p:nvSpPr>
        <p:spPr>
          <a:xfrm rot="5400000">
            <a:off x="4822489" y="6200528"/>
            <a:ext cx="2941573" cy="0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19" name="AutoShape 19"/>
          <p:cNvSpPr/>
          <p:nvPr/>
        </p:nvSpPr>
        <p:spPr>
          <a:xfrm rot="5400000">
            <a:off x="10523939" y="6200528"/>
            <a:ext cx="2941573" cy="0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  <p:txBody>
          <a:bodyPr/>
          <a:lstStyle/>
          <a:p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1222360" y="4906725"/>
            <a:ext cx="4495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Ghi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nhớ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kiến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thức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đã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học</a:t>
            </a:r>
            <a:endParaRPr 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923809" y="4906725"/>
            <a:ext cx="44958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Hoàn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bài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tập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SBT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2061120" y="4815084"/>
            <a:ext cx="5998279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Chuẩn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bị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bài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sau</a:t>
            </a:r>
            <a:r>
              <a:rPr lang="en-US" sz="4000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- </a:t>
            </a:r>
            <a:r>
              <a:rPr lang="en-US" sz="4000" b="1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Bài</a:t>
            </a:r>
            <a:r>
              <a:rPr lang="en-US" sz="4000" b="1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4</a:t>
            </a:r>
            <a:r>
              <a:rPr lang="en-US" sz="40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US" sz="4000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Hệ</a:t>
            </a:r>
            <a:r>
              <a:rPr lang="en-US" sz="40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bất</a:t>
            </a:r>
            <a:r>
              <a:rPr lang="en-US" sz="40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phương</a:t>
            </a:r>
            <a:r>
              <a:rPr lang="en-US" sz="40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trình</a:t>
            </a:r>
            <a:r>
              <a:rPr lang="en-US" sz="40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bậc</a:t>
            </a:r>
            <a:r>
              <a:rPr lang="en-US" sz="40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nhất</a:t>
            </a:r>
            <a:r>
              <a:rPr lang="en-US" sz="40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hai</a:t>
            </a:r>
            <a:r>
              <a:rPr lang="en-US" sz="4000" i="1" dirty="0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US" sz="4000" i="1" dirty="0" err="1">
                <a:solidFill>
                  <a:prstClr val="black"/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ẩn</a:t>
            </a:r>
            <a:endParaRPr lang="en-US" sz="4000" i="1" dirty="0">
              <a:solidFill>
                <a:prstClr val="black"/>
              </a:solidFill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3023" y="748232"/>
            <a:ext cx="2323482" cy="16596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947" y="7188833"/>
            <a:ext cx="2577653" cy="2487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1950" y="6845717"/>
            <a:ext cx="1225550" cy="2766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11314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0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0" y="7702246"/>
            <a:ext cx="18288000" cy="2584754"/>
          </a:xfrm>
          <a:prstGeom prst="rect">
            <a:avLst/>
          </a:prstGeom>
          <a:solidFill>
            <a:srgbClr val="99D9D9"/>
          </a:solidFill>
        </p:spPr>
        <p:txBody>
          <a:bodyPr/>
          <a:lstStyle/>
          <a:p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1" y="114300"/>
            <a:ext cx="18283489" cy="13235563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827265" y="1866900"/>
            <a:ext cx="14633470" cy="311867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7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CẢM ƠN CÁC EM </a:t>
            </a:r>
          </a:p>
          <a:p>
            <a:pPr algn="ctr">
              <a:lnSpc>
                <a:spcPct val="150000"/>
              </a:lnSpc>
            </a:pPr>
            <a:r>
              <a:rPr lang="en-US" sz="7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ĐÃ LẮNG NGHE BÀI GIẢNG!</a:t>
            </a:r>
          </a:p>
        </p:txBody>
      </p:sp>
    </p:spTree>
    <p:extLst>
      <p:ext uri="{BB962C8B-B14F-4D97-AF65-F5344CB8AC3E}">
        <p14:creationId xmlns:p14="http://schemas.microsoft.com/office/powerpoint/2010/main" val="63094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doors dir="vert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613</TotalTime>
  <Words>949</Words>
  <Application>Microsoft Office PowerPoint</Application>
  <PresentationFormat>Custom</PresentationFormat>
  <Paragraphs>104</Paragraphs>
  <Slides>14</Slides>
  <Notes>11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Calibri Light</vt:lpstr>
      <vt:lpstr>Arial</vt:lpstr>
      <vt:lpstr>Times New Roman</vt:lpstr>
      <vt:lpstr>Tahoma</vt:lpstr>
      <vt:lpstr>Cambria Math</vt:lpstr>
      <vt:lpstr>Calibri</vt:lpstr>
      <vt:lpstr>Office Theme</vt:lpstr>
      <vt:lpstr>1_Office Theme</vt:lpstr>
      <vt:lpstr>2_Office Theme</vt:lpstr>
      <vt:lpstr>3_Office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đề cương</dc:title>
  <dc:creator>User</dc:creator>
  <cp:lastModifiedBy>Trần Anh Sơn</cp:lastModifiedBy>
  <cp:revision>66</cp:revision>
  <dcterms:created xsi:type="dcterms:W3CDTF">2006-08-16T00:00:00Z</dcterms:created>
  <dcterms:modified xsi:type="dcterms:W3CDTF">2026-09-03T14:33:46Z</dcterms:modified>
  <dc:identifier>DAFD8QqN0sk</dc:identifier>
</cp:coreProperties>
</file>