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handoutMasterIdLst>
    <p:handoutMasterId r:id="rId84"/>
  </p:handoutMasterIdLst>
  <p:sldIdLst>
    <p:sldId id="583" r:id="rId2"/>
    <p:sldId id="257" r:id="rId3"/>
    <p:sldId id="596" r:id="rId4"/>
    <p:sldId id="584" r:id="rId5"/>
    <p:sldId id="585" r:id="rId6"/>
    <p:sldId id="586" r:id="rId7"/>
    <p:sldId id="727" r:id="rId8"/>
    <p:sldId id="648" r:id="rId9"/>
    <p:sldId id="649" r:id="rId10"/>
    <p:sldId id="650" r:id="rId11"/>
    <p:sldId id="651" r:id="rId12"/>
    <p:sldId id="677" r:id="rId13"/>
    <p:sldId id="652" r:id="rId14"/>
    <p:sldId id="653" r:id="rId15"/>
    <p:sldId id="678" r:id="rId16"/>
    <p:sldId id="657" r:id="rId17"/>
    <p:sldId id="679" r:id="rId18"/>
    <p:sldId id="658" r:id="rId19"/>
    <p:sldId id="680" r:id="rId20"/>
    <p:sldId id="659" r:id="rId21"/>
    <p:sldId id="681" r:id="rId22"/>
    <p:sldId id="682" r:id="rId23"/>
    <p:sldId id="296" r:id="rId24"/>
    <p:sldId id="722" r:id="rId25"/>
    <p:sldId id="258" r:id="rId26"/>
    <p:sldId id="270" r:id="rId27"/>
    <p:sldId id="259" r:id="rId28"/>
    <p:sldId id="271" r:id="rId29"/>
    <p:sldId id="272" r:id="rId30"/>
    <p:sldId id="273" r:id="rId31"/>
    <p:sldId id="274" r:id="rId32"/>
    <p:sldId id="275" r:id="rId33"/>
    <p:sldId id="725" r:id="rId34"/>
    <p:sldId id="276" r:id="rId35"/>
    <p:sldId id="278" r:id="rId36"/>
    <p:sldId id="279" r:id="rId37"/>
    <p:sldId id="726" r:id="rId38"/>
    <p:sldId id="280" r:id="rId39"/>
    <p:sldId id="281" r:id="rId40"/>
    <p:sldId id="282" r:id="rId41"/>
    <p:sldId id="295" r:id="rId42"/>
    <p:sldId id="683" r:id="rId43"/>
    <p:sldId id="684" r:id="rId44"/>
    <p:sldId id="685" r:id="rId45"/>
    <p:sldId id="686" r:id="rId46"/>
    <p:sldId id="687" r:id="rId47"/>
    <p:sldId id="688" r:id="rId48"/>
    <p:sldId id="689" r:id="rId49"/>
    <p:sldId id="690" r:id="rId50"/>
    <p:sldId id="691" r:id="rId51"/>
    <p:sldId id="692" r:id="rId52"/>
    <p:sldId id="693" r:id="rId53"/>
    <p:sldId id="694" r:id="rId54"/>
    <p:sldId id="695" r:id="rId55"/>
    <p:sldId id="696" r:id="rId56"/>
    <p:sldId id="697" r:id="rId57"/>
    <p:sldId id="698" r:id="rId58"/>
    <p:sldId id="699" r:id="rId59"/>
    <p:sldId id="700" r:id="rId60"/>
    <p:sldId id="701" r:id="rId61"/>
    <p:sldId id="702" r:id="rId62"/>
    <p:sldId id="703" r:id="rId63"/>
    <p:sldId id="704" r:id="rId64"/>
    <p:sldId id="705" r:id="rId65"/>
    <p:sldId id="706" r:id="rId66"/>
    <p:sldId id="707" r:id="rId67"/>
    <p:sldId id="708" r:id="rId68"/>
    <p:sldId id="709" r:id="rId69"/>
    <p:sldId id="710" r:id="rId70"/>
    <p:sldId id="711" r:id="rId71"/>
    <p:sldId id="712" r:id="rId72"/>
    <p:sldId id="713" r:id="rId73"/>
    <p:sldId id="714" r:id="rId74"/>
    <p:sldId id="715" r:id="rId75"/>
    <p:sldId id="716" r:id="rId76"/>
    <p:sldId id="717" r:id="rId77"/>
    <p:sldId id="718" r:id="rId78"/>
    <p:sldId id="719" r:id="rId79"/>
    <p:sldId id="723" r:id="rId80"/>
    <p:sldId id="724" r:id="rId81"/>
    <p:sldId id="721" r:id="rId82"/>
  </p:sldIdLst>
  <p:sldSz cx="12192000" cy="6858000"/>
  <p:notesSz cx="7010400" cy="9236075"/>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09">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xcv"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05" autoAdjust="0"/>
  </p:normalViewPr>
  <p:slideViewPr>
    <p:cSldViewPr>
      <p:cViewPr varScale="1">
        <p:scale>
          <a:sx n="91" d="100"/>
          <a:sy n="91" d="100"/>
        </p:scale>
        <p:origin x="534" y="5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38" d="100"/>
          <a:sy n="38" d="100"/>
        </p:scale>
        <p:origin x="-2314" y="-77"/>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553AF8-97C3-470C-AEAB-2D912E3AA49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30284734-B464-4893-B091-6B6B39B73C25}">
      <dgm:prSet phldrT="[Text]"/>
      <dgm:spPr>
        <a:solidFill>
          <a:srgbClr val="C00000"/>
        </a:solidFill>
      </dgm:spPr>
      <dgm:t>
        <a:bodyPr/>
        <a:lstStyle/>
        <a:p>
          <a:r>
            <a:rPr lang="en-US" b="1" smtClean="0"/>
            <a:t>1</a:t>
          </a:r>
          <a:endParaRPr lang="en-US" b="1"/>
        </a:p>
      </dgm:t>
    </dgm:pt>
    <dgm:pt modelId="{1D5D1A6C-B275-4ED3-B739-E7130B0BC4EB}" type="parTrans" cxnId="{C868AFE1-81BD-4EB7-B151-7AB577A9A121}">
      <dgm:prSet/>
      <dgm:spPr/>
      <dgm:t>
        <a:bodyPr/>
        <a:lstStyle/>
        <a:p>
          <a:endParaRPr lang="en-US"/>
        </a:p>
      </dgm:t>
    </dgm:pt>
    <dgm:pt modelId="{C1B73D03-F45D-4575-8C25-51E96ECE17D0}" type="sibTrans" cxnId="{C868AFE1-81BD-4EB7-B151-7AB577A9A121}">
      <dgm:prSet/>
      <dgm:spPr/>
      <dgm:t>
        <a:bodyPr/>
        <a:lstStyle/>
        <a:p>
          <a:endParaRPr lang="en-US"/>
        </a:p>
      </dgm:t>
    </dgm:pt>
    <dgm:pt modelId="{23123CC1-B405-479F-B198-CCEAD00B39A5}">
      <dgm:prSet phldrT="[Text]" custT="1"/>
      <dgm:spPr>
        <a:solidFill>
          <a:schemeClr val="accent6">
            <a:lumMod val="40000"/>
            <a:lumOff val="60000"/>
            <a:alpha val="90000"/>
          </a:schemeClr>
        </a:solidFill>
      </dgm:spPr>
      <dgm:t>
        <a:bodyPr/>
        <a:lstStyle/>
        <a:p>
          <a:r>
            <a:rPr lang="en-US" altLang="en-US" sz="2000" b="1" smtClean="0">
              <a:solidFill>
                <a:srgbClr val="0070C0"/>
              </a:solidFill>
              <a:latin typeface="Times New Roman" panose="02020603050405020304" pitchFamily="18" charset="0"/>
              <a:cs typeface="Times New Roman" panose="02020603050405020304" pitchFamily="18" charset="0"/>
            </a:rPr>
            <a:t>QUY ĐỊNH VỀ CHỮ KÝ SỐ CHUYÊN DÙNG CÔNG VỤ TẠI NGHỊ ĐỊNH 68/2024/NĐ-CP</a:t>
          </a:r>
          <a:endParaRPr lang="en-US" sz="2000">
            <a:solidFill>
              <a:srgbClr val="0070C0"/>
            </a:solidFill>
            <a:latin typeface="Times New Roman" panose="02020603050405020304" pitchFamily="18" charset="0"/>
            <a:cs typeface="Times New Roman" panose="02020603050405020304" pitchFamily="18" charset="0"/>
          </a:endParaRPr>
        </a:p>
      </dgm:t>
    </dgm:pt>
    <dgm:pt modelId="{067EFF7E-1F2C-47A1-BAF5-EE7946CC159E}" type="parTrans" cxnId="{D90B59CA-2950-44FD-912F-35A594ACC302}">
      <dgm:prSet/>
      <dgm:spPr/>
      <dgm:t>
        <a:bodyPr/>
        <a:lstStyle/>
        <a:p>
          <a:endParaRPr lang="en-US"/>
        </a:p>
      </dgm:t>
    </dgm:pt>
    <dgm:pt modelId="{37FC2E45-03E2-4FDF-9540-71836B735B0F}" type="sibTrans" cxnId="{D90B59CA-2950-44FD-912F-35A594ACC302}">
      <dgm:prSet/>
      <dgm:spPr/>
      <dgm:t>
        <a:bodyPr/>
        <a:lstStyle/>
        <a:p>
          <a:endParaRPr lang="en-US"/>
        </a:p>
      </dgm:t>
    </dgm:pt>
    <dgm:pt modelId="{6FE72CD2-D0CE-47AC-92B5-CC6BB470F76A}">
      <dgm:prSet phldrT="[Text]" custT="1"/>
      <dgm:spPr>
        <a:solidFill>
          <a:schemeClr val="accent2">
            <a:lumMod val="40000"/>
            <a:lumOff val="60000"/>
            <a:alpha val="90000"/>
          </a:schemeClr>
        </a:solidFill>
      </dgm:spPr>
      <dgm:t>
        <a:bodyPr/>
        <a:lstStyle/>
        <a:p>
          <a:r>
            <a:rPr lang="en-US" altLang="en-US" sz="2000" b="1" smtClean="0">
              <a:solidFill>
                <a:srgbClr val="0070C0"/>
              </a:solidFill>
              <a:latin typeface="Times New Roman" panose="02020603050405020304" pitchFamily="18" charset="0"/>
              <a:cs typeface="Times New Roman" panose="02020603050405020304" pitchFamily="18" charset="0"/>
            </a:rPr>
            <a:t>HƯỚNG DẪN SỬ DỤNG GIẢI PHÁP KÝ SỐ TẬP TRUNG</a:t>
          </a:r>
          <a:endParaRPr lang="en-US" sz="2000">
            <a:solidFill>
              <a:srgbClr val="0070C0"/>
            </a:solidFill>
          </a:endParaRPr>
        </a:p>
      </dgm:t>
    </dgm:pt>
    <dgm:pt modelId="{3BF0CCD5-7674-4DBE-94D3-742540FBBD4D}" type="parTrans" cxnId="{D6B38015-C3D6-48F3-A706-9540C2DBD550}">
      <dgm:prSet/>
      <dgm:spPr/>
      <dgm:t>
        <a:bodyPr/>
        <a:lstStyle/>
        <a:p>
          <a:endParaRPr lang="en-US"/>
        </a:p>
      </dgm:t>
    </dgm:pt>
    <dgm:pt modelId="{3BB13DD4-3F9E-4546-BEBB-B2638038DC5A}" type="sibTrans" cxnId="{D6B38015-C3D6-48F3-A706-9540C2DBD550}">
      <dgm:prSet/>
      <dgm:spPr/>
      <dgm:t>
        <a:bodyPr/>
        <a:lstStyle/>
        <a:p>
          <a:endParaRPr lang="en-US"/>
        </a:p>
      </dgm:t>
    </dgm:pt>
    <dgm:pt modelId="{8B6DF7AE-3299-47B5-B821-DCCCB6D248A8}">
      <dgm:prSet phldrT="[Text]"/>
      <dgm:spPr>
        <a:solidFill>
          <a:srgbClr val="92D050"/>
        </a:solidFill>
      </dgm:spPr>
      <dgm:t>
        <a:bodyPr/>
        <a:lstStyle/>
        <a:p>
          <a:r>
            <a:rPr lang="en-US" b="1" smtClean="0"/>
            <a:t>3</a:t>
          </a:r>
          <a:endParaRPr lang="en-US" b="1"/>
        </a:p>
      </dgm:t>
    </dgm:pt>
    <dgm:pt modelId="{CECB56B9-ED3A-4A4C-B2DB-DC005EDCDC18}" type="sibTrans" cxnId="{D8AD2A5F-7501-4DF8-B5A8-94D9463C559D}">
      <dgm:prSet/>
      <dgm:spPr/>
      <dgm:t>
        <a:bodyPr/>
        <a:lstStyle/>
        <a:p>
          <a:endParaRPr lang="en-US"/>
        </a:p>
      </dgm:t>
    </dgm:pt>
    <dgm:pt modelId="{149BEBA2-0A02-48CF-AFE7-A089CC0903AB}" type="parTrans" cxnId="{D8AD2A5F-7501-4DF8-B5A8-94D9463C559D}">
      <dgm:prSet/>
      <dgm:spPr/>
      <dgm:t>
        <a:bodyPr/>
        <a:lstStyle/>
        <a:p>
          <a:endParaRPr lang="en-US"/>
        </a:p>
      </dgm:t>
    </dgm:pt>
    <dgm:pt modelId="{D7DE5268-C886-4628-A891-D18BC9403217}">
      <dgm:prSet phldrT="[Text]"/>
      <dgm:spPr>
        <a:solidFill>
          <a:srgbClr val="FFC000"/>
        </a:solidFill>
      </dgm:spPr>
      <dgm:t>
        <a:bodyPr/>
        <a:lstStyle/>
        <a:p>
          <a:r>
            <a:rPr lang="en-US" b="1" smtClean="0"/>
            <a:t>2</a:t>
          </a:r>
          <a:endParaRPr lang="en-US" b="1"/>
        </a:p>
      </dgm:t>
    </dgm:pt>
    <dgm:pt modelId="{D819AE9B-6681-4BB6-A468-B9C7A4429811}" type="sibTrans" cxnId="{C3E17DE6-1A28-4A5B-B0BE-8469AF25C549}">
      <dgm:prSet/>
      <dgm:spPr/>
      <dgm:t>
        <a:bodyPr/>
        <a:lstStyle/>
        <a:p>
          <a:endParaRPr lang="en-US"/>
        </a:p>
      </dgm:t>
    </dgm:pt>
    <dgm:pt modelId="{8813D256-BD60-462E-AFF7-660724FA96C1}" type="parTrans" cxnId="{C3E17DE6-1A28-4A5B-B0BE-8469AF25C549}">
      <dgm:prSet/>
      <dgm:spPr/>
      <dgm:t>
        <a:bodyPr/>
        <a:lstStyle/>
        <a:p>
          <a:endParaRPr lang="en-US"/>
        </a:p>
      </dgm:t>
    </dgm:pt>
    <dgm:pt modelId="{335EA4FA-77DB-4DE4-884A-7A9AB548E911}">
      <dgm:prSet phldrT="[Text]" custT="1"/>
      <dgm:spPr>
        <a:solidFill>
          <a:schemeClr val="bg2">
            <a:lumMod val="90000"/>
            <a:alpha val="90000"/>
          </a:schemeClr>
        </a:solidFill>
      </dgm:spPr>
      <dgm:t>
        <a:bodyPr/>
        <a:lstStyle/>
        <a:p>
          <a:r>
            <a:rPr lang="en-US" sz="2000" b="1" smtClean="0">
              <a:solidFill>
                <a:srgbClr val="0070C0"/>
              </a:solidFill>
              <a:latin typeface="Times New Roman" panose="02020603050405020304" pitchFamily="18" charset="0"/>
              <a:cs typeface="Times New Roman" panose="02020603050405020304" pitchFamily="18" charset="0"/>
            </a:rPr>
            <a:t>QUY TRÌNH ĐĂNG KÝ, YÊU CẦU CUNG CẤP DỊCH VỤ SỬ DỤNG GIẢI PHÁP KÝ SỐ TẬP TRUNG</a:t>
          </a:r>
          <a:endParaRPr lang="en-US" sz="2000" b="1">
            <a:solidFill>
              <a:srgbClr val="0070C0"/>
            </a:solidFill>
            <a:latin typeface="Times New Roman" panose="02020603050405020304" pitchFamily="18" charset="0"/>
            <a:cs typeface="Times New Roman" panose="02020603050405020304" pitchFamily="18" charset="0"/>
          </a:endParaRPr>
        </a:p>
      </dgm:t>
    </dgm:pt>
    <dgm:pt modelId="{FFA4F9AD-D03A-4FED-8DF5-056D5BF1C8C5}" type="sibTrans" cxnId="{9F39D9D1-FCE8-49EB-9F06-396F6CD0006B}">
      <dgm:prSet/>
      <dgm:spPr/>
      <dgm:t>
        <a:bodyPr/>
        <a:lstStyle/>
        <a:p>
          <a:endParaRPr lang="en-US"/>
        </a:p>
      </dgm:t>
    </dgm:pt>
    <dgm:pt modelId="{3359AADA-711E-4403-B69D-E3CAC60273F9}" type="parTrans" cxnId="{9F39D9D1-FCE8-49EB-9F06-396F6CD0006B}">
      <dgm:prSet/>
      <dgm:spPr/>
      <dgm:t>
        <a:bodyPr/>
        <a:lstStyle/>
        <a:p>
          <a:endParaRPr lang="en-US"/>
        </a:p>
      </dgm:t>
    </dgm:pt>
    <dgm:pt modelId="{ED604374-EC2B-44E5-B9BB-DA7C0F0DC47F}">
      <dgm:prSet phldrT="[Text]"/>
      <dgm:spPr>
        <a:solidFill>
          <a:schemeClr val="accent2">
            <a:lumMod val="75000"/>
          </a:schemeClr>
        </a:solidFill>
      </dgm:spPr>
      <dgm:t>
        <a:bodyPr/>
        <a:lstStyle/>
        <a:p>
          <a:r>
            <a:rPr lang="en-US" b="1" smtClean="0"/>
            <a:t>4</a:t>
          </a:r>
          <a:endParaRPr lang="en-US" b="1"/>
        </a:p>
      </dgm:t>
    </dgm:pt>
    <dgm:pt modelId="{0AE83387-8D3D-4E65-9B40-A9CE40FE210A}" type="parTrans" cxnId="{CCE826AF-929F-493F-9FCD-79DB69062429}">
      <dgm:prSet/>
      <dgm:spPr/>
      <dgm:t>
        <a:bodyPr/>
        <a:lstStyle/>
        <a:p>
          <a:endParaRPr lang="en-US"/>
        </a:p>
      </dgm:t>
    </dgm:pt>
    <dgm:pt modelId="{374FD780-8B7A-4242-960D-0A9946F6C931}" type="sibTrans" cxnId="{CCE826AF-929F-493F-9FCD-79DB69062429}">
      <dgm:prSet/>
      <dgm:spPr/>
      <dgm:t>
        <a:bodyPr/>
        <a:lstStyle/>
        <a:p>
          <a:endParaRPr lang="en-US"/>
        </a:p>
      </dgm:t>
    </dgm:pt>
    <dgm:pt modelId="{A535F9D9-3D0B-47CC-973F-94AA2B98B641}">
      <dgm:prSet phldrT="[Text]" custT="1"/>
      <dgm:spPr>
        <a:solidFill>
          <a:schemeClr val="accent1">
            <a:lumMod val="60000"/>
            <a:lumOff val="40000"/>
            <a:alpha val="90000"/>
          </a:schemeClr>
        </a:solidFill>
      </dgm:spPr>
      <dgm:t>
        <a:bodyPr/>
        <a:lstStyle/>
        <a:p>
          <a:r>
            <a:rPr lang="en-US" altLang="en-US" sz="2000" b="1" smtClean="0">
              <a:solidFill>
                <a:srgbClr val="0070C0"/>
              </a:solidFill>
              <a:latin typeface="Times New Roman" panose="02020603050405020304" pitchFamily="18" charset="0"/>
              <a:cs typeface="Times New Roman" panose="02020603050405020304" pitchFamily="18" charset="0"/>
            </a:rPr>
            <a:t>HỖ TRỢ KỸ THUẬT TRONG QUÁ TRÌNH SỬ DỤNG DỊCH VỤ</a:t>
          </a:r>
          <a:endParaRPr lang="en-US" sz="2000" b="1">
            <a:solidFill>
              <a:srgbClr val="0070C0"/>
            </a:solidFill>
            <a:latin typeface="Times New Roman" panose="02020603050405020304" pitchFamily="18" charset="0"/>
            <a:cs typeface="Times New Roman" panose="02020603050405020304" pitchFamily="18" charset="0"/>
          </a:endParaRPr>
        </a:p>
      </dgm:t>
    </dgm:pt>
    <dgm:pt modelId="{6E615F59-4026-4C58-8C8A-7CC27B6C7C84}" type="parTrans" cxnId="{06D9E602-C6C7-4D04-B07E-0C50DD0F1411}">
      <dgm:prSet/>
      <dgm:spPr/>
      <dgm:t>
        <a:bodyPr/>
        <a:lstStyle/>
        <a:p>
          <a:endParaRPr lang="en-US"/>
        </a:p>
      </dgm:t>
    </dgm:pt>
    <dgm:pt modelId="{8DAE7099-62BD-4A41-A32F-C645EDAE78B2}" type="sibTrans" cxnId="{06D9E602-C6C7-4D04-B07E-0C50DD0F1411}">
      <dgm:prSet/>
      <dgm:spPr/>
      <dgm:t>
        <a:bodyPr/>
        <a:lstStyle/>
        <a:p>
          <a:endParaRPr lang="en-US"/>
        </a:p>
      </dgm:t>
    </dgm:pt>
    <dgm:pt modelId="{7D8BB516-1125-4AEB-AFB7-49760C9EE3CC}" type="pres">
      <dgm:prSet presAssocID="{67553AF8-97C3-470C-AEAB-2D912E3AA49E}" presName="linearFlow" presStyleCnt="0">
        <dgm:presLayoutVars>
          <dgm:dir/>
          <dgm:animLvl val="lvl"/>
          <dgm:resizeHandles val="exact"/>
        </dgm:presLayoutVars>
      </dgm:prSet>
      <dgm:spPr/>
      <dgm:t>
        <a:bodyPr/>
        <a:lstStyle/>
        <a:p>
          <a:endParaRPr lang="en-US"/>
        </a:p>
      </dgm:t>
    </dgm:pt>
    <dgm:pt modelId="{B57250F6-E76A-449B-BBEE-AD658DF44A66}" type="pres">
      <dgm:prSet presAssocID="{30284734-B464-4893-B091-6B6B39B73C25}" presName="composite" presStyleCnt="0"/>
      <dgm:spPr/>
    </dgm:pt>
    <dgm:pt modelId="{991D69A5-0FB2-40A2-A459-B42DCEECB1E6}" type="pres">
      <dgm:prSet presAssocID="{30284734-B464-4893-B091-6B6B39B73C25}" presName="parentText" presStyleLbl="alignNode1" presStyleIdx="0" presStyleCnt="4">
        <dgm:presLayoutVars>
          <dgm:chMax val="1"/>
          <dgm:bulletEnabled val="1"/>
        </dgm:presLayoutVars>
      </dgm:prSet>
      <dgm:spPr/>
      <dgm:t>
        <a:bodyPr/>
        <a:lstStyle/>
        <a:p>
          <a:endParaRPr lang="en-US"/>
        </a:p>
      </dgm:t>
    </dgm:pt>
    <dgm:pt modelId="{B61B42B6-7C65-4659-94B4-3CA88F41097C}" type="pres">
      <dgm:prSet presAssocID="{30284734-B464-4893-B091-6B6B39B73C25}" presName="descendantText" presStyleLbl="alignAcc1" presStyleIdx="0" presStyleCnt="4" custScaleY="100000">
        <dgm:presLayoutVars>
          <dgm:bulletEnabled val="1"/>
        </dgm:presLayoutVars>
      </dgm:prSet>
      <dgm:spPr/>
      <dgm:t>
        <a:bodyPr/>
        <a:lstStyle/>
        <a:p>
          <a:endParaRPr lang="en-US"/>
        </a:p>
      </dgm:t>
    </dgm:pt>
    <dgm:pt modelId="{905B820A-FD07-421F-ADAE-1F04DE81C76B}" type="pres">
      <dgm:prSet presAssocID="{C1B73D03-F45D-4575-8C25-51E96ECE17D0}" presName="sp" presStyleCnt="0"/>
      <dgm:spPr/>
    </dgm:pt>
    <dgm:pt modelId="{DB9392A8-6866-4BA5-9434-C278FD2C6F65}" type="pres">
      <dgm:prSet presAssocID="{D7DE5268-C886-4628-A891-D18BC9403217}" presName="composite" presStyleCnt="0"/>
      <dgm:spPr/>
    </dgm:pt>
    <dgm:pt modelId="{268DB294-9C06-4E90-BE0C-89555B0CFA38}" type="pres">
      <dgm:prSet presAssocID="{D7DE5268-C886-4628-A891-D18BC9403217}" presName="parentText" presStyleLbl="alignNode1" presStyleIdx="1" presStyleCnt="4">
        <dgm:presLayoutVars>
          <dgm:chMax val="1"/>
          <dgm:bulletEnabled val="1"/>
        </dgm:presLayoutVars>
      </dgm:prSet>
      <dgm:spPr/>
      <dgm:t>
        <a:bodyPr/>
        <a:lstStyle/>
        <a:p>
          <a:endParaRPr lang="en-US"/>
        </a:p>
      </dgm:t>
    </dgm:pt>
    <dgm:pt modelId="{2E4AAE87-61C5-42C3-87FE-E5A957D136A9}" type="pres">
      <dgm:prSet presAssocID="{D7DE5268-C886-4628-A891-D18BC9403217}" presName="descendantText" presStyleLbl="alignAcc1" presStyleIdx="1" presStyleCnt="4">
        <dgm:presLayoutVars>
          <dgm:bulletEnabled val="1"/>
        </dgm:presLayoutVars>
      </dgm:prSet>
      <dgm:spPr/>
      <dgm:t>
        <a:bodyPr/>
        <a:lstStyle/>
        <a:p>
          <a:endParaRPr lang="en-US"/>
        </a:p>
      </dgm:t>
    </dgm:pt>
    <dgm:pt modelId="{718F8239-B72E-4784-8BE9-E94F31D60D1B}" type="pres">
      <dgm:prSet presAssocID="{D819AE9B-6681-4BB6-A468-B9C7A4429811}" presName="sp" presStyleCnt="0"/>
      <dgm:spPr/>
    </dgm:pt>
    <dgm:pt modelId="{299C3919-8274-4521-9FD9-8250DFD1B7DB}" type="pres">
      <dgm:prSet presAssocID="{8B6DF7AE-3299-47B5-B821-DCCCB6D248A8}" presName="composite" presStyleCnt="0"/>
      <dgm:spPr/>
    </dgm:pt>
    <dgm:pt modelId="{6D703595-DF1A-4A75-A5F8-77C0883CF309}" type="pres">
      <dgm:prSet presAssocID="{8B6DF7AE-3299-47B5-B821-DCCCB6D248A8}" presName="parentText" presStyleLbl="alignNode1" presStyleIdx="2" presStyleCnt="4">
        <dgm:presLayoutVars>
          <dgm:chMax val="1"/>
          <dgm:bulletEnabled val="1"/>
        </dgm:presLayoutVars>
      </dgm:prSet>
      <dgm:spPr/>
      <dgm:t>
        <a:bodyPr/>
        <a:lstStyle/>
        <a:p>
          <a:endParaRPr lang="en-US"/>
        </a:p>
      </dgm:t>
    </dgm:pt>
    <dgm:pt modelId="{B36BE667-61EA-45FC-A5C9-92CA2101D511}" type="pres">
      <dgm:prSet presAssocID="{8B6DF7AE-3299-47B5-B821-DCCCB6D248A8}" presName="descendantText" presStyleLbl="alignAcc1" presStyleIdx="2" presStyleCnt="4">
        <dgm:presLayoutVars>
          <dgm:bulletEnabled val="1"/>
        </dgm:presLayoutVars>
      </dgm:prSet>
      <dgm:spPr/>
      <dgm:t>
        <a:bodyPr/>
        <a:lstStyle/>
        <a:p>
          <a:endParaRPr lang="en-US"/>
        </a:p>
      </dgm:t>
    </dgm:pt>
    <dgm:pt modelId="{5CB83B07-BA16-42B2-A5EA-34E158616B05}" type="pres">
      <dgm:prSet presAssocID="{CECB56B9-ED3A-4A4C-B2DB-DC005EDCDC18}" presName="sp" presStyleCnt="0"/>
      <dgm:spPr/>
    </dgm:pt>
    <dgm:pt modelId="{CC197395-E893-4ED7-A7BD-525AE7D2D78F}" type="pres">
      <dgm:prSet presAssocID="{ED604374-EC2B-44E5-B9BB-DA7C0F0DC47F}" presName="composite" presStyleCnt="0"/>
      <dgm:spPr/>
    </dgm:pt>
    <dgm:pt modelId="{D86F6222-AE32-4C91-9824-8FC1887E76A8}" type="pres">
      <dgm:prSet presAssocID="{ED604374-EC2B-44E5-B9BB-DA7C0F0DC47F}" presName="parentText" presStyleLbl="alignNode1" presStyleIdx="3" presStyleCnt="4">
        <dgm:presLayoutVars>
          <dgm:chMax val="1"/>
          <dgm:bulletEnabled val="1"/>
        </dgm:presLayoutVars>
      </dgm:prSet>
      <dgm:spPr/>
      <dgm:t>
        <a:bodyPr/>
        <a:lstStyle/>
        <a:p>
          <a:endParaRPr lang="en-US"/>
        </a:p>
      </dgm:t>
    </dgm:pt>
    <dgm:pt modelId="{B0BA5724-F6E1-4F60-BDF3-77E140E46DFD}" type="pres">
      <dgm:prSet presAssocID="{ED604374-EC2B-44E5-B9BB-DA7C0F0DC47F}" presName="descendantText" presStyleLbl="alignAcc1" presStyleIdx="3" presStyleCnt="4" custLinFactNeighborY="0">
        <dgm:presLayoutVars>
          <dgm:bulletEnabled val="1"/>
        </dgm:presLayoutVars>
      </dgm:prSet>
      <dgm:spPr/>
      <dgm:t>
        <a:bodyPr/>
        <a:lstStyle/>
        <a:p>
          <a:endParaRPr lang="en-US"/>
        </a:p>
      </dgm:t>
    </dgm:pt>
  </dgm:ptLst>
  <dgm:cxnLst>
    <dgm:cxn modelId="{BD1D510A-0D4D-44CF-B4A5-6AACF33F0D94}" type="presOf" srcId="{335EA4FA-77DB-4DE4-884A-7A9AB548E911}" destId="{2E4AAE87-61C5-42C3-87FE-E5A957D136A9}" srcOrd="0" destOrd="0" presId="urn:microsoft.com/office/officeart/2005/8/layout/chevron2"/>
    <dgm:cxn modelId="{6A199C4C-B8BB-4895-9E06-468EFB3F65BF}" type="presOf" srcId="{A535F9D9-3D0B-47CC-973F-94AA2B98B641}" destId="{B0BA5724-F6E1-4F60-BDF3-77E140E46DFD}" srcOrd="0" destOrd="0" presId="urn:microsoft.com/office/officeart/2005/8/layout/chevron2"/>
    <dgm:cxn modelId="{D9872BD5-3326-4018-A528-693E631ADDC9}" type="presOf" srcId="{30284734-B464-4893-B091-6B6B39B73C25}" destId="{991D69A5-0FB2-40A2-A459-B42DCEECB1E6}" srcOrd="0" destOrd="0" presId="urn:microsoft.com/office/officeart/2005/8/layout/chevron2"/>
    <dgm:cxn modelId="{D8AD2A5F-7501-4DF8-B5A8-94D9463C559D}" srcId="{67553AF8-97C3-470C-AEAB-2D912E3AA49E}" destId="{8B6DF7AE-3299-47B5-B821-DCCCB6D248A8}" srcOrd="2" destOrd="0" parTransId="{149BEBA2-0A02-48CF-AFE7-A089CC0903AB}" sibTransId="{CECB56B9-ED3A-4A4C-B2DB-DC005EDCDC18}"/>
    <dgm:cxn modelId="{C3E17DE6-1A28-4A5B-B0BE-8469AF25C549}" srcId="{67553AF8-97C3-470C-AEAB-2D912E3AA49E}" destId="{D7DE5268-C886-4628-A891-D18BC9403217}" srcOrd="1" destOrd="0" parTransId="{8813D256-BD60-462E-AFF7-660724FA96C1}" sibTransId="{D819AE9B-6681-4BB6-A468-B9C7A4429811}"/>
    <dgm:cxn modelId="{D90B59CA-2950-44FD-912F-35A594ACC302}" srcId="{30284734-B464-4893-B091-6B6B39B73C25}" destId="{23123CC1-B405-479F-B198-CCEAD00B39A5}" srcOrd="0" destOrd="0" parTransId="{067EFF7E-1F2C-47A1-BAF5-EE7946CC159E}" sibTransId="{37FC2E45-03E2-4FDF-9540-71836B735B0F}"/>
    <dgm:cxn modelId="{88FC1486-68B5-4C79-8449-57FA6DB12CB9}" type="presOf" srcId="{D7DE5268-C886-4628-A891-D18BC9403217}" destId="{268DB294-9C06-4E90-BE0C-89555B0CFA38}" srcOrd="0" destOrd="0" presId="urn:microsoft.com/office/officeart/2005/8/layout/chevron2"/>
    <dgm:cxn modelId="{D6B38015-C3D6-48F3-A706-9540C2DBD550}" srcId="{8B6DF7AE-3299-47B5-B821-DCCCB6D248A8}" destId="{6FE72CD2-D0CE-47AC-92B5-CC6BB470F76A}" srcOrd="0" destOrd="0" parTransId="{3BF0CCD5-7674-4DBE-94D3-742540FBBD4D}" sibTransId="{3BB13DD4-3F9E-4546-BEBB-B2638038DC5A}"/>
    <dgm:cxn modelId="{06D9E602-C6C7-4D04-B07E-0C50DD0F1411}" srcId="{ED604374-EC2B-44E5-B9BB-DA7C0F0DC47F}" destId="{A535F9D9-3D0B-47CC-973F-94AA2B98B641}" srcOrd="0" destOrd="0" parTransId="{6E615F59-4026-4C58-8C8A-7CC27B6C7C84}" sibTransId="{8DAE7099-62BD-4A41-A32F-C645EDAE78B2}"/>
    <dgm:cxn modelId="{D5E24ECB-6040-439F-82BE-B1A78799C9FB}" type="presOf" srcId="{67553AF8-97C3-470C-AEAB-2D912E3AA49E}" destId="{7D8BB516-1125-4AEB-AFB7-49760C9EE3CC}" srcOrd="0" destOrd="0" presId="urn:microsoft.com/office/officeart/2005/8/layout/chevron2"/>
    <dgm:cxn modelId="{9F39D9D1-FCE8-49EB-9F06-396F6CD0006B}" srcId="{D7DE5268-C886-4628-A891-D18BC9403217}" destId="{335EA4FA-77DB-4DE4-884A-7A9AB548E911}" srcOrd="0" destOrd="0" parTransId="{3359AADA-711E-4403-B69D-E3CAC60273F9}" sibTransId="{FFA4F9AD-D03A-4FED-8DF5-056D5BF1C8C5}"/>
    <dgm:cxn modelId="{6EF8684C-971D-4ACA-9EC2-A96EC4E1F6F6}" type="presOf" srcId="{8B6DF7AE-3299-47B5-B821-DCCCB6D248A8}" destId="{6D703595-DF1A-4A75-A5F8-77C0883CF309}" srcOrd="0" destOrd="0" presId="urn:microsoft.com/office/officeart/2005/8/layout/chevron2"/>
    <dgm:cxn modelId="{C868AFE1-81BD-4EB7-B151-7AB577A9A121}" srcId="{67553AF8-97C3-470C-AEAB-2D912E3AA49E}" destId="{30284734-B464-4893-B091-6B6B39B73C25}" srcOrd="0" destOrd="0" parTransId="{1D5D1A6C-B275-4ED3-B739-E7130B0BC4EB}" sibTransId="{C1B73D03-F45D-4575-8C25-51E96ECE17D0}"/>
    <dgm:cxn modelId="{35C4F198-2746-45CB-A99A-A86161CA3563}" type="presOf" srcId="{23123CC1-B405-479F-B198-CCEAD00B39A5}" destId="{B61B42B6-7C65-4659-94B4-3CA88F41097C}" srcOrd="0" destOrd="0" presId="urn:microsoft.com/office/officeart/2005/8/layout/chevron2"/>
    <dgm:cxn modelId="{716348A8-B6F4-4665-BD83-9F886AA3B81A}" type="presOf" srcId="{ED604374-EC2B-44E5-B9BB-DA7C0F0DC47F}" destId="{D86F6222-AE32-4C91-9824-8FC1887E76A8}" srcOrd="0" destOrd="0" presId="urn:microsoft.com/office/officeart/2005/8/layout/chevron2"/>
    <dgm:cxn modelId="{BE082C6C-375D-434B-A40F-E08D7474E84C}" type="presOf" srcId="{6FE72CD2-D0CE-47AC-92B5-CC6BB470F76A}" destId="{B36BE667-61EA-45FC-A5C9-92CA2101D511}" srcOrd="0" destOrd="0" presId="urn:microsoft.com/office/officeart/2005/8/layout/chevron2"/>
    <dgm:cxn modelId="{CCE826AF-929F-493F-9FCD-79DB69062429}" srcId="{67553AF8-97C3-470C-AEAB-2D912E3AA49E}" destId="{ED604374-EC2B-44E5-B9BB-DA7C0F0DC47F}" srcOrd="3" destOrd="0" parTransId="{0AE83387-8D3D-4E65-9B40-A9CE40FE210A}" sibTransId="{374FD780-8B7A-4242-960D-0A9946F6C931}"/>
    <dgm:cxn modelId="{A373E494-D414-4A53-81BB-4160E725F1BE}" type="presParOf" srcId="{7D8BB516-1125-4AEB-AFB7-49760C9EE3CC}" destId="{B57250F6-E76A-449B-BBEE-AD658DF44A66}" srcOrd="0" destOrd="0" presId="urn:microsoft.com/office/officeart/2005/8/layout/chevron2"/>
    <dgm:cxn modelId="{B571B96D-F50F-4AEA-A1B0-7DD1F19CB14D}" type="presParOf" srcId="{B57250F6-E76A-449B-BBEE-AD658DF44A66}" destId="{991D69A5-0FB2-40A2-A459-B42DCEECB1E6}" srcOrd="0" destOrd="0" presId="urn:microsoft.com/office/officeart/2005/8/layout/chevron2"/>
    <dgm:cxn modelId="{41A34147-1852-49FF-B108-47AAD1D49738}" type="presParOf" srcId="{B57250F6-E76A-449B-BBEE-AD658DF44A66}" destId="{B61B42B6-7C65-4659-94B4-3CA88F41097C}" srcOrd="1" destOrd="0" presId="urn:microsoft.com/office/officeart/2005/8/layout/chevron2"/>
    <dgm:cxn modelId="{1F9B306A-44B2-468D-815D-970887DEDFDB}" type="presParOf" srcId="{7D8BB516-1125-4AEB-AFB7-49760C9EE3CC}" destId="{905B820A-FD07-421F-ADAE-1F04DE81C76B}" srcOrd="1" destOrd="0" presId="urn:microsoft.com/office/officeart/2005/8/layout/chevron2"/>
    <dgm:cxn modelId="{FE7C15E3-D35E-4E38-847F-8CE1B194FF32}" type="presParOf" srcId="{7D8BB516-1125-4AEB-AFB7-49760C9EE3CC}" destId="{DB9392A8-6866-4BA5-9434-C278FD2C6F65}" srcOrd="2" destOrd="0" presId="urn:microsoft.com/office/officeart/2005/8/layout/chevron2"/>
    <dgm:cxn modelId="{D41B577F-17CE-4807-98CB-C566A33BEA27}" type="presParOf" srcId="{DB9392A8-6866-4BA5-9434-C278FD2C6F65}" destId="{268DB294-9C06-4E90-BE0C-89555B0CFA38}" srcOrd="0" destOrd="0" presId="urn:microsoft.com/office/officeart/2005/8/layout/chevron2"/>
    <dgm:cxn modelId="{B5D05952-CAC7-49AD-9332-B019156503B5}" type="presParOf" srcId="{DB9392A8-6866-4BA5-9434-C278FD2C6F65}" destId="{2E4AAE87-61C5-42C3-87FE-E5A957D136A9}" srcOrd="1" destOrd="0" presId="urn:microsoft.com/office/officeart/2005/8/layout/chevron2"/>
    <dgm:cxn modelId="{62C8F92C-1FD3-492C-96D3-16B4750D1DA2}" type="presParOf" srcId="{7D8BB516-1125-4AEB-AFB7-49760C9EE3CC}" destId="{718F8239-B72E-4784-8BE9-E94F31D60D1B}" srcOrd="3" destOrd="0" presId="urn:microsoft.com/office/officeart/2005/8/layout/chevron2"/>
    <dgm:cxn modelId="{BB853BFE-2781-43E1-8973-F587CE968FC6}" type="presParOf" srcId="{7D8BB516-1125-4AEB-AFB7-49760C9EE3CC}" destId="{299C3919-8274-4521-9FD9-8250DFD1B7DB}" srcOrd="4" destOrd="0" presId="urn:microsoft.com/office/officeart/2005/8/layout/chevron2"/>
    <dgm:cxn modelId="{CBC1F71D-E563-4FB4-8F82-7D19C483ADE3}" type="presParOf" srcId="{299C3919-8274-4521-9FD9-8250DFD1B7DB}" destId="{6D703595-DF1A-4A75-A5F8-77C0883CF309}" srcOrd="0" destOrd="0" presId="urn:microsoft.com/office/officeart/2005/8/layout/chevron2"/>
    <dgm:cxn modelId="{C18B04B9-0149-448F-98A2-1B224133E0BD}" type="presParOf" srcId="{299C3919-8274-4521-9FD9-8250DFD1B7DB}" destId="{B36BE667-61EA-45FC-A5C9-92CA2101D511}" srcOrd="1" destOrd="0" presId="urn:microsoft.com/office/officeart/2005/8/layout/chevron2"/>
    <dgm:cxn modelId="{45DC4D9F-5339-440F-9BBE-46E7F3F28F6C}" type="presParOf" srcId="{7D8BB516-1125-4AEB-AFB7-49760C9EE3CC}" destId="{5CB83B07-BA16-42B2-A5EA-34E158616B05}" srcOrd="5" destOrd="0" presId="urn:microsoft.com/office/officeart/2005/8/layout/chevron2"/>
    <dgm:cxn modelId="{930A7BBD-9017-4297-B1B2-028422AE436D}" type="presParOf" srcId="{7D8BB516-1125-4AEB-AFB7-49760C9EE3CC}" destId="{CC197395-E893-4ED7-A7BD-525AE7D2D78F}" srcOrd="6" destOrd="0" presId="urn:microsoft.com/office/officeart/2005/8/layout/chevron2"/>
    <dgm:cxn modelId="{AA160175-E2EA-4705-BACB-AEF3828CB7BD}" type="presParOf" srcId="{CC197395-E893-4ED7-A7BD-525AE7D2D78F}" destId="{D86F6222-AE32-4C91-9824-8FC1887E76A8}" srcOrd="0" destOrd="0" presId="urn:microsoft.com/office/officeart/2005/8/layout/chevron2"/>
    <dgm:cxn modelId="{BED4272A-6811-463E-8AED-FD7750738D7F}" type="presParOf" srcId="{CC197395-E893-4ED7-A7BD-525AE7D2D78F}" destId="{B0BA5724-F6E1-4F60-BDF3-77E140E46DFD}"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78820A3-365D-4DA8-8227-AFB6A6F9198C}" type="doc">
      <dgm:prSet loTypeId="urn:microsoft.com/office/officeart/2005/8/layout/process1" loCatId="process" qsTypeId="urn:microsoft.com/office/officeart/2005/8/quickstyle/simple1" qsCatId="simple" csTypeId="urn:microsoft.com/office/officeart/2005/8/colors/colorful1" csCatId="colorful" phldr="1"/>
      <dgm:spPr/>
    </dgm:pt>
    <dgm:pt modelId="{1C4ED01F-EF25-4B5C-B9AD-4AA1BC572F5B}">
      <dgm:prSet phldrT="[Text]"/>
      <dgm:spPr/>
      <dgm:t>
        <a:bodyPr/>
        <a:lstStyle/>
        <a:p>
          <a:r>
            <a:rPr lang="en-US">
              <a:solidFill>
                <a:schemeClr val="tx2">
                  <a:lumMod val="50000"/>
                </a:schemeClr>
              </a:solidFill>
              <a:latin typeface="Times New Roman" panose="02020603050405020304" pitchFamily="18" charset="0"/>
              <a:cs typeface="Times New Roman" panose="02020603050405020304" pitchFamily="18" charset="0"/>
            </a:rPr>
            <a:t>1. Đăng ký tài khoản</a:t>
          </a:r>
        </a:p>
      </dgm:t>
    </dgm:pt>
    <dgm:pt modelId="{13F82CA4-C8E6-434E-839E-A5ABC687E468}" type="parTrans" cxnId="{C4DBAF79-4C71-4D48-8C69-8E6E089359C1}">
      <dgm:prSet/>
      <dgm:spPr/>
      <dgm:t>
        <a:bodyPr/>
        <a:lstStyle/>
        <a:p>
          <a:endParaRPr lang="en-US"/>
        </a:p>
      </dgm:t>
    </dgm:pt>
    <dgm:pt modelId="{DA43659F-AB7C-4D2E-81A7-34428DCFFE5F}" type="sibTrans" cxnId="{C4DBAF79-4C71-4D48-8C69-8E6E089359C1}">
      <dgm:prSet/>
      <dgm:spPr/>
      <dgm:t>
        <a:bodyPr/>
        <a:lstStyle/>
        <a:p>
          <a:endParaRPr lang="en-US">
            <a:solidFill>
              <a:schemeClr val="tx2">
                <a:lumMod val="50000"/>
              </a:schemeClr>
            </a:solidFill>
            <a:latin typeface="Times New Roman" panose="02020603050405020304" pitchFamily="18" charset="0"/>
            <a:cs typeface="Times New Roman" panose="02020603050405020304" pitchFamily="18" charset="0"/>
          </a:endParaRPr>
        </a:p>
      </dgm:t>
    </dgm:pt>
    <dgm:pt modelId="{91A32C02-73CD-4CC6-BED1-7A7D76316E55}">
      <dgm:prSet phldrT="[Text]"/>
      <dgm:spPr/>
      <dgm:t>
        <a:bodyPr/>
        <a:lstStyle/>
        <a:p>
          <a:r>
            <a:rPr lang="en-US">
              <a:solidFill>
                <a:schemeClr val="tx2">
                  <a:lumMod val="50000"/>
                </a:schemeClr>
              </a:solidFill>
              <a:latin typeface="Times New Roman" panose="02020603050405020304" pitchFamily="18" charset="0"/>
              <a:cs typeface="Times New Roman" panose="02020603050405020304" pitchFamily="18" charset="0"/>
            </a:rPr>
            <a:t>2. Tạo, nộp hồ sơ yêu cầu</a:t>
          </a:r>
        </a:p>
      </dgm:t>
    </dgm:pt>
    <dgm:pt modelId="{CC3F1460-CCAD-4370-8FF6-2967552027B1}" type="parTrans" cxnId="{B7B70273-AA29-4490-80D4-A504209D6754}">
      <dgm:prSet/>
      <dgm:spPr/>
      <dgm:t>
        <a:bodyPr/>
        <a:lstStyle/>
        <a:p>
          <a:endParaRPr lang="en-US"/>
        </a:p>
      </dgm:t>
    </dgm:pt>
    <dgm:pt modelId="{30041FC9-A461-477C-8F74-99178550BF5F}" type="sibTrans" cxnId="{B7B70273-AA29-4490-80D4-A504209D6754}">
      <dgm:prSet/>
      <dgm:spPr/>
      <dgm:t>
        <a:bodyPr/>
        <a:lstStyle/>
        <a:p>
          <a:endParaRPr lang="en-US">
            <a:solidFill>
              <a:schemeClr val="tx2">
                <a:lumMod val="50000"/>
              </a:schemeClr>
            </a:solidFill>
            <a:latin typeface="Times New Roman" panose="02020603050405020304" pitchFamily="18" charset="0"/>
            <a:cs typeface="Times New Roman" panose="02020603050405020304" pitchFamily="18" charset="0"/>
          </a:endParaRPr>
        </a:p>
      </dgm:t>
    </dgm:pt>
    <dgm:pt modelId="{A95FA76E-E469-456F-BF45-150F93AF925D}">
      <dgm:prSet phldrT="[Text]"/>
      <dgm:spPr/>
      <dgm:t>
        <a:bodyPr/>
        <a:lstStyle/>
        <a:p>
          <a:r>
            <a:rPr lang="en-US">
              <a:solidFill>
                <a:schemeClr val="tx2">
                  <a:lumMod val="50000"/>
                </a:schemeClr>
              </a:solidFill>
              <a:latin typeface="Times New Roman" panose="02020603050405020304" pitchFamily="18" charset="0"/>
              <a:cs typeface="Times New Roman" panose="02020603050405020304" pitchFamily="18" charset="0"/>
            </a:rPr>
            <a:t>3. Theo dõi trạng thái xử lý hồ sơ</a:t>
          </a:r>
        </a:p>
      </dgm:t>
    </dgm:pt>
    <dgm:pt modelId="{7F982FAA-1BEB-412D-AC9F-4C69441B377F}" type="parTrans" cxnId="{2A34FB04-BA49-4157-AECA-5882ABBED23D}">
      <dgm:prSet/>
      <dgm:spPr/>
      <dgm:t>
        <a:bodyPr/>
        <a:lstStyle/>
        <a:p>
          <a:endParaRPr lang="en-US"/>
        </a:p>
      </dgm:t>
    </dgm:pt>
    <dgm:pt modelId="{CC8848CC-D2D2-4B2E-81DA-06F3DCB82F9D}" type="sibTrans" cxnId="{2A34FB04-BA49-4157-AECA-5882ABBED23D}">
      <dgm:prSet/>
      <dgm:spPr/>
      <dgm:t>
        <a:bodyPr/>
        <a:lstStyle/>
        <a:p>
          <a:endParaRPr lang="en-US">
            <a:solidFill>
              <a:schemeClr val="tx2">
                <a:lumMod val="50000"/>
              </a:schemeClr>
            </a:solidFill>
            <a:latin typeface="Times New Roman" panose="02020603050405020304" pitchFamily="18" charset="0"/>
            <a:cs typeface="Times New Roman" panose="02020603050405020304" pitchFamily="18" charset="0"/>
          </a:endParaRPr>
        </a:p>
      </dgm:t>
    </dgm:pt>
    <dgm:pt modelId="{89BA6C0D-9284-462D-8015-6F81E67022C0}">
      <dgm:prSet phldrT="[Text]"/>
      <dgm:spPr/>
      <dgm:t>
        <a:bodyPr/>
        <a:lstStyle/>
        <a:p>
          <a:r>
            <a:rPr lang="en-US">
              <a:solidFill>
                <a:schemeClr val="tx2">
                  <a:lumMod val="50000"/>
                </a:schemeClr>
              </a:solidFill>
              <a:latin typeface="Times New Roman" panose="02020603050405020304" pitchFamily="18" charset="0"/>
              <a:cs typeface="Times New Roman" panose="02020603050405020304" pitchFamily="18" charset="0"/>
            </a:rPr>
            <a:t>4. Nhận kết quả giải quyết hồ sơ</a:t>
          </a:r>
        </a:p>
      </dgm:t>
    </dgm:pt>
    <dgm:pt modelId="{3DB46F75-BC38-4E21-9271-1C1D90CD9EFC}" type="parTrans" cxnId="{D72DF1F8-B5D6-4010-9378-0D1F2151DCB2}">
      <dgm:prSet/>
      <dgm:spPr/>
      <dgm:t>
        <a:bodyPr/>
        <a:lstStyle/>
        <a:p>
          <a:endParaRPr lang="en-US"/>
        </a:p>
      </dgm:t>
    </dgm:pt>
    <dgm:pt modelId="{CDC407EF-E120-4A5E-B672-81FCDF367EAE}" type="sibTrans" cxnId="{D72DF1F8-B5D6-4010-9378-0D1F2151DCB2}">
      <dgm:prSet/>
      <dgm:spPr/>
      <dgm:t>
        <a:bodyPr/>
        <a:lstStyle/>
        <a:p>
          <a:endParaRPr lang="en-US"/>
        </a:p>
      </dgm:t>
    </dgm:pt>
    <dgm:pt modelId="{A9C6A8BC-33CF-4BCE-B385-92E7D5C3BD40}" type="pres">
      <dgm:prSet presAssocID="{C78820A3-365D-4DA8-8227-AFB6A6F9198C}" presName="Name0" presStyleCnt="0">
        <dgm:presLayoutVars>
          <dgm:dir/>
          <dgm:resizeHandles val="exact"/>
        </dgm:presLayoutVars>
      </dgm:prSet>
      <dgm:spPr/>
    </dgm:pt>
    <dgm:pt modelId="{DE3877FF-0867-40B8-BDCD-B9716169D3FC}" type="pres">
      <dgm:prSet presAssocID="{1C4ED01F-EF25-4B5C-B9AD-4AA1BC572F5B}" presName="node" presStyleLbl="node1" presStyleIdx="0" presStyleCnt="4">
        <dgm:presLayoutVars>
          <dgm:bulletEnabled val="1"/>
        </dgm:presLayoutVars>
      </dgm:prSet>
      <dgm:spPr/>
      <dgm:t>
        <a:bodyPr/>
        <a:lstStyle/>
        <a:p>
          <a:endParaRPr lang="en-US"/>
        </a:p>
      </dgm:t>
    </dgm:pt>
    <dgm:pt modelId="{FFE140F1-B8B2-4EEA-A34B-FCE9B18F0D4B}" type="pres">
      <dgm:prSet presAssocID="{DA43659F-AB7C-4D2E-81A7-34428DCFFE5F}" presName="sibTrans" presStyleLbl="sibTrans2D1" presStyleIdx="0" presStyleCnt="3"/>
      <dgm:spPr/>
      <dgm:t>
        <a:bodyPr/>
        <a:lstStyle/>
        <a:p>
          <a:endParaRPr lang="en-US"/>
        </a:p>
      </dgm:t>
    </dgm:pt>
    <dgm:pt modelId="{B2336783-C43C-4318-93A3-0103095C92B8}" type="pres">
      <dgm:prSet presAssocID="{DA43659F-AB7C-4D2E-81A7-34428DCFFE5F}" presName="connectorText" presStyleLbl="sibTrans2D1" presStyleIdx="0" presStyleCnt="3"/>
      <dgm:spPr/>
      <dgm:t>
        <a:bodyPr/>
        <a:lstStyle/>
        <a:p>
          <a:endParaRPr lang="en-US"/>
        </a:p>
      </dgm:t>
    </dgm:pt>
    <dgm:pt modelId="{41B1892A-3352-4F43-AFD1-E74EF58E8311}" type="pres">
      <dgm:prSet presAssocID="{91A32C02-73CD-4CC6-BED1-7A7D76316E55}" presName="node" presStyleLbl="node1" presStyleIdx="1" presStyleCnt="4">
        <dgm:presLayoutVars>
          <dgm:bulletEnabled val="1"/>
        </dgm:presLayoutVars>
      </dgm:prSet>
      <dgm:spPr/>
      <dgm:t>
        <a:bodyPr/>
        <a:lstStyle/>
        <a:p>
          <a:endParaRPr lang="en-US"/>
        </a:p>
      </dgm:t>
    </dgm:pt>
    <dgm:pt modelId="{16CD1F49-3A8E-47DD-A042-7D7959FF30FA}" type="pres">
      <dgm:prSet presAssocID="{30041FC9-A461-477C-8F74-99178550BF5F}" presName="sibTrans" presStyleLbl="sibTrans2D1" presStyleIdx="1" presStyleCnt="3"/>
      <dgm:spPr/>
      <dgm:t>
        <a:bodyPr/>
        <a:lstStyle/>
        <a:p>
          <a:endParaRPr lang="en-US"/>
        </a:p>
      </dgm:t>
    </dgm:pt>
    <dgm:pt modelId="{0E6178DE-3CA7-4D66-8D70-EA05C025C2FE}" type="pres">
      <dgm:prSet presAssocID="{30041FC9-A461-477C-8F74-99178550BF5F}" presName="connectorText" presStyleLbl="sibTrans2D1" presStyleIdx="1" presStyleCnt="3"/>
      <dgm:spPr/>
      <dgm:t>
        <a:bodyPr/>
        <a:lstStyle/>
        <a:p>
          <a:endParaRPr lang="en-US"/>
        </a:p>
      </dgm:t>
    </dgm:pt>
    <dgm:pt modelId="{B3A09ED1-E29D-465D-94DA-D79818FE401C}" type="pres">
      <dgm:prSet presAssocID="{A95FA76E-E469-456F-BF45-150F93AF925D}" presName="node" presStyleLbl="node1" presStyleIdx="2" presStyleCnt="4">
        <dgm:presLayoutVars>
          <dgm:bulletEnabled val="1"/>
        </dgm:presLayoutVars>
      </dgm:prSet>
      <dgm:spPr/>
      <dgm:t>
        <a:bodyPr/>
        <a:lstStyle/>
        <a:p>
          <a:endParaRPr lang="en-US"/>
        </a:p>
      </dgm:t>
    </dgm:pt>
    <dgm:pt modelId="{8BB5E397-2A2C-480B-A3C4-8B9230592AB3}" type="pres">
      <dgm:prSet presAssocID="{CC8848CC-D2D2-4B2E-81DA-06F3DCB82F9D}" presName="sibTrans" presStyleLbl="sibTrans2D1" presStyleIdx="2" presStyleCnt="3"/>
      <dgm:spPr/>
      <dgm:t>
        <a:bodyPr/>
        <a:lstStyle/>
        <a:p>
          <a:endParaRPr lang="en-US"/>
        </a:p>
      </dgm:t>
    </dgm:pt>
    <dgm:pt modelId="{35A5C817-FF69-488D-AA9E-FA6BB16FDD02}" type="pres">
      <dgm:prSet presAssocID="{CC8848CC-D2D2-4B2E-81DA-06F3DCB82F9D}" presName="connectorText" presStyleLbl="sibTrans2D1" presStyleIdx="2" presStyleCnt="3"/>
      <dgm:spPr/>
      <dgm:t>
        <a:bodyPr/>
        <a:lstStyle/>
        <a:p>
          <a:endParaRPr lang="en-US"/>
        </a:p>
      </dgm:t>
    </dgm:pt>
    <dgm:pt modelId="{2C23EA0F-D3B8-4EE6-BD47-3DB9900864FB}" type="pres">
      <dgm:prSet presAssocID="{89BA6C0D-9284-462D-8015-6F81E67022C0}" presName="node" presStyleLbl="node1" presStyleIdx="3" presStyleCnt="4">
        <dgm:presLayoutVars>
          <dgm:bulletEnabled val="1"/>
        </dgm:presLayoutVars>
      </dgm:prSet>
      <dgm:spPr/>
      <dgm:t>
        <a:bodyPr/>
        <a:lstStyle/>
        <a:p>
          <a:endParaRPr lang="en-US"/>
        </a:p>
      </dgm:t>
    </dgm:pt>
  </dgm:ptLst>
  <dgm:cxnLst>
    <dgm:cxn modelId="{86ADA920-2E64-42EA-8825-DD1EF6958292}" type="presOf" srcId="{C78820A3-365D-4DA8-8227-AFB6A6F9198C}" destId="{A9C6A8BC-33CF-4BCE-B385-92E7D5C3BD40}" srcOrd="0" destOrd="0" presId="urn:microsoft.com/office/officeart/2005/8/layout/process1"/>
    <dgm:cxn modelId="{8C69CD2C-F1CD-4E68-BFF0-B7F34F703ACD}" type="presOf" srcId="{DA43659F-AB7C-4D2E-81A7-34428DCFFE5F}" destId="{FFE140F1-B8B2-4EEA-A34B-FCE9B18F0D4B}" srcOrd="0" destOrd="0" presId="urn:microsoft.com/office/officeart/2005/8/layout/process1"/>
    <dgm:cxn modelId="{5AC69290-24F0-4ABB-BD71-DD02E5C436FA}" type="presOf" srcId="{CC8848CC-D2D2-4B2E-81DA-06F3DCB82F9D}" destId="{35A5C817-FF69-488D-AA9E-FA6BB16FDD02}" srcOrd="1" destOrd="0" presId="urn:microsoft.com/office/officeart/2005/8/layout/process1"/>
    <dgm:cxn modelId="{5A5CE504-9B3E-433C-A9FC-BA9A4A89BFD0}" type="presOf" srcId="{30041FC9-A461-477C-8F74-99178550BF5F}" destId="{16CD1F49-3A8E-47DD-A042-7D7959FF30FA}" srcOrd="0" destOrd="0" presId="urn:microsoft.com/office/officeart/2005/8/layout/process1"/>
    <dgm:cxn modelId="{3817B4FF-84BC-4EA8-AAE8-BDD3F7EB999C}" type="presOf" srcId="{DA43659F-AB7C-4D2E-81A7-34428DCFFE5F}" destId="{B2336783-C43C-4318-93A3-0103095C92B8}" srcOrd="1" destOrd="0" presId="urn:microsoft.com/office/officeart/2005/8/layout/process1"/>
    <dgm:cxn modelId="{2A34FB04-BA49-4157-AECA-5882ABBED23D}" srcId="{C78820A3-365D-4DA8-8227-AFB6A6F9198C}" destId="{A95FA76E-E469-456F-BF45-150F93AF925D}" srcOrd="2" destOrd="0" parTransId="{7F982FAA-1BEB-412D-AC9F-4C69441B377F}" sibTransId="{CC8848CC-D2D2-4B2E-81DA-06F3DCB82F9D}"/>
    <dgm:cxn modelId="{B7B70273-AA29-4490-80D4-A504209D6754}" srcId="{C78820A3-365D-4DA8-8227-AFB6A6F9198C}" destId="{91A32C02-73CD-4CC6-BED1-7A7D76316E55}" srcOrd="1" destOrd="0" parTransId="{CC3F1460-CCAD-4370-8FF6-2967552027B1}" sibTransId="{30041FC9-A461-477C-8F74-99178550BF5F}"/>
    <dgm:cxn modelId="{C4DBAF79-4C71-4D48-8C69-8E6E089359C1}" srcId="{C78820A3-365D-4DA8-8227-AFB6A6F9198C}" destId="{1C4ED01F-EF25-4B5C-B9AD-4AA1BC572F5B}" srcOrd="0" destOrd="0" parTransId="{13F82CA4-C8E6-434E-839E-A5ABC687E468}" sibTransId="{DA43659F-AB7C-4D2E-81A7-34428DCFFE5F}"/>
    <dgm:cxn modelId="{8B557E93-84B9-48FF-AC5A-D16B060404ED}" type="presOf" srcId="{1C4ED01F-EF25-4B5C-B9AD-4AA1BC572F5B}" destId="{DE3877FF-0867-40B8-BDCD-B9716169D3FC}" srcOrd="0" destOrd="0" presId="urn:microsoft.com/office/officeart/2005/8/layout/process1"/>
    <dgm:cxn modelId="{00C6E09C-DCD5-4446-B584-59984956EDC1}" type="presOf" srcId="{91A32C02-73CD-4CC6-BED1-7A7D76316E55}" destId="{41B1892A-3352-4F43-AFD1-E74EF58E8311}" srcOrd="0" destOrd="0" presId="urn:microsoft.com/office/officeart/2005/8/layout/process1"/>
    <dgm:cxn modelId="{B21C75C6-0A59-490D-B14C-EA6220704293}" type="presOf" srcId="{30041FC9-A461-477C-8F74-99178550BF5F}" destId="{0E6178DE-3CA7-4D66-8D70-EA05C025C2FE}" srcOrd="1" destOrd="0" presId="urn:microsoft.com/office/officeart/2005/8/layout/process1"/>
    <dgm:cxn modelId="{D72DF1F8-B5D6-4010-9378-0D1F2151DCB2}" srcId="{C78820A3-365D-4DA8-8227-AFB6A6F9198C}" destId="{89BA6C0D-9284-462D-8015-6F81E67022C0}" srcOrd="3" destOrd="0" parTransId="{3DB46F75-BC38-4E21-9271-1C1D90CD9EFC}" sibTransId="{CDC407EF-E120-4A5E-B672-81FCDF367EAE}"/>
    <dgm:cxn modelId="{B60C6D71-AAA1-4DEB-89C3-BFA881D017B3}" type="presOf" srcId="{A95FA76E-E469-456F-BF45-150F93AF925D}" destId="{B3A09ED1-E29D-465D-94DA-D79818FE401C}" srcOrd="0" destOrd="0" presId="urn:microsoft.com/office/officeart/2005/8/layout/process1"/>
    <dgm:cxn modelId="{2AD71215-EA6B-4DBA-AE57-96BB434CD1BB}" type="presOf" srcId="{89BA6C0D-9284-462D-8015-6F81E67022C0}" destId="{2C23EA0F-D3B8-4EE6-BD47-3DB9900864FB}" srcOrd="0" destOrd="0" presId="urn:microsoft.com/office/officeart/2005/8/layout/process1"/>
    <dgm:cxn modelId="{47BB5F33-14D6-4CE4-B6BE-70C052FB272D}" type="presOf" srcId="{CC8848CC-D2D2-4B2E-81DA-06F3DCB82F9D}" destId="{8BB5E397-2A2C-480B-A3C4-8B9230592AB3}" srcOrd="0" destOrd="0" presId="urn:microsoft.com/office/officeart/2005/8/layout/process1"/>
    <dgm:cxn modelId="{F26FBADB-1376-48CF-8BCB-4289689F5233}" type="presParOf" srcId="{A9C6A8BC-33CF-4BCE-B385-92E7D5C3BD40}" destId="{DE3877FF-0867-40B8-BDCD-B9716169D3FC}" srcOrd="0" destOrd="0" presId="urn:microsoft.com/office/officeart/2005/8/layout/process1"/>
    <dgm:cxn modelId="{5E41EB9E-46B3-4617-BD38-0723C92FA05A}" type="presParOf" srcId="{A9C6A8BC-33CF-4BCE-B385-92E7D5C3BD40}" destId="{FFE140F1-B8B2-4EEA-A34B-FCE9B18F0D4B}" srcOrd="1" destOrd="0" presId="urn:microsoft.com/office/officeart/2005/8/layout/process1"/>
    <dgm:cxn modelId="{F7CF93B7-27B0-4819-A065-2A24225BD58D}" type="presParOf" srcId="{FFE140F1-B8B2-4EEA-A34B-FCE9B18F0D4B}" destId="{B2336783-C43C-4318-93A3-0103095C92B8}" srcOrd="0" destOrd="0" presId="urn:microsoft.com/office/officeart/2005/8/layout/process1"/>
    <dgm:cxn modelId="{9A177E2E-4FFE-4A42-B265-47AE0B666CBC}" type="presParOf" srcId="{A9C6A8BC-33CF-4BCE-B385-92E7D5C3BD40}" destId="{41B1892A-3352-4F43-AFD1-E74EF58E8311}" srcOrd="2" destOrd="0" presId="urn:microsoft.com/office/officeart/2005/8/layout/process1"/>
    <dgm:cxn modelId="{17E8692C-C5E3-4C15-A961-075D29F0940D}" type="presParOf" srcId="{A9C6A8BC-33CF-4BCE-B385-92E7D5C3BD40}" destId="{16CD1F49-3A8E-47DD-A042-7D7959FF30FA}" srcOrd="3" destOrd="0" presId="urn:microsoft.com/office/officeart/2005/8/layout/process1"/>
    <dgm:cxn modelId="{76293351-2DDE-49F4-A2CA-90A099D1C9FB}" type="presParOf" srcId="{16CD1F49-3A8E-47DD-A042-7D7959FF30FA}" destId="{0E6178DE-3CA7-4D66-8D70-EA05C025C2FE}" srcOrd="0" destOrd="0" presId="urn:microsoft.com/office/officeart/2005/8/layout/process1"/>
    <dgm:cxn modelId="{415C8EEE-93A6-4819-BBE4-4E6FDCAD6281}" type="presParOf" srcId="{A9C6A8BC-33CF-4BCE-B385-92E7D5C3BD40}" destId="{B3A09ED1-E29D-465D-94DA-D79818FE401C}" srcOrd="4" destOrd="0" presId="urn:microsoft.com/office/officeart/2005/8/layout/process1"/>
    <dgm:cxn modelId="{19A6D39D-B85B-4F60-9EAC-A8B9A4DFE091}" type="presParOf" srcId="{A9C6A8BC-33CF-4BCE-B385-92E7D5C3BD40}" destId="{8BB5E397-2A2C-480B-A3C4-8B9230592AB3}" srcOrd="5" destOrd="0" presId="urn:microsoft.com/office/officeart/2005/8/layout/process1"/>
    <dgm:cxn modelId="{B43B3A91-3C7F-4A23-A541-555202CD1B17}" type="presParOf" srcId="{8BB5E397-2A2C-480B-A3C4-8B9230592AB3}" destId="{35A5C817-FF69-488D-AA9E-FA6BB16FDD02}" srcOrd="0" destOrd="0" presId="urn:microsoft.com/office/officeart/2005/8/layout/process1"/>
    <dgm:cxn modelId="{7E7F25F4-175A-4DF3-B842-353727FE4D16}" type="presParOf" srcId="{A9C6A8BC-33CF-4BCE-B385-92E7D5C3BD40}" destId="{2C23EA0F-D3B8-4EE6-BD47-3DB9900864FB}"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618061-4EA5-4D60-832A-758B933D2EFF}" type="doc">
      <dgm:prSet loTypeId="urn:microsoft.com/office/officeart/2005/8/layout/chevron2" loCatId="process" qsTypeId="urn:microsoft.com/office/officeart/2005/8/quickstyle/simple1" qsCatId="simple" csTypeId="urn:microsoft.com/office/officeart/2005/8/colors/colorful4" csCatId="colorful" phldr="1"/>
      <dgm:spPr/>
      <dgm:t>
        <a:bodyPr/>
        <a:lstStyle/>
        <a:p>
          <a:endParaRPr lang="en-US"/>
        </a:p>
      </dgm:t>
    </dgm:pt>
    <dgm:pt modelId="{DC3F1168-C286-4B14-91E5-8BDF422A86D1}">
      <dgm:prSet custT="1"/>
      <dgm:spPr/>
      <dgm:t>
        <a:bodyPr/>
        <a:lstStyle/>
        <a:p>
          <a:pPr rtl="0"/>
          <a:r>
            <a:rPr lang="en-US" sz="2800" b="1">
              <a:latin typeface="Times New Roman" panose="02020603050405020304" pitchFamily="18" charset="0"/>
              <a:ea typeface="Roboto Medium" panose="02000000000000000000" pitchFamily="2" charset="0"/>
              <a:cs typeface="Times New Roman" panose="02020603050405020304" pitchFamily="18" charset="0"/>
            </a:rPr>
            <a:t>Giới thiệu giải pháp ký số tập trung</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171BA880-C488-4DDF-A65C-C8669BC4996B}" type="parTrans" cxnId="{D6782EF9-1ACA-4DCB-AACA-85FB36F22272}">
      <dgm:prSet/>
      <dgm:spPr/>
      <dgm:t>
        <a:bodyPr/>
        <a:lstStyle/>
        <a:p>
          <a:endParaRPr lang="en-US"/>
        </a:p>
      </dgm:t>
    </dgm:pt>
    <dgm:pt modelId="{30BAC676-3221-4662-9FD2-9A60D600DDD2}" type="sibTrans" cxnId="{D6782EF9-1ACA-4DCB-AACA-85FB36F22272}">
      <dgm:prSet/>
      <dgm:spPr/>
      <dgm:t>
        <a:bodyPr/>
        <a:lstStyle/>
        <a:p>
          <a:endParaRPr lang="en-US"/>
        </a:p>
      </dgm:t>
    </dgm:pt>
    <dgm:pt modelId="{6BA4B135-2EB9-49AE-8711-E56A351CADEB}">
      <dgm:prSet custT="1"/>
      <dgm:spPr/>
      <dgm:t>
        <a:bodyPr/>
        <a:lstStyle/>
        <a:p>
          <a:pPr rtl="0"/>
          <a:r>
            <a:rPr lang="en-US" sz="2400" b="1">
              <a:latin typeface="Times New Roman" panose="02020603050405020304" pitchFamily="18" charset="0"/>
              <a:ea typeface="Roboto Medium" panose="02000000000000000000" pitchFamily="2" charset="0"/>
              <a:cs typeface="Times New Roman" panose="02020603050405020304" pitchFamily="18" charset="0"/>
            </a:rPr>
            <a:t>1</a:t>
          </a:r>
          <a:endParaRPr lang="en-US" sz="24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7A5FFD91-540A-404E-8CA5-7B88C61C8DC0}" type="parTrans" cxnId="{EF58E038-30EC-4E5A-9877-6744DFB78D77}">
      <dgm:prSet/>
      <dgm:spPr/>
      <dgm:t>
        <a:bodyPr/>
        <a:lstStyle/>
        <a:p>
          <a:endParaRPr lang="en-US"/>
        </a:p>
      </dgm:t>
    </dgm:pt>
    <dgm:pt modelId="{2A731DBE-2CB2-4485-9922-0F1A51FED41A}" type="sibTrans" cxnId="{EF58E038-30EC-4E5A-9877-6744DFB78D77}">
      <dgm:prSet/>
      <dgm:spPr/>
      <dgm:t>
        <a:bodyPr/>
        <a:lstStyle/>
        <a:p>
          <a:endParaRPr lang="en-US"/>
        </a:p>
      </dgm:t>
    </dgm:pt>
    <dgm:pt modelId="{49AFFCE2-521D-4206-881E-EF7C4EC3C74F}">
      <dgm:prSet custT="1"/>
      <dgm:spPr/>
      <dgm:t>
        <a:bodyPr/>
        <a:lstStyle/>
        <a:p>
          <a:r>
            <a:rPr lang="en-US" sz="2800" b="1">
              <a:latin typeface="Times New Roman" panose="02020603050405020304" pitchFamily="18" charset="0"/>
              <a:ea typeface="Roboto Medium" panose="02000000000000000000" pitchFamily="2" charset="0"/>
              <a:cs typeface="Times New Roman" panose="02020603050405020304" pitchFamily="18" charset="0"/>
            </a:rPr>
            <a:t>Một số vấn đề cần lưu ý</a:t>
          </a:r>
          <a:endParaRPr lang="en-US" sz="4000"/>
        </a:p>
      </dgm:t>
    </dgm:pt>
    <dgm:pt modelId="{96A4FDB3-4EE5-4119-A666-B721C1A800C5}" type="parTrans" cxnId="{AF000590-8AAC-41AD-AA10-32C54A9E7537}">
      <dgm:prSet/>
      <dgm:spPr/>
      <dgm:t>
        <a:bodyPr/>
        <a:lstStyle/>
        <a:p>
          <a:endParaRPr lang="en-US"/>
        </a:p>
      </dgm:t>
    </dgm:pt>
    <dgm:pt modelId="{8EB8C1D7-CFF3-41A7-B5A9-26BB696E98AA}" type="sibTrans" cxnId="{AF000590-8AAC-41AD-AA10-32C54A9E7537}">
      <dgm:prSet/>
      <dgm:spPr/>
      <dgm:t>
        <a:bodyPr/>
        <a:lstStyle/>
        <a:p>
          <a:endParaRPr lang="en-US"/>
        </a:p>
      </dgm:t>
    </dgm:pt>
    <dgm:pt modelId="{0829A497-20B2-4A95-BF4D-0E2774A9D801}">
      <dgm:prSet custT="1"/>
      <dgm:spPr/>
      <dgm:t>
        <a:bodyPr/>
        <a:lstStyle/>
        <a:p>
          <a:pPr rtl="0"/>
          <a:r>
            <a:rPr lang="en-US" sz="2400" b="1">
              <a:latin typeface="Times New Roman" panose="02020603050405020304" pitchFamily="18" charset="0"/>
              <a:ea typeface="Roboto Medium" panose="02000000000000000000" pitchFamily="2" charset="0"/>
              <a:cs typeface="Times New Roman" panose="02020603050405020304" pitchFamily="18" charset="0"/>
            </a:rPr>
            <a:t>2</a:t>
          </a:r>
          <a:endParaRPr lang="en-US" sz="24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ED3B3524-0541-4E8F-9ADA-5BB58A78B179}" type="parTrans" cxnId="{402858C5-2205-403E-993F-D6412A52E934}">
      <dgm:prSet/>
      <dgm:spPr/>
      <dgm:t>
        <a:bodyPr/>
        <a:lstStyle/>
        <a:p>
          <a:endParaRPr lang="en-US"/>
        </a:p>
      </dgm:t>
    </dgm:pt>
    <dgm:pt modelId="{E433E5F2-F281-4F35-90F0-8B7AB44B9727}" type="sibTrans" cxnId="{402858C5-2205-403E-993F-D6412A52E934}">
      <dgm:prSet/>
      <dgm:spPr/>
      <dgm:t>
        <a:bodyPr/>
        <a:lstStyle/>
        <a:p>
          <a:endParaRPr lang="en-US"/>
        </a:p>
      </dgm:t>
    </dgm:pt>
    <dgm:pt modelId="{BEF439B4-C967-4B89-AA0B-B04D122AD2B0}">
      <dgm:prSet custT="1"/>
      <dgm:spPr/>
      <dgm:t>
        <a:bodyPr/>
        <a:lstStyle/>
        <a:p>
          <a:pPr rtl="0"/>
          <a:r>
            <a:rPr lang="en-US" sz="2400" b="1">
              <a:latin typeface="Times New Roman" panose="02020603050405020304" pitchFamily="18" charset="0"/>
              <a:ea typeface="Roboto Medium" panose="02000000000000000000" pitchFamily="2" charset="0"/>
              <a:cs typeface="Times New Roman" panose="02020603050405020304" pitchFamily="18" charset="0"/>
            </a:rPr>
            <a:t>3</a:t>
          </a:r>
          <a:endParaRPr lang="en-US" sz="24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26FAE967-0394-43F2-873D-32751407E226}" type="parTrans" cxnId="{2170DDB6-B462-4787-A4F2-839C02FCA525}">
      <dgm:prSet/>
      <dgm:spPr/>
      <dgm:t>
        <a:bodyPr/>
        <a:lstStyle/>
        <a:p>
          <a:endParaRPr lang="en-US"/>
        </a:p>
      </dgm:t>
    </dgm:pt>
    <dgm:pt modelId="{F3648A39-780A-4101-8C27-E5952A68BAA3}" type="sibTrans" cxnId="{2170DDB6-B462-4787-A4F2-839C02FCA525}">
      <dgm:prSet/>
      <dgm:spPr/>
      <dgm:t>
        <a:bodyPr/>
        <a:lstStyle/>
        <a:p>
          <a:endParaRPr lang="en-US"/>
        </a:p>
      </dgm:t>
    </dgm:pt>
    <dgm:pt modelId="{CDA62E72-C3FD-4E95-8169-5E54EC86AEE7}">
      <dgm:prSet custT="1"/>
      <dgm:spPr/>
      <dgm:t>
        <a:bodyPr/>
        <a:lstStyle/>
        <a:p>
          <a:r>
            <a:rPr lang="en-US" sz="2800" b="1">
              <a:latin typeface="Times New Roman" panose="02020603050405020304" pitchFamily="18" charset="0"/>
              <a:ea typeface="Roboto Medium" panose="02000000000000000000" pitchFamily="2" charset="0"/>
              <a:cs typeface="Times New Roman" panose="02020603050405020304" pitchFamily="18" charset="0"/>
            </a:rPr>
            <a:t>Hướng dẫn cài đặt, sử dụng phần mềm</a:t>
          </a:r>
          <a:endParaRPr lang="en-US" sz="2800"/>
        </a:p>
      </dgm:t>
    </dgm:pt>
    <dgm:pt modelId="{7A874C0F-6DEB-4C37-8AE2-4836A46BA060}" type="parTrans" cxnId="{FB3DA5BE-BD55-47BC-891C-9CD15E7C0CC4}">
      <dgm:prSet/>
      <dgm:spPr/>
      <dgm:t>
        <a:bodyPr/>
        <a:lstStyle/>
        <a:p>
          <a:endParaRPr lang="en-US"/>
        </a:p>
      </dgm:t>
    </dgm:pt>
    <dgm:pt modelId="{585BC889-D799-4FC4-AC02-A71DE3E2B78E}" type="sibTrans" cxnId="{FB3DA5BE-BD55-47BC-891C-9CD15E7C0CC4}">
      <dgm:prSet/>
      <dgm:spPr/>
      <dgm:t>
        <a:bodyPr/>
        <a:lstStyle/>
        <a:p>
          <a:endParaRPr lang="en-US"/>
        </a:p>
      </dgm:t>
    </dgm:pt>
    <dgm:pt modelId="{669D2F40-5D1D-42C7-83EA-5E94ECF71E5B}" type="pres">
      <dgm:prSet presAssocID="{32618061-4EA5-4D60-832A-758B933D2EFF}" presName="linearFlow" presStyleCnt="0">
        <dgm:presLayoutVars>
          <dgm:dir/>
          <dgm:animLvl val="lvl"/>
          <dgm:resizeHandles val="exact"/>
        </dgm:presLayoutVars>
      </dgm:prSet>
      <dgm:spPr/>
      <dgm:t>
        <a:bodyPr/>
        <a:lstStyle/>
        <a:p>
          <a:endParaRPr lang="en-US"/>
        </a:p>
      </dgm:t>
    </dgm:pt>
    <dgm:pt modelId="{CC036A5E-44FA-4E87-8914-10D6A3A411A8}" type="pres">
      <dgm:prSet presAssocID="{6BA4B135-2EB9-49AE-8711-E56A351CADEB}" presName="composite" presStyleCnt="0"/>
      <dgm:spPr/>
    </dgm:pt>
    <dgm:pt modelId="{DAFAFDBA-8CA4-4CDD-84AF-2CE66231C507}" type="pres">
      <dgm:prSet presAssocID="{6BA4B135-2EB9-49AE-8711-E56A351CADEB}" presName="parentText" presStyleLbl="alignNode1" presStyleIdx="0" presStyleCnt="3">
        <dgm:presLayoutVars>
          <dgm:chMax val="1"/>
          <dgm:bulletEnabled val="1"/>
        </dgm:presLayoutVars>
      </dgm:prSet>
      <dgm:spPr/>
      <dgm:t>
        <a:bodyPr/>
        <a:lstStyle/>
        <a:p>
          <a:endParaRPr lang="en-US"/>
        </a:p>
      </dgm:t>
    </dgm:pt>
    <dgm:pt modelId="{499A5A9E-9EEC-429C-9452-F7DA22B9E5A0}" type="pres">
      <dgm:prSet presAssocID="{6BA4B135-2EB9-49AE-8711-E56A351CADEB}" presName="descendantText" presStyleLbl="alignAcc1" presStyleIdx="0" presStyleCnt="3">
        <dgm:presLayoutVars>
          <dgm:bulletEnabled val="1"/>
        </dgm:presLayoutVars>
      </dgm:prSet>
      <dgm:spPr/>
      <dgm:t>
        <a:bodyPr/>
        <a:lstStyle/>
        <a:p>
          <a:endParaRPr lang="en-US"/>
        </a:p>
      </dgm:t>
    </dgm:pt>
    <dgm:pt modelId="{919CAE70-8ACD-42CB-B1E3-E20C6954A2C7}" type="pres">
      <dgm:prSet presAssocID="{2A731DBE-2CB2-4485-9922-0F1A51FED41A}" presName="sp" presStyleCnt="0"/>
      <dgm:spPr/>
    </dgm:pt>
    <dgm:pt modelId="{754C4150-B088-4F8A-80DB-2AA5CBE65FC3}" type="pres">
      <dgm:prSet presAssocID="{0829A497-20B2-4A95-BF4D-0E2774A9D801}" presName="composite" presStyleCnt="0"/>
      <dgm:spPr/>
    </dgm:pt>
    <dgm:pt modelId="{0EE42F14-0DF5-43DA-94E9-CF5B708735A6}" type="pres">
      <dgm:prSet presAssocID="{0829A497-20B2-4A95-BF4D-0E2774A9D801}" presName="parentText" presStyleLbl="alignNode1" presStyleIdx="1" presStyleCnt="3">
        <dgm:presLayoutVars>
          <dgm:chMax val="1"/>
          <dgm:bulletEnabled val="1"/>
        </dgm:presLayoutVars>
      </dgm:prSet>
      <dgm:spPr/>
      <dgm:t>
        <a:bodyPr/>
        <a:lstStyle/>
        <a:p>
          <a:endParaRPr lang="en-US"/>
        </a:p>
      </dgm:t>
    </dgm:pt>
    <dgm:pt modelId="{6D698886-2089-450B-8973-0C4AA2EC059C}" type="pres">
      <dgm:prSet presAssocID="{0829A497-20B2-4A95-BF4D-0E2774A9D801}" presName="descendantText" presStyleLbl="alignAcc1" presStyleIdx="1" presStyleCnt="3">
        <dgm:presLayoutVars>
          <dgm:bulletEnabled val="1"/>
        </dgm:presLayoutVars>
      </dgm:prSet>
      <dgm:spPr/>
      <dgm:t>
        <a:bodyPr/>
        <a:lstStyle/>
        <a:p>
          <a:endParaRPr lang="en-US"/>
        </a:p>
      </dgm:t>
    </dgm:pt>
    <dgm:pt modelId="{218D6A04-3E87-445A-95E9-CAE6F914AE21}" type="pres">
      <dgm:prSet presAssocID="{E433E5F2-F281-4F35-90F0-8B7AB44B9727}" presName="sp" presStyleCnt="0"/>
      <dgm:spPr/>
    </dgm:pt>
    <dgm:pt modelId="{393D5A7E-5762-4EDF-AA88-AB73E236A1C8}" type="pres">
      <dgm:prSet presAssocID="{BEF439B4-C967-4B89-AA0B-B04D122AD2B0}" presName="composite" presStyleCnt="0"/>
      <dgm:spPr/>
    </dgm:pt>
    <dgm:pt modelId="{2097512A-80EC-4965-B59E-BC1147F73CED}" type="pres">
      <dgm:prSet presAssocID="{BEF439B4-C967-4B89-AA0B-B04D122AD2B0}" presName="parentText" presStyleLbl="alignNode1" presStyleIdx="2" presStyleCnt="3">
        <dgm:presLayoutVars>
          <dgm:chMax val="1"/>
          <dgm:bulletEnabled val="1"/>
        </dgm:presLayoutVars>
      </dgm:prSet>
      <dgm:spPr/>
      <dgm:t>
        <a:bodyPr/>
        <a:lstStyle/>
        <a:p>
          <a:endParaRPr lang="en-US"/>
        </a:p>
      </dgm:t>
    </dgm:pt>
    <dgm:pt modelId="{9DA454F1-4F68-4F5D-9A88-7B2803D3E3D4}" type="pres">
      <dgm:prSet presAssocID="{BEF439B4-C967-4B89-AA0B-B04D122AD2B0}" presName="descendantText" presStyleLbl="alignAcc1" presStyleIdx="2" presStyleCnt="3">
        <dgm:presLayoutVars>
          <dgm:bulletEnabled val="1"/>
        </dgm:presLayoutVars>
      </dgm:prSet>
      <dgm:spPr/>
      <dgm:t>
        <a:bodyPr/>
        <a:lstStyle/>
        <a:p>
          <a:endParaRPr lang="en-US"/>
        </a:p>
      </dgm:t>
    </dgm:pt>
  </dgm:ptLst>
  <dgm:cxnLst>
    <dgm:cxn modelId="{D6782EF9-1ACA-4DCB-AACA-85FB36F22272}" srcId="{6BA4B135-2EB9-49AE-8711-E56A351CADEB}" destId="{DC3F1168-C286-4B14-91E5-8BDF422A86D1}" srcOrd="0" destOrd="0" parTransId="{171BA880-C488-4DDF-A65C-C8669BC4996B}" sibTransId="{30BAC676-3221-4662-9FD2-9A60D600DDD2}"/>
    <dgm:cxn modelId="{14FEFE02-8D5F-43D7-9973-EA36DDB3E9B6}" type="presOf" srcId="{32618061-4EA5-4D60-832A-758B933D2EFF}" destId="{669D2F40-5D1D-42C7-83EA-5E94ECF71E5B}" srcOrd="0" destOrd="0" presId="urn:microsoft.com/office/officeart/2005/8/layout/chevron2"/>
    <dgm:cxn modelId="{30F1AE22-31B4-4559-B69C-19DB497240DE}" type="presOf" srcId="{49AFFCE2-521D-4206-881E-EF7C4EC3C74F}" destId="{9DA454F1-4F68-4F5D-9A88-7B2803D3E3D4}" srcOrd="0" destOrd="0" presId="urn:microsoft.com/office/officeart/2005/8/layout/chevron2"/>
    <dgm:cxn modelId="{2170DDB6-B462-4787-A4F2-839C02FCA525}" srcId="{32618061-4EA5-4D60-832A-758B933D2EFF}" destId="{BEF439B4-C967-4B89-AA0B-B04D122AD2B0}" srcOrd="2" destOrd="0" parTransId="{26FAE967-0394-43F2-873D-32751407E226}" sibTransId="{F3648A39-780A-4101-8C27-E5952A68BAA3}"/>
    <dgm:cxn modelId="{402858C5-2205-403E-993F-D6412A52E934}" srcId="{32618061-4EA5-4D60-832A-758B933D2EFF}" destId="{0829A497-20B2-4A95-BF4D-0E2774A9D801}" srcOrd="1" destOrd="0" parTransId="{ED3B3524-0541-4E8F-9ADA-5BB58A78B179}" sibTransId="{E433E5F2-F281-4F35-90F0-8B7AB44B9727}"/>
    <dgm:cxn modelId="{744FD1BE-AB7D-442D-8461-F149F74D2E1A}" type="presOf" srcId="{6BA4B135-2EB9-49AE-8711-E56A351CADEB}" destId="{DAFAFDBA-8CA4-4CDD-84AF-2CE66231C507}" srcOrd="0" destOrd="0" presId="urn:microsoft.com/office/officeart/2005/8/layout/chevron2"/>
    <dgm:cxn modelId="{AF000590-8AAC-41AD-AA10-32C54A9E7537}" srcId="{BEF439B4-C967-4B89-AA0B-B04D122AD2B0}" destId="{49AFFCE2-521D-4206-881E-EF7C4EC3C74F}" srcOrd="0" destOrd="0" parTransId="{96A4FDB3-4EE5-4119-A666-B721C1A800C5}" sibTransId="{8EB8C1D7-CFF3-41A7-B5A9-26BB696E98AA}"/>
    <dgm:cxn modelId="{EF58E038-30EC-4E5A-9877-6744DFB78D77}" srcId="{32618061-4EA5-4D60-832A-758B933D2EFF}" destId="{6BA4B135-2EB9-49AE-8711-E56A351CADEB}" srcOrd="0" destOrd="0" parTransId="{7A5FFD91-540A-404E-8CA5-7B88C61C8DC0}" sibTransId="{2A731DBE-2CB2-4485-9922-0F1A51FED41A}"/>
    <dgm:cxn modelId="{FB3DA5BE-BD55-47BC-891C-9CD15E7C0CC4}" srcId="{0829A497-20B2-4A95-BF4D-0E2774A9D801}" destId="{CDA62E72-C3FD-4E95-8169-5E54EC86AEE7}" srcOrd="0" destOrd="0" parTransId="{7A874C0F-6DEB-4C37-8AE2-4836A46BA060}" sibTransId="{585BC889-D799-4FC4-AC02-A71DE3E2B78E}"/>
    <dgm:cxn modelId="{328D4BEE-70AD-4DE1-AF5B-C650BCA9C5C9}" type="presOf" srcId="{0829A497-20B2-4A95-BF4D-0E2774A9D801}" destId="{0EE42F14-0DF5-43DA-94E9-CF5B708735A6}" srcOrd="0" destOrd="0" presId="urn:microsoft.com/office/officeart/2005/8/layout/chevron2"/>
    <dgm:cxn modelId="{6BE42435-1C80-4F95-B0C1-148813AB24D4}" type="presOf" srcId="{CDA62E72-C3FD-4E95-8169-5E54EC86AEE7}" destId="{6D698886-2089-450B-8973-0C4AA2EC059C}" srcOrd="0" destOrd="0" presId="urn:microsoft.com/office/officeart/2005/8/layout/chevron2"/>
    <dgm:cxn modelId="{C25392B0-E278-4687-975F-DF31EE879AA2}" type="presOf" srcId="{BEF439B4-C967-4B89-AA0B-B04D122AD2B0}" destId="{2097512A-80EC-4965-B59E-BC1147F73CED}" srcOrd="0" destOrd="0" presId="urn:microsoft.com/office/officeart/2005/8/layout/chevron2"/>
    <dgm:cxn modelId="{92015E3C-4773-4E4E-BD8A-76D959DB497A}" type="presOf" srcId="{DC3F1168-C286-4B14-91E5-8BDF422A86D1}" destId="{499A5A9E-9EEC-429C-9452-F7DA22B9E5A0}" srcOrd="0" destOrd="0" presId="urn:microsoft.com/office/officeart/2005/8/layout/chevron2"/>
    <dgm:cxn modelId="{13488593-27E4-416D-AAA4-72D10280521F}" type="presParOf" srcId="{669D2F40-5D1D-42C7-83EA-5E94ECF71E5B}" destId="{CC036A5E-44FA-4E87-8914-10D6A3A411A8}" srcOrd="0" destOrd="0" presId="urn:microsoft.com/office/officeart/2005/8/layout/chevron2"/>
    <dgm:cxn modelId="{89C841D2-BC19-40CC-89AB-7ABF155E8F2D}" type="presParOf" srcId="{CC036A5E-44FA-4E87-8914-10D6A3A411A8}" destId="{DAFAFDBA-8CA4-4CDD-84AF-2CE66231C507}" srcOrd="0" destOrd="0" presId="urn:microsoft.com/office/officeart/2005/8/layout/chevron2"/>
    <dgm:cxn modelId="{E4EA0945-6DA2-498F-855F-41FD37918AD2}" type="presParOf" srcId="{CC036A5E-44FA-4E87-8914-10D6A3A411A8}" destId="{499A5A9E-9EEC-429C-9452-F7DA22B9E5A0}" srcOrd="1" destOrd="0" presId="urn:microsoft.com/office/officeart/2005/8/layout/chevron2"/>
    <dgm:cxn modelId="{AF46C6EB-794C-4222-897F-08F964DAE8EF}" type="presParOf" srcId="{669D2F40-5D1D-42C7-83EA-5E94ECF71E5B}" destId="{919CAE70-8ACD-42CB-B1E3-E20C6954A2C7}" srcOrd="1" destOrd="0" presId="urn:microsoft.com/office/officeart/2005/8/layout/chevron2"/>
    <dgm:cxn modelId="{7A7A8122-9E92-476F-AB08-F01295F82275}" type="presParOf" srcId="{669D2F40-5D1D-42C7-83EA-5E94ECF71E5B}" destId="{754C4150-B088-4F8A-80DB-2AA5CBE65FC3}" srcOrd="2" destOrd="0" presId="urn:microsoft.com/office/officeart/2005/8/layout/chevron2"/>
    <dgm:cxn modelId="{E2A9E1F8-284B-4E1E-A868-B3F29AED159B}" type="presParOf" srcId="{754C4150-B088-4F8A-80DB-2AA5CBE65FC3}" destId="{0EE42F14-0DF5-43DA-94E9-CF5B708735A6}" srcOrd="0" destOrd="0" presId="urn:microsoft.com/office/officeart/2005/8/layout/chevron2"/>
    <dgm:cxn modelId="{A9FE5A51-19F4-45B2-A633-C4E66AA59BA2}" type="presParOf" srcId="{754C4150-B088-4F8A-80DB-2AA5CBE65FC3}" destId="{6D698886-2089-450B-8973-0C4AA2EC059C}" srcOrd="1" destOrd="0" presId="urn:microsoft.com/office/officeart/2005/8/layout/chevron2"/>
    <dgm:cxn modelId="{0EE59D0D-560B-4305-A544-9E1127726499}" type="presParOf" srcId="{669D2F40-5D1D-42C7-83EA-5E94ECF71E5B}" destId="{218D6A04-3E87-445A-95E9-CAE6F914AE21}" srcOrd="3" destOrd="0" presId="urn:microsoft.com/office/officeart/2005/8/layout/chevron2"/>
    <dgm:cxn modelId="{6739C55C-082A-4D73-AF53-7EC958BBBF68}" type="presParOf" srcId="{669D2F40-5D1D-42C7-83EA-5E94ECF71E5B}" destId="{393D5A7E-5762-4EDF-AA88-AB73E236A1C8}" srcOrd="4" destOrd="0" presId="urn:microsoft.com/office/officeart/2005/8/layout/chevron2"/>
    <dgm:cxn modelId="{A3E278B5-207B-4DDB-BD57-F8F9528FD8BB}" type="presParOf" srcId="{393D5A7E-5762-4EDF-AA88-AB73E236A1C8}" destId="{2097512A-80EC-4965-B59E-BC1147F73CED}" srcOrd="0" destOrd="0" presId="urn:microsoft.com/office/officeart/2005/8/layout/chevron2"/>
    <dgm:cxn modelId="{5BF0B9E3-F2AD-4E86-BF3A-A979A93A5658}" type="presParOf" srcId="{393D5A7E-5762-4EDF-AA88-AB73E236A1C8}" destId="{9DA454F1-4F68-4F5D-9A88-7B2803D3E3D4}"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618061-4EA5-4D60-832A-758B933D2EFF}" type="doc">
      <dgm:prSet loTypeId="urn:microsoft.com/office/officeart/2005/8/layout/chevron2" loCatId="process" qsTypeId="urn:microsoft.com/office/officeart/2005/8/quickstyle/simple1" qsCatId="simple" csTypeId="urn:microsoft.com/office/officeart/2005/8/colors/colorful4" csCatId="colorful" phldr="1"/>
      <dgm:spPr/>
      <dgm:t>
        <a:bodyPr/>
        <a:lstStyle/>
        <a:p>
          <a:endParaRPr lang="en-US"/>
        </a:p>
      </dgm:t>
    </dgm:pt>
    <dgm:pt modelId="{5DD8A889-C8E1-45DF-B7E5-7358B3FC5722}">
      <dgm:prSet custT="1"/>
      <dgm:spPr/>
      <dgm:t>
        <a:bodyPr/>
        <a:lstStyle/>
        <a:p>
          <a:pPr rtl="0"/>
          <a:r>
            <a:rPr lang="en-US" sz="2400" b="1" dirty="0">
              <a:latin typeface="Times New Roman" panose="02020603050405020304" pitchFamily="18" charset="0"/>
              <a:ea typeface="Roboto Medium" panose="02000000000000000000" pitchFamily="2" charset="0"/>
              <a:cs typeface="Times New Roman" panose="02020603050405020304" pitchFamily="18" charset="0"/>
            </a:rPr>
            <a:t>1</a:t>
          </a:r>
        </a:p>
      </dgm:t>
    </dgm:pt>
    <dgm:pt modelId="{BFABF6D8-0F99-4983-9ED6-AFD50CBA769E}" type="parTrans" cxnId="{1C8529B7-2B4F-4966-965B-875F44844B6D}">
      <dgm:prSet/>
      <dgm:spPr/>
      <dgm:t>
        <a:bodyPr/>
        <a:lstStyle/>
        <a:p>
          <a:endParaRPr lang="en-US"/>
        </a:p>
      </dgm:t>
    </dgm:pt>
    <dgm:pt modelId="{62933AF3-4CC6-470E-A954-9F23974DAD58}" type="sibTrans" cxnId="{1C8529B7-2B4F-4966-965B-875F44844B6D}">
      <dgm:prSet/>
      <dgm:spPr/>
      <dgm:t>
        <a:bodyPr/>
        <a:lstStyle/>
        <a:p>
          <a:endParaRPr lang="en-US"/>
        </a:p>
      </dgm:t>
    </dgm:pt>
    <dgm:pt modelId="{DC3F1168-C286-4B14-91E5-8BDF422A86D1}">
      <dgm:prSet custT="1"/>
      <dgm:spPr/>
      <dgm:t>
        <a:bodyPr/>
        <a:lstStyle/>
        <a:p>
          <a:pPr rtl="0"/>
          <a:r>
            <a:rPr lang="en-US" sz="2800" b="1">
              <a:latin typeface="Times New Roman" panose="02020603050405020304" pitchFamily="18" charset="0"/>
              <a:ea typeface="Roboto Medium" panose="02000000000000000000" pitchFamily="2" charset="0"/>
              <a:cs typeface="Times New Roman" panose="02020603050405020304" pitchFamily="18" charset="0"/>
            </a:rPr>
            <a:t>Đặt vấn đề</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171BA880-C488-4DDF-A65C-C8669BC4996B}" type="parTrans" cxnId="{D6782EF9-1ACA-4DCB-AACA-85FB36F22272}">
      <dgm:prSet/>
      <dgm:spPr/>
      <dgm:t>
        <a:bodyPr/>
        <a:lstStyle/>
        <a:p>
          <a:endParaRPr lang="en-US"/>
        </a:p>
      </dgm:t>
    </dgm:pt>
    <dgm:pt modelId="{30BAC676-3221-4662-9FD2-9A60D600DDD2}" type="sibTrans" cxnId="{D6782EF9-1ACA-4DCB-AACA-85FB36F22272}">
      <dgm:prSet/>
      <dgm:spPr/>
      <dgm:t>
        <a:bodyPr/>
        <a:lstStyle/>
        <a:p>
          <a:endParaRPr lang="en-US"/>
        </a:p>
      </dgm:t>
    </dgm:pt>
    <dgm:pt modelId="{E1C43A6C-78A6-4549-80C5-399C305B379A}">
      <dgm:prSet custT="1"/>
      <dgm:spPr/>
      <dgm:t>
        <a:bodyPr/>
        <a:lstStyle/>
        <a:p>
          <a:pPr rtl="0"/>
          <a:r>
            <a:rPr lang="en-US" sz="2400" b="1">
              <a:latin typeface="Times New Roman" panose="02020603050405020304" pitchFamily="18" charset="0"/>
              <a:ea typeface="Roboto Medium" panose="02000000000000000000" pitchFamily="2" charset="0"/>
              <a:cs typeface="Times New Roman" panose="02020603050405020304" pitchFamily="18" charset="0"/>
            </a:rPr>
            <a:t>2</a:t>
          </a:r>
          <a:endParaRPr lang="en-US" sz="24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D125F626-186B-4D52-856C-6DDAFD6F2E7C}" type="parTrans" cxnId="{1E5A032C-94D4-4E10-92A0-67157DBF4928}">
      <dgm:prSet/>
      <dgm:spPr/>
      <dgm:t>
        <a:bodyPr/>
        <a:lstStyle/>
        <a:p>
          <a:endParaRPr lang="en-US"/>
        </a:p>
      </dgm:t>
    </dgm:pt>
    <dgm:pt modelId="{35F5A669-A714-4675-B36D-3C08B40762DA}" type="sibTrans" cxnId="{1E5A032C-94D4-4E10-92A0-67157DBF4928}">
      <dgm:prSet/>
      <dgm:spPr/>
      <dgm:t>
        <a:bodyPr/>
        <a:lstStyle/>
        <a:p>
          <a:endParaRPr lang="en-US"/>
        </a:p>
      </dgm:t>
    </dgm:pt>
    <dgm:pt modelId="{CFA3EB60-EB3D-4030-A479-A0570270CDE1}">
      <dgm:prSet custT="1"/>
      <dgm:spPr/>
      <dgm:t>
        <a:bodyPr/>
        <a:lstStyle/>
        <a:p>
          <a:r>
            <a:rPr lang="en-US" sz="2800" b="1">
              <a:latin typeface="Times New Roman" panose="02020603050405020304" pitchFamily="18" charset="0"/>
              <a:ea typeface="Roboto Medium" panose="02000000000000000000" pitchFamily="2" charset="0"/>
              <a:cs typeface="Times New Roman" panose="02020603050405020304" pitchFamily="18" charset="0"/>
            </a:rPr>
            <a:t>Điều kiện triển khai giải pháp</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36DADD0F-337C-4710-AE0E-09E1760635D5}" type="sibTrans" cxnId="{7168B635-5E8A-4583-8C04-27B49126AA22}">
      <dgm:prSet/>
      <dgm:spPr/>
      <dgm:t>
        <a:bodyPr/>
        <a:lstStyle/>
        <a:p>
          <a:endParaRPr lang="en-US"/>
        </a:p>
      </dgm:t>
    </dgm:pt>
    <dgm:pt modelId="{C0219D86-FF88-4909-961F-AA4320EC9DD6}" type="parTrans" cxnId="{7168B635-5E8A-4583-8C04-27B49126AA22}">
      <dgm:prSet/>
      <dgm:spPr/>
      <dgm:t>
        <a:bodyPr/>
        <a:lstStyle/>
        <a:p>
          <a:endParaRPr lang="en-US"/>
        </a:p>
      </dgm:t>
    </dgm:pt>
    <dgm:pt modelId="{2E6B1854-37BC-4C4A-84E8-CEB696F63E50}">
      <dgm:prSet custT="1"/>
      <dgm:spPr/>
      <dgm:t>
        <a:bodyPr/>
        <a:lstStyle/>
        <a:p>
          <a:pPr rtl="0"/>
          <a:r>
            <a:rPr lang="en-US" sz="2400" b="1">
              <a:latin typeface="Times New Roman" panose="02020603050405020304" pitchFamily="18" charset="0"/>
              <a:ea typeface="Roboto Medium" panose="02000000000000000000" pitchFamily="2" charset="0"/>
              <a:cs typeface="Times New Roman" panose="02020603050405020304" pitchFamily="18" charset="0"/>
            </a:rPr>
            <a:t>4</a:t>
          </a:r>
          <a:endParaRPr lang="en-US" sz="24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CA80DD8D-1EC6-4918-82AE-CA4CFD2918BD}" type="parTrans" cxnId="{84474051-EEB9-4F56-9352-BC1D7EEE50EC}">
      <dgm:prSet/>
      <dgm:spPr/>
      <dgm:t>
        <a:bodyPr/>
        <a:lstStyle/>
        <a:p>
          <a:endParaRPr lang="en-US"/>
        </a:p>
      </dgm:t>
    </dgm:pt>
    <dgm:pt modelId="{396B237E-9769-4C5B-BB24-6543C4D06202}" type="sibTrans" cxnId="{84474051-EEB9-4F56-9352-BC1D7EEE50EC}">
      <dgm:prSet/>
      <dgm:spPr/>
      <dgm:t>
        <a:bodyPr/>
        <a:lstStyle/>
        <a:p>
          <a:endParaRPr lang="en-US"/>
        </a:p>
      </dgm:t>
    </dgm:pt>
    <dgm:pt modelId="{88D77CB7-A250-40A5-B790-0C7AFE679DF7}">
      <dgm:prSet custT="1"/>
      <dgm:spPr/>
      <dgm:t>
        <a:bodyPr/>
        <a:lstStyle/>
        <a:p>
          <a:pPr rtl="0"/>
          <a:r>
            <a:rPr lang="en-US" sz="2400" b="1">
              <a:latin typeface="Times New Roman" panose="02020603050405020304" pitchFamily="18" charset="0"/>
              <a:ea typeface="Roboto Medium" panose="02000000000000000000" pitchFamily="2" charset="0"/>
              <a:cs typeface="Times New Roman" panose="02020603050405020304" pitchFamily="18" charset="0"/>
            </a:rPr>
            <a:t>3</a:t>
          </a:r>
          <a:endParaRPr lang="en-US" sz="24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01BC3997-72FE-4068-8B6A-C297C105B33E}" type="parTrans" cxnId="{A2D49377-3783-44F1-99A0-E1B58D227B92}">
      <dgm:prSet/>
      <dgm:spPr/>
      <dgm:t>
        <a:bodyPr/>
        <a:lstStyle/>
        <a:p>
          <a:endParaRPr lang="en-US"/>
        </a:p>
      </dgm:t>
    </dgm:pt>
    <dgm:pt modelId="{BA923EFE-5840-4B27-A55C-901C4B03451F}" type="sibTrans" cxnId="{A2D49377-3783-44F1-99A0-E1B58D227B92}">
      <dgm:prSet/>
      <dgm:spPr/>
      <dgm:t>
        <a:bodyPr/>
        <a:lstStyle/>
        <a:p>
          <a:endParaRPr lang="en-US"/>
        </a:p>
      </dgm:t>
    </dgm:pt>
    <dgm:pt modelId="{C2461D8F-21CF-4505-B102-F4C70280DC40}">
      <dgm:prSet custT="1"/>
      <dgm:spPr/>
      <dgm:t>
        <a:bodyPr/>
        <a:lstStyle/>
        <a:p>
          <a:r>
            <a:rPr lang="en-US" sz="2800" b="1">
              <a:latin typeface="Times New Roman" panose="02020603050405020304" pitchFamily="18" charset="0"/>
              <a:ea typeface="Roboto Medium" panose="02000000000000000000" pitchFamily="2" charset="0"/>
              <a:cs typeface="Times New Roman" panose="02020603050405020304" pitchFamily="18" charset="0"/>
            </a:rPr>
            <a:t>Giới thiệu giải pháp ký số tập trung</a:t>
          </a:r>
          <a:endParaRPr lang="en-US" sz="2800" b="1">
            <a:latin typeface="Times New Roman" panose="02020603050405020304" pitchFamily="18" charset="0"/>
            <a:cs typeface="Times New Roman" panose="02020603050405020304" pitchFamily="18" charset="0"/>
          </a:endParaRPr>
        </a:p>
      </dgm:t>
    </dgm:pt>
    <dgm:pt modelId="{467EBC49-0FD2-4C32-8B8C-3197C1EEE802}" type="parTrans" cxnId="{4910A018-64ED-4085-8D86-D1EFE0946DA2}">
      <dgm:prSet/>
      <dgm:spPr/>
      <dgm:t>
        <a:bodyPr/>
        <a:lstStyle/>
        <a:p>
          <a:endParaRPr lang="en-US"/>
        </a:p>
      </dgm:t>
    </dgm:pt>
    <dgm:pt modelId="{8F4053DF-9660-4836-9FC9-A279C519C843}" type="sibTrans" cxnId="{4910A018-64ED-4085-8D86-D1EFE0946DA2}">
      <dgm:prSet/>
      <dgm:spPr/>
      <dgm:t>
        <a:bodyPr/>
        <a:lstStyle/>
        <a:p>
          <a:endParaRPr lang="en-US"/>
        </a:p>
      </dgm:t>
    </dgm:pt>
    <dgm:pt modelId="{7774A2EB-F7EA-4C24-8824-3DDE2FEBDEC9}">
      <dgm:prSet custT="1"/>
      <dgm:spPr/>
      <dgm:t>
        <a:bodyPr/>
        <a:lstStyle/>
        <a:p>
          <a:r>
            <a:rPr lang="en-US" sz="2800" b="1">
              <a:latin typeface="Times New Roman" panose="02020603050405020304" pitchFamily="18" charset="0"/>
              <a:ea typeface="Roboto Medium" panose="02000000000000000000" pitchFamily="2" charset="0"/>
              <a:cs typeface="Times New Roman" panose="02020603050405020304" pitchFamily="18" charset="0"/>
            </a:rPr>
            <a:t>Các quy trình của giải pháp ký số tập trung</a:t>
          </a:r>
          <a:endParaRPr lang="en-US" sz="2800"/>
        </a:p>
      </dgm:t>
    </dgm:pt>
    <dgm:pt modelId="{1C09AF66-6AA2-451F-AD48-813B13E1860A}" type="parTrans" cxnId="{FF4B2FFB-46E3-41A6-9448-C34BD7EFB6F2}">
      <dgm:prSet/>
      <dgm:spPr/>
      <dgm:t>
        <a:bodyPr/>
        <a:lstStyle/>
        <a:p>
          <a:endParaRPr lang="en-US"/>
        </a:p>
      </dgm:t>
    </dgm:pt>
    <dgm:pt modelId="{5A447DF0-4D83-4FAE-91F2-38118C4C2173}" type="sibTrans" cxnId="{FF4B2FFB-46E3-41A6-9448-C34BD7EFB6F2}">
      <dgm:prSet/>
      <dgm:spPr/>
      <dgm:t>
        <a:bodyPr/>
        <a:lstStyle/>
        <a:p>
          <a:endParaRPr lang="en-US"/>
        </a:p>
      </dgm:t>
    </dgm:pt>
    <dgm:pt modelId="{669D2F40-5D1D-42C7-83EA-5E94ECF71E5B}" type="pres">
      <dgm:prSet presAssocID="{32618061-4EA5-4D60-832A-758B933D2EFF}" presName="linearFlow" presStyleCnt="0">
        <dgm:presLayoutVars>
          <dgm:dir/>
          <dgm:animLvl val="lvl"/>
          <dgm:resizeHandles val="exact"/>
        </dgm:presLayoutVars>
      </dgm:prSet>
      <dgm:spPr/>
      <dgm:t>
        <a:bodyPr/>
        <a:lstStyle/>
        <a:p>
          <a:endParaRPr lang="en-US"/>
        </a:p>
      </dgm:t>
    </dgm:pt>
    <dgm:pt modelId="{E6614596-8920-4E71-BA0D-092E97267D17}" type="pres">
      <dgm:prSet presAssocID="{5DD8A889-C8E1-45DF-B7E5-7358B3FC5722}" presName="composite" presStyleCnt="0"/>
      <dgm:spPr/>
    </dgm:pt>
    <dgm:pt modelId="{A213571B-E119-4FC0-AE23-CA927E9E0B6B}" type="pres">
      <dgm:prSet presAssocID="{5DD8A889-C8E1-45DF-B7E5-7358B3FC5722}" presName="parentText" presStyleLbl="alignNode1" presStyleIdx="0" presStyleCnt="4">
        <dgm:presLayoutVars>
          <dgm:chMax val="1"/>
          <dgm:bulletEnabled val="1"/>
        </dgm:presLayoutVars>
      </dgm:prSet>
      <dgm:spPr/>
      <dgm:t>
        <a:bodyPr/>
        <a:lstStyle/>
        <a:p>
          <a:endParaRPr lang="en-US"/>
        </a:p>
      </dgm:t>
    </dgm:pt>
    <dgm:pt modelId="{5B7905CC-E07B-4937-8E22-9BACE9BE14BE}" type="pres">
      <dgm:prSet presAssocID="{5DD8A889-C8E1-45DF-B7E5-7358B3FC5722}" presName="descendantText" presStyleLbl="alignAcc1" presStyleIdx="0" presStyleCnt="4" custLinFactNeighborX="0">
        <dgm:presLayoutVars>
          <dgm:bulletEnabled val="1"/>
        </dgm:presLayoutVars>
      </dgm:prSet>
      <dgm:spPr/>
      <dgm:t>
        <a:bodyPr/>
        <a:lstStyle/>
        <a:p>
          <a:endParaRPr lang="en-US"/>
        </a:p>
      </dgm:t>
    </dgm:pt>
    <dgm:pt modelId="{A94F16C5-2AC1-4E67-A6A8-BCDF46FEFA9D}" type="pres">
      <dgm:prSet presAssocID="{62933AF3-4CC6-470E-A954-9F23974DAD58}" presName="sp" presStyleCnt="0"/>
      <dgm:spPr/>
    </dgm:pt>
    <dgm:pt modelId="{CE7D7A22-BB0E-4481-939F-A9B759BC4197}" type="pres">
      <dgm:prSet presAssocID="{E1C43A6C-78A6-4549-80C5-399C305B379A}" presName="composite" presStyleCnt="0"/>
      <dgm:spPr/>
    </dgm:pt>
    <dgm:pt modelId="{D1987D28-6DBE-43D1-8B7D-521AF88172F8}" type="pres">
      <dgm:prSet presAssocID="{E1C43A6C-78A6-4549-80C5-399C305B379A}" presName="parentText" presStyleLbl="alignNode1" presStyleIdx="1" presStyleCnt="4">
        <dgm:presLayoutVars>
          <dgm:chMax val="1"/>
          <dgm:bulletEnabled val="1"/>
        </dgm:presLayoutVars>
      </dgm:prSet>
      <dgm:spPr/>
      <dgm:t>
        <a:bodyPr/>
        <a:lstStyle/>
        <a:p>
          <a:endParaRPr lang="en-US"/>
        </a:p>
      </dgm:t>
    </dgm:pt>
    <dgm:pt modelId="{4F3E2ED5-A76C-4D4D-B838-DE2FADD02AAC}" type="pres">
      <dgm:prSet presAssocID="{E1C43A6C-78A6-4549-80C5-399C305B379A}" presName="descendantText" presStyleLbl="alignAcc1" presStyleIdx="1" presStyleCnt="4" custScaleY="100634" custLinFactNeighborX="0" custLinFactNeighborY="-1834">
        <dgm:presLayoutVars>
          <dgm:bulletEnabled val="1"/>
        </dgm:presLayoutVars>
      </dgm:prSet>
      <dgm:spPr/>
      <dgm:t>
        <a:bodyPr/>
        <a:lstStyle/>
        <a:p>
          <a:endParaRPr lang="en-US"/>
        </a:p>
      </dgm:t>
    </dgm:pt>
    <dgm:pt modelId="{5BA56769-AAB2-4316-AD98-8161FB89972B}" type="pres">
      <dgm:prSet presAssocID="{35F5A669-A714-4675-B36D-3C08B40762DA}" presName="sp" presStyleCnt="0"/>
      <dgm:spPr/>
    </dgm:pt>
    <dgm:pt modelId="{F13A24F0-AD54-4783-A9F3-113D76D2D094}" type="pres">
      <dgm:prSet presAssocID="{88D77CB7-A250-40A5-B790-0C7AFE679DF7}" presName="composite" presStyleCnt="0"/>
      <dgm:spPr/>
    </dgm:pt>
    <dgm:pt modelId="{873909B8-0423-433F-80CF-643088326D89}" type="pres">
      <dgm:prSet presAssocID="{88D77CB7-A250-40A5-B790-0C7AFE679DF7}" presName="parentText" presStyleLbl="alignNode1" presStyleIdx="2" presStyleCnt="4">
        <dgm:presLayoutVars>
          <dgm:chMax val="1"/>
          <dgm:bulletEnabled val="1"/>
        </dgm:presLayoutVars>
      </dgm:prSet>
      <dgm:spPr/>
      <dgm:t>
        <a:bodyPr/>
        <a:lstStyle/>
        <a:p>
          <a:endParaRPr lang="en-US"/>
        </a:p>
      </dgm:t>
    </dgm:pt>
    <dgm:pt modelId="{722B872A-ECA0-4563-97F2-104DD2A253A1}" type="pres">
      <dgm:prSet presAssocID="{88D77CB7-A250-40A5-B790-0C7AFE679DF7}" presName="descendantText" presStyleLbl="alignAcc1" presStyleIdx="2" presStyleCnt="4">
        <dgm:presLayoutVars>
          <dgm:bulletEnabled val="1"/>
        </dgm:presLayoutVars>
      </dgm:prSet>
      <dgm:spPr/>
      <dgm:t>
        <a:bodyPr/>
        <a:lstStyle/>
        <a:p>
          <a:endParaRPr lang="en-US"/>
        </a:p>
      </dgm:t>
    </dgm:pt>
    <dgm:pt modelId="{7A5736C5-6044-483C-9A34-DF9F46EC9A7B}" type="pres">
      <dgm:prSet presAssocID="{BA923EFE-5840-4B27-A55C-901C4B03451F}" presName="sp" presStyleCnt="0"/>
      <dgm:spPr/>
    </dgm:pt>
    <dgm:pt modelId="{5812DFA2-D4F8-49E7-8A9E-27DF9A5FFDD4}" type="pres">
      <dgm:prSet presAssocID="{2E6B1854-37BC-4C4A-84E8-CEB696F63E50}" presName="composite" presStyleCnt="0"/>
      <dgm:spPr/>
    </dgm:pt>
    <dgm:pt modelId="{5F4DD215-51BE-48B3-8C38-8A34C15263B8}" type="pres">
      <dgm:prSet presAssocID="{2E6B1854-37BC-4C4A-84E8-CEB696F63E50}" presName="parentText" presStyleLbl="alignNode1" presStyleIdx="3" presStyleCnt="4">
        <dgm:presLayoutVars>
          <dgm:chMax val="1"/>
          <dgm:bulletEnabled val="1"/>
        </dgm:presLayoutVars>
      </dgm:prSet>
      <dgm:spPr/>
      <dgm:t>
        <a:bodyPr/>
        <a:lstStyle/>
        <a:p>
          <a:endParaRPr lang="en-US"/>
        </a:p>
      </dgm:t>
    </dgm:pt>
    <dgm:pt modelId="{90F0B7AC-9C40-4B3D-95AD-A7D7DDB16DB7}" type="pres">
      <dgm:prSet presAssocID="{2E6B1854-37BC-4C4A-84E8-CEB696F63E50}" presName="descendantText" presStyleLbl="alignAcc1" presStyleIdx="3" presStyleCnt="4">
        <dgm:presLayoutVars>
          <dgm:bulletEnabled val="1"/>
        </dgm:presLayoutVars>
      </dgm:prSet>
      <dgm:spPr/>
      <dgm:t>
        <a:bodyPr/>
        <a:lstStyle/>
        <a:p>
          <a:endParaRPr lang="en-US"/>
        </a:p>
      </dgm:t>
    </dgm:pt>
  </dgm:ptLst>
  <dgm:cxnLst>
    <dgm:cxn modelId="{D6782EF9-1ACA-4DCB-AACA-85FB36F22272}" srcId="{5DD8A889-C8E1-45DF-B7E5-7358B3FC5722}" destId="{DC3F1168-C286-4B14-91E5-8BDF422A86D1}" srcOrd="0" destOrd="0" parTransId="{171BA880-C488-4DDF-A65C-C8669BC4996B}" sibTransId="{30BAC676-3221-4662-9FD2-9A60D600DDD2}"/>
    <dgm:cxn modelId="{4910A018-64ED-4085-8D86-D1EFE0946DA2}" srcId="{E1C43A6C-78A6-4549-80C5-399C305B379A}" destId="{C2461D8F-21CF-4505-B102-F4C70280DC40}" srcOrd="0" destOrd="0" parTransId="{467EBC49-0FD2-4C32-8B8C-3197C1EEE802}" sibTransId="{8F4053DF-9660-4836-9FC9-A279C519C843}"/>
    <dgm:cxn modelId="{B078ADCB-48DF-4289-84DB-B09EA6DBF5F4}" type="presOf" srcId="{DC3F1168-C286-4B14-91E5-8BDF422A86D1}" destId="{5B7905CC-E07B-4937-8E22-9BACE9BE14BE}" srcOrd="0" destOrd="0" presId="urn:microsoft.com/office/officeart/2005/8/layout/chevron2"/>
    <dgm:cxn modelId="{7B6EEB9E-2E5B-4095-B84D-ADCEE9C8E35C}" type="presOf" srcId="{CFA3EB60-EB3D-4030-A479-A0570270CDE1}" destId="{722B872A-ECA0-4563-97F2-104DD2A253A1}" srcOrd="0" destOrd="0" presId="urn:microsoft.com/office/officeart/2005/8/layout/chevron2"/>
    <dgm:cxn modelId="{14FEFE02-8D5F-43D7-9973-EA36DDB3E9B6}" type="presOf" srcId="{32618061-4EA5-4D60-832A-758B933D2EFF}" destId="{669D2F40-5D1D-42C7-83EA-5E94ECF71E5B}" srcOrd="0" destOrd="0" presId="urn:microsoft.com/office/officeart/2005/8/layout/chevron2"/>
    <dgm:cxn modelId="{FF4B2FFB-46E3-41A6-9448-C34BD7EFB6F2}" srcId="{2E6B1854-37BC-4C4A-84E8-CEB696F63E50}" destId="{7774A2EB-F7EA-4C24-8824-3DDE2FEBDEC9}" srcOrd="0" destOrd="0" parTransId="{1C09AF66-6AA2-451F-AD48-813B13E1860A}" sibTransId="{5A447DF0-4D83-4FAE-91F2-38118C4C2173}"/>
    <dgm:cxn modelId="{88F6FD10-6D24-497C-AADE-61B91C2B7242}" type="presOf" srcId="{C2461D8F-21CF-4505-B102-F4C70280DC40}" destId="{4F3E2ED5-A76C-4D4D-B838-DE2FADD02AAC}" srcOrd="0" destOrd="0" presId="urn:microsoft.com/office/officeart/2005/8/layout/chevron2"/>
    <dgm:cxn modelId="{7168B635-5E8A-4583-8C04-27B49126AA22}" srcId="{88D77CB7-A250-40A5-B790-0C7AFE679DF7}" destId="{CFA3EB60-EB3D-4030-A479-A0570270CDE1}" srcOrd="0" destOrd="0" parTransId="{C0219D86-FF88-4909-961F-AA4320EC9DD6}" sibTransId="{36DADD0F-337C-4710-AE0E-09E1760635D5}"/>
    <dgm:cxn modelId="{1C8529B7-2B4F-4966-965B-875F44844B6D}" srcId="{32618061-4EA5-4D60-832A-758B933D2EFF}" destId="{5DD8A889-C8E1-45DF-B7E5-7358B3FC5722}" srcOrd="0" destOrd="0" parTransId="{BFABF6D8-0F99-4983-9ED6-AFD50CBA769E}" sibTransId="{62933AF3-4CC6-470E-A954-9F23974DAD58}"/>
    <dgm:cxn modelId="{A2D49377-3783-44F1-99A0-E1B58D227B92}" srcId="{32618061-4EA5-4D60-832A-758B933D2EFF}" destId="{88D77CB7-A250-40A5-B790-0C7AFE679DF7}" srcOrd="2" destOrd="0" parTransId="{01BC3997-72FE-4068-8B6A-C297C105B33E}" sibTransId="{BA923EFE-5840-4B27-A55C-901C4B03451F}"/>
    <dgm:cxn modelId="{1E5A032C-94D4-4E10-92A0-67157DBF4928}" srcId="{32618061-4EA5-4D60-832A-758B933D2EFF}" destId="{E1C43A6C-78A6-4549-80C5-399C305B379A}" srcOrd="1" destOrd="0" parTransId="{D125F626-186B-4D52-856C-6DDAFD6F2E7C}" sibTransId="{35F5A669-A714-4675-B36D-3C08B40762DA}"/>
    <dgm:cxn modelId="{B01550B4-2318-4578-B93B-629273EF7EF6}" type="presOf" srcId="{2E6B1854-37BC-4C4A-84E8-CEB696F63E50}" destId="{5F4DD215-51BE-48B3-8C38-8A34C15263B8}" srcOrd="0" destOrd="0" presId="urn:microsoft.com/office/officeart/2005/8/layout/chevron2"/>
    <dgm:cxn modelId="{D076C69B-2280-4F48-ABFE-2F642803AA57}" type="presOf" srcId="{7774A2EB-F7EA-4C24-8824-3DDE2FEBDEC9}" destId="{90F0B7AC-9C40-4B3D-95AD-A7D7DDB16DB7}" srcOrd="0" destOrd="0" presId="urn:microsoft.com/office/officeart/2005/8/layout/chevron2"/>
    <dgm:cxn modelId="{CCCA0CED-CD36-48DD-9CF3-3AEAECB64B4F}" type="presOf" srcId="{5DD8A889-C8E1-45DF-B7E5-7358B3FC5722}" destId="{A213571B-E119-4FC0-AE23-CA927E9E0B6B}" srcOrd="0" destOrd="0" presId="urn:microsoft.com/office/officeart/2005/8/layout/chevron2"/>
    <dgm:cxn modelId="{56D36AB3-3544-45DB-9AD7-A3D8D5C73002}" type="presOf" srcId="{E1C43A6C-78A6-4549-80C5-399C305B379A}" destId="{D1987D28-6DBE-43D1-8B7D-521AF88172F8}" srcOrd="0" destOrd="0" presId="urn:microsoft.com/office/officeart/2005/8/layout/chevron2"/>
    <dgm:cxn modelId="{84474051-EEB9-4F56-9352-BC1D7EEE50EC}" srcId="{32618061-4EA5-4D60-832A-758B933D2EFF}" destId="{2E6B1854-37BC-4C4A-84E8-CEB696F63E50}" srcOrd="3" destOrd="0" parTransId="{CA80DD8D-1EC6-4918-82AE-CA4CFD2918BD}" sibTransId="{396B237E-9769-4C5B-BB24-6543C4D06202}"/>
    <dgm:cxn modelId="{EFFD2922-7EB6-45E1-840E-A497526C56F4}" type="presOf" srcId="{88D77CB7-A250-40A5-B790-0C7AFE679DF7}" destId="{873909B8-0423-433F-80CF-643088326D89}" srcOrd="0" destOrd="0" presId="urn:microsoft.com/office/officeart/2005/8/layout/chevron2"/>
    <dgm:cxn modelId="{11654A4F-9725-4462-B7CE-3EC325E1AB31}" type="presParOf" srcId="{669D2F40-5D1D-42C7-83EA-5E94ECF71E5B}" destId="{E6614596-8920-4E71-BA0D-092E97267D17}" srcOrd="0" destOrd="0" presId="urn:microsoft.com/office/officeart/2005/8/layout/chevron2"/>
    <dgm:cxn modelId="{00DAAB09-90B1-45A4-B0E2-D2AD078BD627}" type="presParOf" srcId="{E6614596-8920-4E71-BA0D-092E97267D17}" destId="{A213571B-E119-4FC0-AE23-CA927E9E0B6B}" srcOrd="0" destOrd="0" presId="urn:microsoft.com/office/officeart/2005/8/layout/chevron2"/>
    <dgm:cxn modelId="{280CBEDC-51B1-4384-ADBF-82EA55C9BB38}" type="presParOf" srcId="{E6614596-8920-4E71-BA0D-092E97267D17}" destId="{5B7905CC-E07B-4937-8E22-9BACE9BE14BE}" srcOrd="1" destOrd="0" presId="urn:microsoft.com/office/officeart/2005/8/layout/chevron2"/>
    <dgm:cxn modelId="{1937A3FB-003E-4AC6-BE9B-C3C49C1440AD}" type="presParOf" srcId="{669D2F40-5D1D-42C7-83EA-5E94ECF71E5B}" destId="{A94F16C5-2AC1-4E67-A6A8-BCDF46FEFA9D}" srcOrd="1" destOrd="0" presId="urn:microsoft.com/office/officeart/2005/8/layout/chevron2"/>
    <dgm:cxn modelId="{9DECE50E-822C-4B9A-9684-9C6FEFB993BC}" type="presParOf" srcId="{669D2F40-5D1D-42C7-83EA-5E94ECF71E5B}" destId="{CE7D7A22-BB0E-4481-939F-A9B759BC4197}" srcOrd="2" destOrd="0" presId="urn:microsoft.com/office/officeart/2005/8/layout/chevron2"/>
    <dgm:cxn modelId="{18500EAE-3F02-418C-9D28-BCE758E3F21F}" type="presParOf" srcId="{CE7D7A22-BB0E-4481-939F-A9B759BC4197}" destId="{D1987D28-6DBE-43D1-8B7D-521AF88172F8}" srcOrd="0" destOrd="0" presId="urn:microsoft.com/office/officeart/2005/8/layout/chevron2"/>
    <dgm:cxn modelId="{91C62A07-2452-4600-920A-7B9D994373E2}" type="presParOf" srcId="{CE7D7A22-BB0E-4481-939F-A9B759BC4197}" destId="{4F3E2ED5-A76C-4D4D-B838-DE2FADD02AAC}" srcOrd="1" destOrd="0" presId="urn:microsoft.com/office/officeart/2005/8/layout/chevron2"/>
    <dgm:cxn modelId="{E7D1C272-9C0C-4BBA-AFEA-0377F47A9E48}" type="presParOf" srcId="{669D2F40-5D1D-42C7-83EA-5E94ECF71E5B}" destId="{5BA56769-AAB2-4316-AD98-8161FB89972B}" srcOrd="3" destOrd="0" presId="urn:microsoft.com/office/officeart/2005/8/layout/chevron2"/>
    <dgm:cxn modelId="{ED0CDFAB-B283-4299-B5CE-596B05149C7B}" type="presParOf" srcId="{669D2F40-5D1D-42C7-83EA-5E94ECF71E5B}" destId="{F13A24F0-AD54-4783-A9F3-113D76D2D094}" srcOrd="4" destOrd="0" presId="urn:microsoft.com/office/officeart/2005/8/layout/chevron2"/>
    <dgm:cxn modelId="{7BD47832-E275-48C6-B9E5-61622FA94FD3}" type="presParOf" srcId="{F13A24F0-AD54-4783-A9F3-113D76D2D094}" destId="{873909B8-0423-433F-80CF-643088326D89}" srcOrd="0" destOrd="0" presId="urn:microsoft.com/office/officeart/2005/8/layout/chevron2"/>
    <dgm:cxn modelId="{3E0EF211-8B84-44B8-AC93-33769AE91D69}" type="presParOf" srcId="{F13A24F0-AD54-4783-A9F3-113D76D2D094}" destId="{722B872A-ECA0-4563-97F2-104DD2A253A1}" srcOrd="1" destOrd="0" presId="urn:microsoft.com/office/officeart/2005/8/layout/chevron2"/>
    <dgm:cxn modelId="{4003F478-BB58-4EBC-810C-BB2EF65B7602}" type="presParOf" srcId="{669D2F40-5D1D-42C7-83EA-5E94ECF71E5B}" destId="{7A5736C5-6044-483C-9A34-DF9F46EC9A7B}" srcOrd="5" destOrd="0" presId="urn:microsoft.com/office/officeart/2005/8/layout/chevron2"/>
    <dgm:cxn modelId="{0D99E8E1-E56A-4774-A264-A76B84BCDBC7}" type="presParOf" srcId="{669D2F40-5D1D-42C7-83EA-5E94ECF71E5B}" destId="{5812DFA2-D4F8-49E7-8A9E-27DF9A5FFDD4}" srcOrd="6" destOrd="0" presId="urn:microsoft.com/office/officeart/2005/8/layout/chevron2"/>
    <dgm:cxn modelId="{B7C63698-472A-477A-B022-CE8CFD08BEE4}" type="presParOf" srcId="{5812DFA2-D4F8-49E7-8A9E-27DF9A5FFDD4}" destId="{5F4DD215-51BE-48B3-8C38-8A34C15263B8}" srcOrd="0" destOrd="0" presId="urn:microsoft.com/office/officeart/2005/8/layout/chevron2"/>
    <dgm:cxn modelId="{A9DC7FF4-A7A1-4BDA-9A67-FDCBFCED85B5}" type="presParOf" srcId="{5812DFA2-D4F8-49E7-8A9E-27DF9A5FFDD4}" destId="{90F0B7AC-9C40-4B3D-95AD-A7D7DDB16DB7}"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2618061-4EA5-4D60-832A-758B933D2EFF}" type="doc">
      <dgm:prSet loTypeId="urn:microsoft.com/office/officeart/2005/8/layout/chevron2" loCatId="process" qsTypeId="urn:microsoft.com/office/officeart/2005/8/quickstyle/simple1" qsCatId="simple" csTypeId="urn:microsoft.com/office/officeart/2005/8/colors/colorful4" csCatId="colorful" phldr="1"/>
      <dgm:spPr/>
      <dgm:t>
        <a:bodyPr/>
        <a:lstStyle/>
        <a:p>
          <a:endParaRPr lang="en-US"/>
        </a:p>
      </dgm:t>
    </dgm:pt>
    <dgm:pt modelId="{5DD8A889-C8E1-45DF-B7E5-7358B3FC5722}">
      <dgm:prSet custT="1"/>
      <dgm:spPr/>
      <dgm:t>
        <a:bodyPr/>
        <a:lstStyle/>
        <a:p>
          <a:pPr rtl="0"/>
          <a:r>
            <a:rPr lang="en-US" sz="2800" b="1" dirty="0">
              <a:latin typeface="Times New Roman" panose="02020603050405020304" pitchFamily="18" charset="0"/>
              <a:ea typeface="Roboto Medium" panose="02000000000000000000" pitchFamily="2" charset="0"/>
              <a:cs typeface="Times New Roman" panose="02020603050405020304" pitchFamily="18" charset="0"/>
            </a:rPr>
            <a:t>1</a:t>
          </a:r>
        </a:p>
      </dgm:t>
    </dgm:pt>
    <dgm:pt modelId="{BFABF6D8-0F99-4983-9ED6-AFD50CBA769E}" type="parTrans" cxnId="{1C8529B7-2B4F-4966-965B-875F44844B6D}">
      <dgm:prSet/>
      <dgm:spPr/>
      <dgm:t>
        <a:bodyPr/>
        <a:lstStyle/>
        <a:p>
          <a:endParaRPr lang="en-US"/>
        </a:p>
      </dgm:t>
    </dgm:pt>
    <dgm:pt modelId="{62933AF3-4CC6-470E-A954-9F23974DAD58}" type="sibTrans" cxnId="{1C8529B7-2B4F-4966-965B-875F44844B6D}">
      <dgm:prSet/>
      <dgm:spPr/>
      <dgm:t>
        <a:bodyPr/>
        <a:lstStyle/>
        <a:p>
          <a:endParaRPr lang="en-US"/>
        </a:p>
      </dgm:t>
    </dgm:pt>
    <dgm:pt modelId="{DC3F1168-C286-4B14-91E5-8BDF422A86D1}">
      <dgm:prSet custT="1"/>
      <dgm:spPr/>
      <dgm:t>
        <a:bodyPr/>
        <a:lstStyle/>
        <a:p>
          <a:pPr rtl="0"/>
          <a:r>
            <a:rPr lang="en-US" sz="2800" b="1">
              <a:latin typeface="Times New Roman" panose="02020603050405020304" pitchFamily="18" charset="0"/>
              <a:ea typeface="Roboto Medium" panose="02000000000000000000" pitchFamily="2" charset="0"/>
              <a:cs typeface="Times New Roman" panose="02020603050405020304" pitchFamily="18" charset="0"/>
            </a:rPr>
            <a:t>Quy trình cung cấp dịch vụ</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171BA880-C488-4DDF-A65C-C8669BC4996B}" type="parTrans" cxnId="{D6782EF9-1ACA-4DCB-AACA-85FB36F22272}">
      <dgm:prSet/>
      <dgm:spPr/>
      <dgm:t>
        <a:bodyPr/>
        <a:lstStyle/>
        <a:p>
          <a:endParaRPr lang="en-US"/>
        </a:p>
      </dgm:t>
    </dgm:pt>
    <dgm:pt modelId="{30BAC676-3221-4662-9FD2-9A60D600DDD2}" type="sibTrans" cxnId="{D6782EF9-1ACA-4DCB-AACA-85FB36F22272}">
      <dgm:prSet/>
      <dgm:spPr/>
      <dgm:t>
        <a:bodyPr/>
        <a:lstStyle/>
        <a:p>
          <a:endParaRPr lang="en-US"/>
        </a:p>
      </dgm:t>
    </dgm:pt>
    <dgm:pt modelId="{9A6A2FF7-0F5B-4FE0-9433-DB74D6EC65B8}">
      <dgm:prSet custT="1"/>
      <dgm:spPr/>
      <dgm:t>
        <a:bodyPr/>
        <a:lstStyle/>
        <a:p>
          <a:pPr rtl="0"/>
          <a:r>
            <a:rPr lang="en-US" sz="2800" b="1">
              <a:latin typeface="Times New Roman" panose="02020603050405020304" pitchFamily="18" charset="0"/>
              <a:ea typeface="Roboto Medium" panose="02000000000000000000" pitchFamily="2" charset="0"/>
              <a:cs typeface="Times New Roman" panose="02020603050405020304" pitchFamily="18" charset="0"/>
            </a:rPr>
            <a:t>Quy trình ký số</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6E8C10C3-D07D-4361-9602-103F07B32FEC}" type="parTrans" cxnId="{613B3DBB-88C7-4A49-BB2E-4F2FE85C430A}">
      <dgm:prSet/>
      <dgm:spPr/>
      <dgm:t>
        <a:bodyPr/>
        <a:lstStyle/>
        <a:p>
          <a:endParaRPr lang="en-US"/>
        </a:p>
      </dgm:t>
    </dgm:pt>
    <dgm:pt modelId="{E109251D-B4C3-417A-81E1-FB25A7C8C83F}" type="sibTrans" cxnId="{613B3DBB-88C7-4A49-BB2E-4F2FE85C430A}">
      <dgm:prSet/>
      <dgm:spPr/>
      <dgm:t>
        <a:bodyPr/>
        <a:lstStyle/>
        <a:p>
          <a:endParaRPr lang="en-US"/>
        </a:p>
      </dgm:t>
    </dgm:pt>
    <dgm:pt modelId="{030E465B-D524-43E8-A7A9-ED5BB214C2A6}">
      <dgm:prSet custT="1"/>
      <dgm:spPr/>
      <dgm:t>
        <a:bodyPr/>
        <a:lstStyle/>
        <a:p>
          <a:pPr rtl="0"/>
          <a:r>
            <a:rPr lang="en-US" sz="2800" b="1">
              <a:latin typeface="Times New Roman" panose="02020603050405020304" pitchFamily="18" charset="0"/>
              <a:ea typeface="Roboto Medium" panose="02000000000000000000" pitchFamily="2" charset="0"/>
              <a:cs typeface="Times New Roman" panose="02020603050405020304" pitchFamily="18" charset="0"/>
            </a:rPr>
            <a:t>3</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0621EA9E-30AE-43CD-AD06-36C84A459E14}" type="parTrans" cxnId="{98258DEB-F07B-4DF2-8AA4-AD6764A7B9AD}">
      <dgm:prSet/>
      <dgm:spPr/>
      <dgm:t>
        <a:bodyPr/>
        <a:lstStyle/>
        <a:p>
          <a:endParaRPr lang="en-US"/>
        </a:p>
      </dgm:t>
    </dgm:pt>
    <dgm:pt modelId="{BEA867DF-5774-4D0A-9411-05914E4524D9}" type="sibTrans" cxnId="{98258DEB-F07B-4DF2-8AA4-AD6764A7B9AD}">
      <dgm:prSet/>
      <dgm:spPr/>
      <dgm:t>
        <a:bodyPr/>
        <a:lstStyle/>
        <a:p>
          <a:endParaRPr lang="en-US"/>
        </a:p>
      </dgm:t>
    </dgm:pt>
    <dgm:pt modelId="{0B563212-B217-4717-AE7E-FF0B197363D8}">
      <dgm:prSet custT="1"/>
      <dgm:spPr/>
      <dgm:t>
        <a:bodyPr/>
        <a:lstStyle/>
        <a:p>
          <a:pPr rtl="0"/>
          <a:r>
            <a:rPr lang="en-US" sz="2800" b="1" dirty="0">
              <a:latin typeface="Times New Roman" panose="02020603050405020304" pitchFamily="18" charset="0"/>
              <a:ea typeface="Roboto Medium" panose="02000000000000000000" pitchFamily="2" charset="0"/>
              <a:cs typeface="Times New Roman" panose="02020603050405020304" pitchFamily="18" charset="0"/>
            </a:rPr>
            <a:t>2</a:t>
          </a:r>
        </a:p>
      </dgm:t>
    </dgm:pt>
    <dgm:pt modelId="{54EACB65-4A33-454C-80ED-C1E6FBD9B074}" type="sibTrans" cxnId="{885DCF20-C883-4910-AF9E-2D38D42C6182}">
      <dgm:prSet/>
      <dgm:spPr/>
      <dgm:t>
        <a:bodyPr/>
        <a:lstStyle/>
        <a:p>
          <a:endParaRPr lang="en-US"/>
        </a:p>
      </dgm:t>
    </dgm:pt>
    <dgm:pt modelId="{73DC6EC8-10F7-4E04-AB9A-DC398FFBED79}" type="parTrans" cxnId="{885DCF20-C883-4910-AF9E-2D38D42C6182}">
      <dgm:prSet/>
      <dgm:spPr/>
      <dgm:t>
        <a:bodyPr/>
        <a:lstStyle/>
        <a:p>
          <a:endParaRPr lang="en-US"/>
        </a:p>
      </dgm:t>
    </dgm:pt>
    <dgm:pt modelId="{6CC8E66B-E781-49FA-8273-39456FC575DF}">
      <dgm:prSet custT="1"/>
      <dgm:spPr/>
      <dgm:t>
        <a:bodyPr/>
        <a:lstStyle/>
        <a:p>
          <a:r>
            <a:rPr lang="en-US" sz="2800" b="1">
              <a:latin typeface="Times New Roman" panose="02020603050405020304" pitchFamily="18" charset="0"/>
              <a:ea typeface="Roboto Medium" panose="02000000000000000000" pitchFamily="2" charset="0"/>
              <a:cs typeface="Times New Roman" panose="02020603050405020304" pitchFamily="18" charset="0"/>
            </a:rPr>
            <a:t>Quy trình tích hợp giải pháp</a:t>
          </a:r>
          <a:endParaRPr lang="en-US" sz="2800"/>
        </a:p>
      </dgm:t>
    </dgm:pt>
    <dgm:pt modelId="{92BBF98A-4544-41EC-AF1C-99045FDD6AD5}" type="sibTrans" cxnId="{9F05ECDB-521A-4145-BC71-57FF5D976D2E}">
      <dgm:prSet/>
      <dgm:spPr/>
      <dgm:t>
        <a:bodyPr/>
        <a:lstStyle/>
        <a:p>
          <a:endParaRPr lang="en-US"/>
        </a:p>
      </dgm:t>
    </dgm:pt>
    <dgm:pt modelId="{F94B015B-3C2F-40C8-A545-FE3C6EDD3F12}" type="parTrans" cxnId="{9F05ECDB-521A-4145-BC71-57FF5D976D2E}">
      <dgm:prSet/>
      <dgm:spPr/>
      <dgm:t>
        <a:bodyPr/>
        <a:lstStyle/>
        <a:p>
          <a:endParaRPr lang="en-US"/>
        </a:p>
      </dgm:t>
    </dgm:pt>
    <dgm:pt modelId="{6AEA7479-EA6B-4BA5-A8D8-40694328B63E}">
      <dgm:prSet custT="1"/>
      <dgm:spPr/>
      <dgm:t>
        <a:bodyPr/>
        <a:lstStyle/>
        <a:p>
          <a:pPr rtl="0"/>
          <a:r>
            <a:rPr lang="en-US" sz="2800" b="1">
              <a:latin typeface="Times New Roman" panose="02020603050405020304" pitchFamily="18" charset="0"/>
              <a:ea typeface="Roboto Medium" panose="02000000000000000000" pitchFamily="2" charset="0"/>
              <a:cs typeface="Times New Roman" panose="02020603050405020304" pitchFamily="18" charset="0"/>
            </a:rPr>
            <a:t>4</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D3BBBA9D-49CA-4D32-8810-F5584BA3E244}" type="parTrans" cxnId="{5052AB3B-2176-4AEE-901C-CAB709B2C4C1}">
      <dgm:prSet/>
      <dgm:spPr/>
      <dgm:t>
        <a:bodyPr/>
        <a:lstStyle/>
        <a:p>
          <a:endParaRPr lang="en-US"/>
        </a:p>
      </dgm:t>
    </dgm:pt>
    <dgm:pt modelId="{2E8781DE-82EC-4003-B020-A79485DC78AE}" type="sibTrans" cxnId="{5052AB3B-2176-4AEE-901C-CAB709B2C4C1}">
      <dgm:prSet/>
      <dgm:spPr/>
      <dgm:t>
        <a:bodyPr/>
        <a:lstStyle/>
        <a:p>
          <a:endParaRPr lang="en-US"/>
        </a:p>
      </dgm:t>
    </dgm:pt>
    <dgm:pt modelId="{16822CDC-5423-493A-BE98-242A474B1265}">
      <dgm:prSet custT="1"/>
      <dgm:spPr/>
      <dgm:t>
        <a:bodyPr/>
        <a:lstStyle/>
        <a:p>
          <a:r>
            <a:rPr lang="en-US" sz="2800" b="1">
              <a:latin typeface="Times New Roman" panose="02020603050405020304" pitchFamily="18" charset="0"/>
              <a:ea typeface="Roboto Medium" panose="02000000000000000000" pitchFamily="2" charset="0"/>
              <a:cs typeface="Times New Roman" panose="02020603050405020304" pitchFamily="18" charset="0"/>
            </a:rPr>
            <a:t>Quy trình kích hoạt, thay đổi thiết bị</a:t>
          </a:r>
          <a:endParaRPr lang="en-US" sz="2800"/>
        </a:p>
      </dgm:t>
    </dgm:pt>
    <dgm:pt modelId="{365D9976-AE45-48F5-B038-6CC0809DD7BD}" type="parTrans" cxnId="{46CA7634-BBBC-48DE-A41E-F5CFC031F0C0}">
      <dgm:prSet/>
      <dgm:spPr/>
      <dgm:t>
        <a:bodyPr/>
        <a:lstStyle/>
        <a:p>
          <a:endParaRPr lang="en-US"/>
        </a:p>
      </dgm:t>
    </dgm:pt>
    <dgm:pt modelId="{ADB11345-CC75-47EE-AC07-5972AF3D4B85}" type="sibTrans" cxnId="{46CA7634-BBBC-48DE-A41E-F5CFC031F0C0}">
      <dgm:prSet/>
      <dgm:spPr/>
      <dgm:t>
        <a:bodyPr/>
        <a:lstStyle/>
        <a:p>
          <a:endParaRPr lang="en-US"/>
        </a:p>
      </dgm:t>
    </dgm:pt>
    <dgm:pt modelId="{669D2F40-5D1D-42C7-83EA-5E94ECF71E5B}" type="pres">
      <dgm:prSet presAssocID="{32618061-4EA5-4D60-832A-758B933D2EFF}" presName="linearFlow" presStyleCnt="0">
        <dgm:presLayoutVars>
          <dgm:dir/>
          <dgm:animLvl val="lvl"/>
          <dgm:resizeHandles val="exact"/>
        </dgm:presLayoutVars>
      </dgm:prSet>
      <dgm:spPr/>
      <dgm:t>
        <a:bodyPr/>
        <a:lstStyle/>
        <a:p>
          <a:endParaRPr lang="en-US"/>
        </a:p>
      </dgm:t>
    </dgm:pt>
    <dgm:pt modelId="{E6614596-8920-4E71-BA0D-092E97267D17}" type="pres">
      <dgm:prSet presAssocID="{5DD8A889-C8E1-45DF-B7E5-7358B3FC5722}" presName="composite" presStyleCnt="0"/>
      <dgm:spPr/>
    </dgm:pt>
    <dgm:pt modelId="{A213571B-E119-4FC0-AE23-CA927E9E0B6B}" type="pres">
      <dgm:prSet presAssocID="{5DD8A889-C8E1-45DF-B7E5-7358B3FC5722}" presName="parentText" presStyleLbl="alignNode1" presStyleIdx="0" presStyleCnt="4">
        <dgm:presLayoutVars>
          <dgm:chMax val="1"/>
          <dgm:bulletEnabled val="1"/>
        </dgm:presLayoutVars>
      </dgm:prSet>
      <dgm:spPr/>
      <dgm:t>
        <a:bodyPr/>
        <a:lstStyle/>
        <a:p>
          <a:endParaRPr lang="en-US"/>
        </a:p>
      </dgm:t>
    </dgm:pt>
    <dgm:pt modelId="{5B7905CC-E07B-4937-8E22-9BACE9BE14BE}" type="pres">
      <dgm:prSet presAssocID="{5DD8A889-C8E1-45DF-B7E5-7358B3FC5722}" presName="descendantText" presStyleLbl="alignAcc1" presStyleIdx="0" presStyleCnt="4" custLinFactNeighborX="0">
        <dgm:presLayoutVars>
          <dgm:bulletEnabled val="1"/>
        </dgm:presLayoutVars>
      </dgm:prSet>
      <dgm:spPr/>
      <dgm:t>
        <a:bodyPr/>
        <a:lstStyle/>
        <a:p>
          <a:endParaRPr lang="en-US"/>
        </a:p>
      </dgm:t>
    </dgm:pt>
    <dgm:pt modelId="{A94F16C5-2AC1-4E67-A6A8-BCDF46FEFA9D}" type="pres">
      <dgm:prSet presAssocID="{62933AF3-4CC6-470E-A954-9F23974DAD58}" presName="sp" presStyleCnt="0"/>
      <dgm:spPr/>
    </dgm:pt>
    <dgm:pt modelId="{73E6B22D-9B52-4524-9681-0B27A5EF6B60}" type="pres">
      <dgm:prSet presAssocID="{0B563212-B217-4717-AE7E-FF0B197363D8}" presName="composite" presStyleCnt="0"/>
      <dgm:spPr/>
    </dgm:pt>
    <dgm:pt modelId="{038A9717-14D4-4668-BD96-7AAB269C0533}" type="pres">
      <dgm:prSet presAssocID="{0B563212-B217-4717-AE7E-FF0B197363D8}" presName="parentText" presStyleLbl="alignNode1" presStyleIdx="1" presStyleCnt="4">
        <dgm:presLayoutVars>
          <dgm:chMax val="1"/>
          <dgm:bulletEnabled val="1"/>
        </dgm:presLayoutVars>
      </dgm:prSet>
      <dgm:spPr/>
      <dgm:t>
        <a:bodyPr/>
        <a:lstStyle/>
        <a:p>
          <a:endParaRPr lang="en-US"/>
        </a:p>
      </dgm:t>
    </dgm:pt>
    <dgm:pt modelId="{CBC9D925-6520-438D-96A2-127D5CE100CE}" type="pres">
      <dgm:prSet presAssocID="{0B563212-B217-4717-AE7E-FF0B197363D8}" presName="descendantText" presStyleLbl="alignAcc1" presStyleIdx="1" presStyleCnt="4">
        <dgm:presLayoutVars>
          <dgm:bulletEnabled val="1"/>
        </dgm:presLayoutVars>
      </dgm:prSet>
      <dgm:spPr/>
      <dgm:t>
        <a:bodyPr/>
        <a:lstStyle/>
        <a:p>
          <a:endParaRPr lang="en-US"/>
        </a:p>
      </dgm:t>
    </dgm:pt>
    <dgm:pt modelId="{8A17DCE9-DF04-47C3-ABFD-360DC7B896D4}" type="pres">
      <dgm:prSet presAssocID="{54EACB65-4A33-454C-80ED-C1E6FBD9B074}" presName="sp" presStyleCnt="0"/>
      <dgm:spPr/>
    </dgm:pt>
    <dgm:pt modelId="{FB0F23A5-3B1E-4EC3-8D50-3CC188C5B66F}" type="pres">
      <dgm:prSet presAssocID="{030E465B-D524-43E8-A7A9-ED5BB214C2A6}" presName="composite" presStyleCnt="0"/>
      <dgm:spPr/>
    </dgm:pt>
    <dgm:pt modelId="{FAC510DA-9E05-403E-9BDC-05D7AD367713}" type="pres">
      <dgm:prSet presAssocID="{030E465B-D524-43E8-A7A9-ED5BB214C2A6}" presName="parentText" presStyleLbl="alignNode1" presStyleIdx="2" presStyleCnt="4">
        <dgm:presLayoutVars>
          <dgm:chMax val="1"/>
          <dgm:bulletEnabled val="1"/>
        </dgm:presLayoutVars>
      </dgm:prSet>
      <dgm:spPr/>
      <dgm:t>
        <a:bodyPr/>
        <a:lstStyle/>
        <a:p>
          <a:endParaRPr lang="en-US"/>
        </a:p>
      </dgm:t>
    </dgm:pt>
    <dgm:pt modelId="{D74EEB17-418D-4CD2-A248-9710D62A52D5}" type="pres">
      <dgm:prSet presAssocID="{030E465B-D524-43E8-A7A9-ED5BB214C2A6}" presName="descendantText" presStyleLbl="alignAcc1" presStyleIdx="2" presStyleCnt="4">
        <dgm:presLayoutVars>
          <dgm:bulletEnabled val="1"/>
        </dgm:presLayoutVars>
      </dgm:prSet>
      <dgm:spPr/>
      <dgm:t>
        <a:bodyPr/>
        <a:lstStyle/>
        <a:p>
          <a:endParaRPr lang="en-US"/>
        </a:p>
      </dgm:t>
    </dgm:pt>
    <dgm:pt modelId="{251AB105-FB56-4138-B00F-D6562C5542ED}" type="pres">
      <dgm:prSet presAssocID="{BEA867DF-5774-4D0A-9411-05914E4524D9}" presName="sp" presStyleCnt="0"/>
      <dgm:spPr/>
    </dgm:pt>
    <dgm:pt modelId="{163B696D-5978-4D97-9973-9454C0A3847C}" type="pres">
      <dgm:prSet presAssocID="{6AEA7479-EA6B-4BA5-A8D8-40694328B63E}" presName="composite" presStyleCnt="0"/>
      <dgm:spPr/>
    </dgm:pt>
    <dgm:pt modelId="{33BBB99A-D68A-41AA-8DC6-3ED333B0C255}" type="pres">
      <dgm:prSet presAssocID="{6AEA7479-EA6B-4BA5-A8D8-40694328B63E}" presName="parentText" presStyleLbl="alignNode1" presStyleIdx="3" presStyleCnt="4">
        <dgm:presLayoutVars>
          <dgm:chMax val="1"/>
          <dgm:bulletEnabled val="1"/>
        </dgm:presLayoutVars>
      </dgm:prSet>
      <dgm:spPr/>
      <dgm:t>
        <a:bodyPr/>
        <a:lstStyle/>
        <a:p>
          <a:endParaRPr lang="en-US"/>
        </a:p>
      </dgm:t>
    </dgm:pt>
    <dgm:pt modelId="{5F3FFB62-EC90-4501-A207-43898BE3C49C}" type="pres">
      <dgm:prSet presAssocID="{6AEA7479-EA6B-4BA5-A8D8-40694328B63E}" presName="descendantText" presStyleLbl="alignAcc1" presStyleIdx="3" presStyleCnt="4">
        <dgm:presLayoutVars>
          <dgm:bulletEnabled val="1"/>
        </dgm:presLayoutVars>
      </dgm:prSet>
      <dgm:spPr/>
      <dgm:t>
        <a:bodyPr/>
        <a:lstStyle/>
        <a:p>
          <a:endParaRPr lang="en-US"/>
        </a:p>
      </dgm:t>
    </dgm:pt>
  </dgm:ptLst>
  <dgm:cxnLst>
    <dgm:cxn modelId="{D6782EF9-1ACA-4DCB-AACA-85FB36F22272}" srcId="{5DD8A889-C8E1-45DF-B7E5-7358B3FC5722}" destId="{DC3F1168-C286-4B14-91E5-8BDF422A86D1}" srcOrd="0" destOrd="0" parTransId="{171BA880-C488-4DDF-A65C-C8669BC4996B}" sibTransId="{30BAC676-3221-4662-9FD2-9A60D600DDD2}"/>
    <dgm:cxn modelId="{9F05ECDB-521A-4145-BC71-57FF5D976D2E}" srcId="{0B563212-B217-4717-AE7E-FF0B197363D8}" destId="{6CC8E66B-E781-49FA-8273-39456FC575DF}" srcOrd="0" destOrd="0" parTransId="{F94B015B-3C2F-40C8-A545-FE3C6EDD3F12}" sibTransId="{92BBF98A-4544-41EC-AF1C-99045FDD6AD5}"/>
    <dgm:cxn modelId="{25AF1ED8-AFEE-4608-A1DF-80A779E9B392}" type="presOf" srcId="{6AEA7479-EA6B-4BA5-A8D8-40694328B63E}" destId="{33BBB99A-D68A-41AA-8DC6-3ED333B0C255}" srcOrd="0" destOrd="0" presId="urn:microsoft.com/office/officeart/2005/8/layout/chevron2"/>
    <dgm:cxn modelId="{98258DEB-F07B-4DF2-8AA4-AD6764A7B9AD}" srcId="{32618061-4EA5-4D60-832A-758B933D2EFF}" destId="{030E465B-D524-43E8-A7A9-ED5BB214C2A6}" srcOrd="2" destOrd="0" parTransId="{0621EA9E-30AE-43CD-AD06-36C84A459E14}" sibTransId="{BEA867DF-5774-4D0A-9411-05914E4524D9}"/>
    <dgm:cxn modelId="{B078ADCB-48DF-4289-84DB-B09EA6DBF5F4}" type="presOf" srcId="{DC3F1168-C286-4B14-91E5-8BDF422A86D1}" destId="{5B7905CC-E07B-4937-8E22-9BACE9BE14BE}" srcOrd="0" destOrd="0" presId="urn:microsoft.com/office/officeart/2005/8/layout/chevron2"/>
    <dgm:cxn modelId="{14FEFE02-8D5F-43D7-9973-EA36DDB3E9B6}" type="presOf" srcId="{32618061-4EA5-4D60-832A-758B933D2EFF}" destId="{669D2F40-5D1D-42C7-83EA-5E94ECF71E5B}" srcOrd="0" destOrd="0" presId="urn:microsoft.com/office/officeart/2005/8/layout/chevron2"/>
    <dgm:cxn modelId="{CD81AC8D-A072-48BF-A875-8E5D12C67570}" type="presOf" srcId="{6CC8E66B-E781-49FA-8273-39456FC575DF}" destId="{CBC9D925-6520-438D-96A2-127D5CE100CE}" srcOrd="0" destOrd="0" presId="urn:microsoft.com/office/officeart/2005/8/layout/chevron2"/>
    <dgm:cxn modelId="{5052AB3B-2176-4AEE-901C-CAB709B2C4C1}" srcId="{32618061-4EA5-4D60-832A-758B933D2EFF}" destId="{6AEA7479-EA6B-4BA5-A8D8-40694328B63E}" srcOrd="3" destOrd="0" parTransId="{D3BBBA9D-49CA-4D32-8810-F5584BA3E244}" sibTransId="{2E8781DE-82EC-4003-B020-A79485DC78AE}"/>
    <dgm:cxn modelId="{785702F1-F44F-4EC3-BA91-E69A755BDDAA}" type="presOf" srcId="{9A6A2FF7-0F5B-4FE0-9433-DB74D6EC65B8}" destId="{5F3FFB62-EC90-4501-A207-43898BE3C49C}" srcOrd="0" destOrd="0" presId="urn:microsoft.com/office/officeart/2005/8/layout/chevron2"/>
    <dgm:cxn modelId="{885DCF20-C883-4910-AF9E-2D38D42C6182}" srcId="{32618061-4EA5-4D60-832A-758B933D2EFF}" destId="{0B563212-B217-4717-AE7E-FF0B197363D8}" srcOrd="1" destOrd="0" parTransId="{73DC6EC8-10F7-4E04-AB9A-DC398FFBED79}" sibTransId="{54EACB65-4A33-454C-80ED-C1E6FBD9B074}"/>
    <dgm:cxn modelId="{C4180F93-B68E-4C59-927D-8B7C016E3E57}" type="presOf" srcId="{0B563212-B217-4717-AE7E-FF0B197363D8}" destId="{038A9717-14D4-4668-BD96-7AAB269C0533}" srcOrd="0" destOrd="0" presId="urn:microsoft.com/office/officeart/2005/8/layout/chevron2"/>
    <dgm:cxn modelId="{46CA7634-BBBC-48DE-A41E-F5CFC031F0C0}" srcId="{030E465B-D524-43E8-A7A9-ED5BB214C2A6}" destId="{16822CDC-5423-493A-BE98-242A474B1265}" srcOrd="0" destOrd="0" parTransId="{365D9976-AE45-48F5-B038-6CC0809DD7BD}" sibTransId="{ADB11345-CC75-47EE-AC07-5972AF3D4B85}"/>
    <dgm:cxn modelId="{1C8529B7-2B4F-4966-965B-875F44844B6D}" srcId="{32618061-4EA5-4D60-832A-758B933D2EFF}" destId="{5DD8A889-C8E1-45DF-B7E5-7358B3FC5722}" srcOrd="0" destOrd="0" parTransId="{BFABF6D8-0F99-4983-9ED6-AFD50CBA769E}" sibTransId="{62933AF3-4CC6-470E-A954-9F23974DAD58}"/>
    <dgm:cxn modelId="{18EC4C72-2BC6-4C52-A91C-B949E8E575F6}" type="presOf" srcId="{030E465B-D524-43E8-A7A9-ED5BB214C2A6}" destId="{FAC510DA-9E05-403E-9BDC-05D7AD367713}" srcOrd="0" destOrd="0" presId="urn:microsoft.com/office/officeart/2005/8/layout/chevron2"/>
    <dgm:cxn modelId="{CCCA0CED-CD36-48DD-9CF3-3AEAECB64B4F}" type="presOf" srcId="{5DD8A889-C8E1-45DF-B7E5-7358B3FC5722}" destId="{A213571B-E119-4FC0-AE23-CA927E9E0B6B}" srcOrd="0" destOrd="0" presId="urn:microsoft.com/office/officeart/2005/8/layout/chevron2"/>
    <dgm:cxn modelId="{67BCE5E2-BBF3-44D0-BDD4-D82E282AB2B5}" type="presOf" srcId="{16822CDC-5423-493A-BE98-242A474B1265}" destId="{D74EEB17-418D-4CD2-A248-9710D62A52D5}" srcOrd="0" destOrd="0" presId="urn:microsoft.com/office/officeart/2005/8/layout/chevron2"/>
    <dgm:cxn modelId="{613B3DBB-88C7-4A49-BB2E-4F2FE85C430A}" srcId="{6AEA7479-EA6B-4BA5-A8D8-40694328B63E}" destId="{9A6A2FF7-0F5B-4FE0-9433-DB74D6EC65B8}" srcOrd="0" destOrd="0" parTransId="{6E8C10C3-D07D-4361-9602-103F07B32FEC}" sibTransId="{E109251D-B4C3-417A-81E1-FB25A7C8C83F}"/>
    <dgm:cxn modelId="{11654A4F-9725-4462-B7CE-3EC325E1AB31}" type="presParOf" srcId="{669D2F40-5D1D-42C7-83EA-5E94ECF71E5B}" destId="{E6614596-8920-4E71-BA0D-092E97267D17}" srcOrd="0" destOrd="0" presId="urn:microsoft.com/office/officeart/2005/8/layout/chevron2"/>
    <dgm:cxn modelId="{00DAAB09-90B1-45A4-B0E2-D2AD078BD627}" type="presParOf" srcId="{E6614596-8920-4E71-BA0D-092E97267D17}" destId="{A213571B-E119-4FC0-AE23-CA927E9E0B6B}" srcOrd="0" destOrd="0" presId="urn:microsoft.com/office/officeart/2005/8/layout/chevron2"/>
    <dgm:cxn modelId="{280CBEDC-51B1-4384-ADBF-82EA55C9BB38}" type="presParOf" srcId="{E6614596-8920-4E71-BA0D-092E97267D17}" destId="{5B7905CC-E07B-4937-8E22-9BACE9BE14BE}" srcOrd="1" destOrd="0" presId="urn:microsoft.com/office/officeart/2005/8/layout/chevron2"/>
    <dgm:cxn modelId="{1937A3FB-003E-4AC6-BE9B-C3C49C1440AD}" type="presParOf" srcId="{669D2F40-5D1D-42C7-83EA-5E94ECF71E5B}" destId="{A94F16C5-2AC1-4E67-A6A8-BCDF46FEFA9D}" srcOrd="1" destOrd="0" presId="urn:microsoft.com/office/officeart/2005/8/layout/chevron2"/>
    <dgm:cxn modelId="{482F88D3-BBAE-47BD-B9A8-03BAD5C5A273}" type="presParOf" srcId="{669D2F40-5D1D-42C7-83EA-5E94ECF71E5B}" destId="{73E6B22D-9B52-4524-9681-0B27A5EF6B60}" srcOrd="2" destOrd="0" presId="urn:microsoft.com/office/officeart/2005/8/layout/chevron2"/>
    <dgm:cxn modelId="{2A7DDB60-9C0A-4FB5-842B-B1708BA9C34A}" type="presParOf" srcId="{73E6B22D-9B52-4524-9681-0B27A5EF6B60}" destId="{038A9717-14D4-4668-BD96-7AAB269C0533}" srcOrd="0" destOrd="0" presId="urn:microsoft.com/office/officeart/2005/8/layout/chevron2"/>
    <dgm:cxn modelId="{D1F3D5BA-563B-4694-9983-FB923FC3509D}" type="presParOf" srcId="{73E6B22D-9B52-4524-9681-0B27A5EF6B60}" destId="{CBC9D925-6520-438D-96A2-127D5CE100CE}" srcOrd="1" destOrd="0" presId="urn:microsoft.com/office/officeart/2005/8/layout/chevron2"/>
    <dgm:cxn modelId="{C0A4CB63-098A-49C8-8213-C0DBD42ED709}" type="presParOf" srcId="{669D2F40-5D1D-42C7-83EA-5E94ECF71E5B}" destId="{8A17DCE9-DF04-47C3-ABFD-360DC7B896D4}" srcOrd="3" destOrd="0" presId="urn:microsoft.com/office/officeart/2005/8/layout/chevron2"/>
    <dgm:cxn modelId="{D43A9BB3-4C12-4FF3-B09E-7316ED45E0D5}" type="presParOf" srcId="{669D2F40-5D1D-42C7-83EA-5E94ECF71E5B}" destId="{FB0F23A5-3B1E-4EC3-8D50-3CC188C5B66F}" srcOrd="4" destOrd="0" presId="urn:microsoft.com/office/officeart/2005/8/layout/chevron2"/>
    <dgm:cxn modelId="{BD600E04-3658-49F2-986C-E044DCF4C9D5}" type="presParOf" srcId="{FB0F23A5-3B1E-4EC3-8D50-3CC188C5B66F}" destId="{FAC510DA-9E05-403E-9BDC-05D7AD367713}" srcOrd="0" destOrd="0" presId="urn:microsoft.com/office/officeart/2005/8/layout/chevron2"/>
    <dgm:cxn modelId="{2CCF9E26-A53A-442A-ADAA-8D5DAE96A63D}" type="presParOf" srcId="{FB0F23A5-3B1E-4EC3-8D50-3CC188C5B66F}" destId="{D74EEB17-418D-4CD2-A248-9710D62A52D5}" srcOrd="1" destOrd="0" presId="urn:microsoft.com/office/officeart/2005/8/layout/chevron2"/>
    <dgm:cxn modelId="{16D10958-4813-4F27-983E-7A59DD254969}" type="presParOf" srcId="{669D2F40-5D1D-42C7-83EA-5E94ECF71E5B}" destId="{251AB105-FB56-4138-B00F-D6562C5542ED}" srcOrd="5" destOrd="0" presId="urn:microsoft.com/office/officeart/2005/8/layout/chevron2"/>
    <dgm:cxn modelId="{DBA04A03-0AC5-422E-830A-9B08EF157CFE}" type="presParOf" srcId="{669D2F40-5D1D-42C7-83EA-5E94ECF71E5B}" destId="{163B696D-5978-4D97-9973-9454C0A3847C}" srcOrd="6" destOrd="0" presId="urn:microsoft.com/office/officeart/2005/8/layout/chevron2"/>
    <dgm:cxn modelId="{8354A700-12B8-4A07-BEA1-E728F02A9FE4}" type="presParOf" srcId="{163B696D-5978-4D97-9973-9454C0A3847C}" destId="{33BBB99A-D68A-41AA-8DC6-3ED333B0C255}" srcOrd="0" destOrd="0" presId="urn:microsoft.com/office/officeart/2005/8/layout/chevron2"/>
    <dgm:cxn modelId="{3A29B3C4-4B25-4BB3-9636-2F3C2EDA767C}" type="presParOf" srcId="{163B696D-5978-4D97-9973-9454C0A3847C}" destId="{5F3FFB62-EC90-4501-A207-43898BE3C49C}"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2618061-4EA5-4D60-832A-758B933D2EFF}" type="doc">
      <dgm:prSet loTypeId="urn:microsoft.com/office/officeart/2005/8/layout/chevron2" loCatId="process" qsTypeId="urn:microsoft.com/office/officeart/2005/8/quickstyle/simple1" qsCatId="simple" csTypeId="urn:microsoft.com/office/officeart/2005/8/colors/colorful4" csCatId="colorful" phldr="1"/>
      <dgm:spPr/>
      <dgm:t>
        <a:bodyPr/>
        <a:lstStyle/>
        <a:p>
          <a:endParaRPr lang="en-US"/>
        </a:p>
      </dgm:t>
    </dgm:pt>
    <dgm:pt modelId="{5DD8A889-C8E1-45DF-B7E5-7358B3FC5722}">
      <dgm:prSet custT="1"/>
      <dgm:spPr/>
      <dgm:t>
        <a:bodyPr/>
        <a:lstStyle/>
        <a:p>
          <a:pPr rtl="0"/>
          <a:r>
            <a:rPr lang="en-US" sz="2800" b="1" dirty="0">
              <a:latin typeface="Times New Roman" panose="02020603050405020304" pitchFamily="18" charset="0"/>
              <a:ea typeface="Roboto Medium" panose="02000000000000000000" pitchFamily="2" charset="0"/>
              <a:cs typeface="Times New Roman" panose="02020603050405020304" pitchFamily="18" charset="0"/>
            </a:rPr>
            <a:t>1</a:t>
          </a:r>
        </a:p>
      </dgm:t>
    </dgm:pt>
    <dgm:pt modelId="{BFABF6D8-0F99-4983-9ED6-AFD50CBA769E}" type="parTrans" cxnId="{1C8529B7-2B4F-4966-965B-875F44844B6D}">
      <dgm:prSet/>
      <dgm:spPr/>
      <dgm:t>
        <a:bodyPr/>
        <a:lstStyle/>
        <a:p>
          <a:endParaRPr lang="en-US"/>
        </a:p>
      </dgm:t>
    </dgm:pt>
    <dgm:pt modelId="{62933AF3-4CC6-470E-A954-9F23974DAD58}" type="sibTrans" cxnId="{1C8529B7-2B4F-4966-965B-875F44844B6D}">
      <dgm:prSet/>
      <dgm:spPr/>
      <dgm:t>
        <a:bodyPr/>
        <a:lstStyle/>
        <a:p>
          <a:endParaRPr lang="en-US"/>
        </a:p>
      </dgm:t>
    </dgm:pt>
    <dgm:pt modelId="{0B563212-B217-4717-AE7E-FF0B197363D8}">
      <dgm:prSet custT="1"/>
      <dgm:spPr/>
      <dgm:t>
        <a:bodyPr/>
        <a:lstStyle/>
        <a:p>
          <a:pPr rtl="0"/>
          <a:r>
            <a:rPr lang="en-US" sz="2800" b="1" dirty="0">
              <a:latin typeface="Times New Roman" panose="02020603050405020304" pitchFamily="18" charset="0"/>
              <a:ea typeface="Roboto Medium" panose="02000000000000000000" pitchFamily="2" charset="0"/>
              <a:cs typeface="Times New Roman" panose="02020603050405020304" pitchFamily="18" charset="0"/>
            </a:rPr>
            <a:t>2</a:t>
          </a:r>
        </a:p>
      </dgm:t>
    </dgm:pt>
    <dgm:pt modelId="{73DC6EC8-10F7-4E04-AB9A-DC398FFBED79}" type="parTrans" cxnId="{885DCF20-C883-4910-AF9E-2D38D42C6182}">
      <dgm:prSet/>
      <dgm:spPr/>
      <dgm:t>
        <a:bodyPr/>
        <a:lstStyle/>
        <a:p>
          <a:endParaRPr lang="en-US"/>
        </a:p>
      </dgm:t>
    </dgm:pt>
    <dgm:pt modelId="{54EACB65-4A33-454C-80ED-C1E6FBD9B074}" type="sibTrans" cxnId="{885DCF20-C883-4910-AF9E-2D38D42C6182}">
      <dgm:prSet/>
      <dgm:spPr/>
      <dgm:t>
        <a:bodyPr/>
        <a:lstStyle/>
        <a:p>
          <a:endParaRPr lang="en-US"/>
        </a:p>
      </dgm:t>
    </dgm:pt>
    <dgm:pt modelId="{DC3F1168-C286-4B14-91E5-8BDF422A86D1}">
      <dgm:prSet custT="1"/>
      <dgm:spPr/>
      <dgm:t>
        <a:bodyPr/>
        <a:lstStyle/>
        <a:p>
          <a:pPr rtl="0"/>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Danh</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sách</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phần</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mềm</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171BA880-C488-4DDF-A65C-C8669BC4996B}" type="parTrans" cxnId="{D6782EF9-1ACA-4DCB-AACA-85FB36F22272}">
      <dgm:prSet/>
      <dgm:spPr/>
      <dgm:t>
        <a:bodyPr/>
        <a:lstStyle/>
        <a:p>
          <a:endParaRPr lang="en-US"/>
        </a:p>
      </dgm:t>
    </dgm:pt>
    <dgm:pt modelId="{30BAC676-3221-4662-9FD2-9A60D600DDD2}" type="sibTrans" cxnId="{D6782EF9-1ACA-4DCB-AACA-85FB36F22272}">
      <dgm:prSet/>
      <dgm:spPr/>
      <dgm:t>
        <a:bodyPr/>
        <a:lstStyle/>
        <a:p>
          <a:endParaRPr lang="en-US"/>
        </a:p>
      </dgm:t>
    </dgm:pt>
    <dgm:pt modelId="{9A6A2FF7-0F5B-4FE0-9433-DB74D6EC65B8}">
      <dgm:prSet custT="1"/>
      <dgm:spPr/>
      <dgm:t>
        <a:bodyPr/>
        <a:lstStyle/>
        <a:p>
          <a:pPr rtl="0"/>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Cài</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đặt</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phần</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mềm</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6E8C10C3-D07D-4361-9602-103F07B32FEC}" type="parTrans" cxnId="{613B3DBB-88C7-4A49-BB2E-4F2FE85C430A}">
      <dgm:prSet/>
      <dgm:spPr/>
      <dgm:t>
        <a:bodyPr/>
        <a:lstStyle/>
        <a:p>
          <a:endParaRPr lang="en-US"/>
        </a:p>
      </dgm:t>
    </dgm:pt>
    <dgm:pt modelId="{E109251D-B4C3-417A-81E1-FB25A7C8C83F}" type="sibTrans" cxnId="{613B3DBB-88C7-4A49-BB2E-4F2FE85C430A}">
      <dgm:prSet/>
      <dgm:spPr/>
      <dgm:t>
        <a:bodyPr/>
        <a:lstStyle/>
        <a:p>
          <a:endParaRPr lang="en-US"/>
        </a:p>
      </dgm:t>
    </dgm:pt>
    <dgm:pt modelId="{E1C43A6C-78A6-4549-80C5-399C305B379A}">
      <dgm:prSet custT="1"/>
      <dgm:spPr/>
      <dgm:t>
        <a:bodyPr/>
        <a:lstStyle/>
        <a:p>
          <a:pPr rtl="0"/>
          <a:r>
            <a:rPr lang="en-US" sz="2800" b="1" dirty="0">
              <a:latin typeface="Times New Roman" panose="02020603050405020304" pitchFamily="18" charset="0"/>
              <a:ea typeface="Roboto Medium" panose="02000000000000000000" pitchFamily="2" charset="0"/>
              <a:cs typeface="Times New Roman" panose="02020603050405020304" pitchFamily="18" charset="0"/>
            </a:rPr>
            <a:t>3</a:t>
          </a:r>
        </a:p>
      </dgm:t>
    </dgm:pt>
    <dgm:pt modelId="{D125F626-186B-4D52-856C-6DDAFD6F2E7C}" type="parTrans" cxnId="{1E5A032C-94D4-4E10-92A0-67157DBF4928}">
      <dgm:prSet/>
      <dgm:spPr/>
      <dgm:t>
        <a:bodyPr/>
        <a:lstStyle/>
        <a:p>
          <a:endParaRPr lang="en-US"/>
        </a:p>
      </dgm:t>
    </dgm:pt>
    <dgm:pt modelId="{35F5A669-A714-4675-B36D-3C08B40762DA}" type="sibTrans" cxnId="{1E5A032C-94D4-4E10-92A0-67157DBF4928}">
      <dgm:prSet/>
      <dgm:spPr/>
      <dgm:t>
        <a:bodyPr/>
        <a:lstStyle/>
        <a:p>
          <a:endParaRPr lang="en-US"/>
        </a:p>
      </dgm:t>
    </dgm:pt>
    <dgm:pt modelId="{CFA3EB60-EB3D-4030-A479-A0570270CDE1}">
      <dgm:prSet custT="1"/>
      <dgm:spPr/>
      <dgm:t>
        <a:bodyPr/>
        <a:lstStyle/>
        <a:p>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Giao</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diện</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chức</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năng</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phần</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mềm</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36DADD0F-337C-4710-AE0E-09E1760635D5}" type="sibTrans" cxnId="{7168B635-5E8A-4583-8C04-27B49126AA22}">
      <dgm:prSet/>
      <dgm:spPr/>
      <dgm:t>
        <a:bodyPr/>
        <a:lstStyle/>
        <a:p>
          <a:endParaRPr lang="en-US"/>
        </a:p>
      </dgm:t>
    </dgm:pt>
    <dgm:pt modelId="{C0219D86-FF88-4909-961F-AA4320EC9DD6}" type="parTrans" cxnId="{7168B635-5E8A-4583-8C04-27B49126AA22}">
      <dgm:prSet/>
      <dgm:spPr/>
      <dgm:t>
        <a:bodyPr/>
        <a:lstStyle/>
        <a:p>
          <a:endParaRPr lang="en-US"/>
        </a:p>
      </dgm:t>
    </dgm:pt>
    <dgm:pt modelId="{E29CC42C-9B2E-49DE-8125-397BE4A85948}">
      <dgm:prSet custT="1"/>
      <dgm:spPr/>
      <dgm:t>
        <a:bodyPr/>
        <a:lstStyle/>
        <a:p>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Thực</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hiện</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ký</a:t>
          </a:r>
          <a:r>
            <a:rPr lang="en-US" sz="2800" b="1" dirty="0">
              <a:latin typeface="Times New Roman" panose="02020603050405020304" pitchFamily="18" charset="0"/>
              <a:ea typeface="Roboto Medium" panose="02000000000000000000" pitchFamily="2" charset="0"/>
              <a:cs typeface="Times New Roman" panose="02020603050405020304" pitchFamily="18" charset="0"/>
            </a:rPr>
            <a:t> </a:t>
          </a:r>
          <a:r>
            <a:rPr lang="en-US" sz="2800" b="1" dirty="0" err="1">
              <a:latin typeface="Times New Roman" panose="02020603050405020304" pitchFamily="18" charset="0"/>
              <a:ea typeface="Roboto Medium" panose="02000000000000000000" pitchFamily="2" charset="0"/>
              <a:cs typeface="Times New Roman" panose="02020603050405020304" pitchFamily="18" charset="0"/>
            </a:rPr>
            <a:t>số</a:t>
          </a:r>
          <a:endParaRPr lang="en-US" sz="2800" b="1" dirty="0">
            <a:latin typeface="Times New Roman" panose="02020603050405020304" pitchFamily="18" charset="0"/>
            <a:ea typeface="Roboto Medium" panose="02000000000000000000" pitchFamily="2" charset="0"/>
            <a:cs typeface="Times New Roman" panose="02020603050405020304" pitchFamily="18" charset="0"/>
          </a:endParaRPr>
        </a:p>
      </dgm:t>
    </dgm:pt>
    <dgm:pt modelId="{58A43825-4A0F-4A2A-BDE0-5DFBB400E41C}" type="parTrans" cxnId="{7C8D48F2-AC81-44A6-B55E-5AB8EE3A0B15}">
      <dgm:prSet/>
      <dgm:spPr/>
      <dgm:t>
        <a:bodyPr/>
        <a:lstStyle/>
        <a:p>
          <a:endParaRPr lang="en-US"/>
        </a:p>
      </dgm:t>
    </dgm:pt>
    <dgm:pt modelId="{84EF6164-329F-42C9-9FD3-515B4F058EFD}" type="sibTrans" cxnId="{7C8D48F2-AC81-44A6-B55E-5AB8EE3A0B15}">
      <dgm:prSet/>
      <dgm:spPr/>
      <dgm:t>
        <a:bodyPr/>
        <a:lstStyle/>
        <a:p>
          <a:endParaRPr lang="en-US"/>
        </a:p>
      </dgm:t>
    </dgm:pt>
    <dgm:pt modelId="{2E6B1854-37BC-4C4A-84E8-CEB696F63E50}">
      <dgm:prSet custT="1"/>
      <dgm:spPr/>
      <dgm:t>
        <a:bodyPr/>
        <a:lstStyle/>
        <a:p>
          <a:pPr rtl="0"/>
          <a:r>
            <a:rPr lang="en-US" sz="2800" b="1" dirty="0">
              <a:latin typeface="Times New Roman" panose="02020603050405020304" pitchFamily="18" charset="0"/>
              <a:ea typeface="Roboto Medium" panose="02000000000000000000" pitchFamily="2" charset="0"/>
              <a:cs typeface="Times New Roman" panose="02020603050405020304" pitchFamily="18" charset="0"/>
            </a:rPr>
            <a:t>4</a:t>
          </a:r>
        </a:p>
      </dgm:t>
    </dgm:pt>
    <dgm:pt modelId="{CA80DD8D-1EC6-4918-82AE-CA4CFD2918BD}" type="parTrans" cxnId="{84474051-EEB9-4F56-9352-BC1D7EEE50EC}">
      <dgm:prSet/>
      <dgm:spPr/>
      <dgm:t>
        <a:bodyPr/>
        <a:lstStyle/>
        <a:p>
          <a:endParaRPr lang="en-US"/>
        </a:p>
      </dgm:t>
    </dgm:pt>
    <dgm:pt modelId="{396B237E-9769-4C5B-BB24-6543C4D06202}" type="sibTrans" cxnId="{84474051-EEB9-4F56-9352-BC1D7EEE50EC}">
      <dgm:prSet/>
      <dgm:spPr/>
      <dgm:t>
        <a:bodyPr/>
        <a:lstStyle/>
        <a:p>
          <a:endParaRPr lang="en-US"/>
        </a:p>
      </dgm:t>
    </dgm:pt>
    <dgm:pt modelId="{669D2F40-5D1D-42C7-83EA-5E94ECF71E5B}" type="pres">
      <dgm:prSet presAssocID="{32618061-4EA5-4D60-832A-758B933D2EFF}" presName="linearFlow" presStyleCnt="0">
        <dgm:presLayoutVars>
          <dgm:dir/>
          <dgm:animLvl val="lvl"/>
          <dgm:resizeHandles val="exact"/>
        </dgm:presLayoutVars>
      </dgm:prSet>
      <dgm:spPr/>
      <dgm:t>
        <a:bodyPr/>
        <a:lstStyle/>
        <a:p>
          <a:endParaRPr lang="en-US"/>
        </a:p>
      </dgm:t>
    </dgm:pt>
    <dgm:pt modelId="{E6614596-8920-4E71-BA0D-092E97267D17}" type="pres">
      <dgm:prSet presAssocID="{5DD8A889-C8E1-45DF-B7E5-7358B3FC5722}" presName="composite" presStyleCnt="0"/>
      <dgm:spPr/>
    </dgm:pt>
    <dgm:pt modelId="{A213571B-E119-4FC0-AE23-CA927E9E0B6B}" type="pres">
      <dgm:prSet presAssocID="{5DD8A889-C8E1-45DF-B7E5-7358B3FC5722}" presName="parentText" presStyleLbl="alignNode1" presStyleIdx="0" presStyleCnt="4">
        <dgm:presLayoutVars>
          <dgm:chMax val="1"/>
          <dgm:bulletEnabled val="1"/>
        </dgm:presLayoutVars>
      </dgm:prSet>
      <dgm:spPr/>
      <dgm:t>
        <a:bodyPr/>
        <a:lstStyle/>
        <a:p>
          <a:endParaRPr lang="en-US"/>
        </a:p>
      </dgm:t>
    </dgm:pt>
    <dgm:pt modelId="{5B7905CC-E07B-4937-8E22-9BACE9BE14BE}" type="pres">
      <dgm:prSet presAssocID="{5DD8A889-C8E1-45DF-B7E5-7358B3FC5722}" presName="descendantText" presStyleLbl="alignAcc1" presStyleIdx="0" presStyleCnt="4" custLinFactNeighborX="0">
        <dgm:presLayoutVars>
          <dgm:bulletEnabled val="1"/>
        </dgm:presLayoutVars>
      </dgm:prSet>
      <dgm:spPr/>
      <dgm:t>
        <a:bodyPr/>
        <a:lstStyle/>
        <a:p>
          <a:endParaRPr lang="en-US"/>
        </a:p>
      </dgm:t>
    </dgm:pt>
    <dgm:pt modelId="{A94F16C5-2AC1-4E67-A6A8-BCDF46FEFA9D}" type="pres">
      <dgm:prSet presAssocID="{62933AF3-4CC6-470E-A954-9F23974DAD58}" presName="sp" presStyleCnt="0"/>
      <dgm:spPr/>
    </dgm:pt>
    <dgm:pt modelId="{73E6B22D-9B52-4524-9681-0B27A5EF6B60}" type="pres">
      <dgm:prSet presAssocID="{0B563212-B217-4717-AE7E-FF0B197363D8}" presName="composite" presStyleCnt="0"/>
      <dgm:spPr/>
    </dgm:pt>
    <dgm:pt modelId="{038A9717-14D4-4668-BD96-7AAB269C0533}" type="pres">
      <dgm:prSet presAssocID="{0B563212-B217-4717-AE7E-FF0B197363D8}" presName="parentText" presStyleLbl="alignNode1" presStyleIdx="1" presStyleCnt="4">
        <dgm:presLayoutVars>
          <dgm:chMax val="1"/>
          <dgm:bulletEnabled val="1"/>
        </dgm:presLayoutVars>
      </dgm:prSet>
      <dgm:spPr/>
      <dgm:t>
        <a:bodyPr/>
        <a:lstStyle/>
        <a:p>
          <a:endParaRPr lang="en-US"/>
        </a:p>
      </dgm:t>
    </dgm:pt>
    <dgm:pt modelId="{CBC9D925-6520-438D-96A2-127D5CE100CE}" type="pres">
      <dgm:prSet presAssocID="{0B563212-B217-4717-AE7E-FF0B197363D8}" presName="descendantText" presStyleLbl="alignAcc1" presStyleIdx="1" presStyleCnt="4">
        <dgm:presLayoutVars>
          <dgm:bulletEnabled val="1"/>
        </dgm:presLayoutVars>
      </dgm:prSet>
      <dgm:spPr/>
      <dgm:t>
        <a:bodyPr/>
        <a:lstStyle/>
        <a:p>
          <a:endParaRPr lang="en-US"/>
        </a:p>
      </dgm:t>
    </dgm:pt>
    <dgm:pt modelId="{8A17DCE9-DF04-47C3-ABFD-360DC7B896D4}" type="pres">
      <dgm:prSet presAssocID="{54EACB65-4A33-454C-80ED-C1E6FBD9B074}" presName="sp" presStyleCnt="0"/>
      <dgm:spPr/>
    </dgm:pt>
    <dgm:pt modelId="{CE7D7A22-BB0E-4481-939F-A9B759BC4197}" type="pres">
      <dgm:prSet presAssocID="{E1C43A6C-78A6-4549-80C5-399C305B379A}" presName="composite" presStyleCnt="0"/>
      <dgm:spPr/>
    </dgm:pt>
    <dgm:pt modelId="{D1987D28-6DBE-43D1-8B7D-521AF88172F8}" type="pres">
      <dgm:prSet presAssocID="{E1C43A6C-78A6-4549-80C5-399C305B379A}" presName="parentText" presStyleLbl="alignNode1" presStyleIdx="2" presStyleCnt="4">
        <dgm:presLayoutVars>
          <dgm:chMax val="1"/>
          <dgm:bulletEnabled val="1"/>
        </dgm:presLayoutVars>
      </dgm:prSet>
      <dgm:spPr/>
      <dgm:t>
        <a:bodyPr/>
        <a:lstStyle/>
        <a:p>
          <a:endParaRPr lang="en-US"/>
        </a:p>
      </dgm:t>
    </dgm:pt>
    <dgm:pt modelId="{4F3E2ED5-A76C-4D4D-B838-DE2FADD02AAC}" type="pres">
      <dgm:prSet presAssocID="{E1C43A6C-78A6-4549-80C5-399C305B379A}" presName="descendantText" presStyleLbl="alignAcc1" presStyleIdx="2" presStyleCnt="4" custScaleY="100651" custLinFactNeighborX="0" custLinFactNeighborY="-1834">
        <dgm:presLayoutVars>
          <dgm:bulletEnabled val="1"/>
        </dgm:presLayoutVars>
      </dgm:prSet>
      <dgm:spPr/>
      <dgm:t>
        <a:bodyPr/>
        <a:lstStyle/>
        <a:p>
          <a:endParaRPr lang="en-US"/>
        </a:p>
      </dgm:t>
    </dgm:pt>
    <dgm:pt modelId="{5BA56769-AAB2-4316-AD98-8161FB89972B}" type="pres">
      <dgm:prSet presAssocID="{35F5A669-A714-4675-B36D-3C08B40762DA}" presName="sp" presStyleCnt="0"/>
      <dgm:spPr/>
    </dgm:pt>
    <dgm:pt modelId="{5812DFA2-D4F8-49E7-8A9E-27DF9A5FFDD4}" type="pres">
      <dgm:prSet presAssocID="{2E6B1854-37BC-4C4A-84E8-CEB696F63E50}" presName="composite" presStyleCnt="0"/>
      <dgm:spPr/>
    </dgm:pt>
    <dgm:pt modelId="{5F4DD215-51BE-48B3-8C38-8A34C15263B8}" type="pres">
      <dgm:prSet presAssocID="{2E6B1854-37BC-4C4A-84E8-CEB696F63E50}" presName="parentText" presStyleLbl="alignNode1" presStyleIdx="3" presStyleCnt="4">
        <dgm:presLayoutVars>
          <dgm:chMax val="1"/>
          <dgm:bulletEnabled val="1"/>
        </dgm:presLayoutVars>
      </dgm:prSet>
      <dgm:spPr/>
      <dgm:t>
        <a:bodyPr/>
        <a:lstStyle/>
        <a:p>
          <a:endParaRPr lang="en-US"/>
        </a:p>
      </dgm:t>
    </dgm:pt>
    <dgm:pt modelId="{90F0B7AC-9C40-4B3D-95AD-A7D7DDB16DB7}" type="pres">
      <dgm:prSet presAssocID="{2E6B1854-37BC-4C4A-84E8-CEB696F63E50}" presName="descendantText" presStyleLbl="alignAcc1" presStyleIdx="3" presStyleCnt="4">
        <dgm:presLayoutVars>
          <dgm:bulletEnabled val="1"/>
        </dgm:presLayoutVars>
      </dgm:prSet>
      <dgm:spPr/>
      <dgm:t>
        <a:bodyPr/>
        <a:lstStyle/>
        <a:p>
          <a:endParaRPr lang="en-US"/>
        </a:p>
      </dgm:t>
    </dgm:pt>
  </dgm:ptLst>
  <dgm:cxnLst>
    <dgm:cxn modelId="{D6782EF9-1ACA-4DCB-AACA-85FB36F22272}" srcId="{5DD8A889-C8E1-45DF-B7E5-7358B3FC5722}" destId="{DC3F1168-C286-4B14-91E5-8BDF422A86D1}" srcOrd="0" destOrd="0" parTransId="{171BA880-C488-4DDF-A65C-C8669BC4996B}" sibTransId="{30BAC676-3221-4662-9FD2-9A60D600DDD2}"/>
    <dgm:cxn modelId="{B078ADCB-48DF-4289-84DB-B09EA6DBF5F4}" type="presOf" srcId="{DC3F1168-C286-4B14-91E5-8BDF422A86D1}" destId="{5B7905CC-E07B-4937-8E22-9BACE9BE14BE}" srcOrd="0" destOrd="0" presId="urn:microsoft.com/office/officeart/2005/8/layout/chevron2"/>
    <dgm:cxn modelId="{E38D0946-A1A3-464C-988B-3826BF5F0718}" type="presOf" srcId="{E29CC42C-9B2E-49DE-8125-397BE4A85948}" destId="{90F0B7AC-9C40-4B3D-95AD-A7D7DDB16DB7}" srcOrd="0" destOrd="0" presId="urn:microsoft.com/office/officeart/2005/8/layout/chevron2"/>
    <dgm:cxn modelId="{14FEFE02-8D5F-43D7-9973-EA36DDB3E9B6}" type="presOf" srcId="{32618061-4EA5-4D60-832A-758B933D2EFF}" destId="{669D2F40-5D1D-42C7-83EA-5E94ECF71E5B}" srcOrd="0" destOrd="0" presId="urn:microsoft.com/office/officeart/2005/8/layout/chevron2"/>
    <dgm:cxn modelId="{DB6DADFA-9365-4226-B7E3-2113A5B277A3}" type="presOf" srcId="{9A6A2FF7-0F5B-4FE0-9433-DB74D6EC65B8}" destId="{CBC9D925-6520-438D-96A2-127D5CE100CE}" srcOrd="0" destOrd="0" presId="urn:microsoft.com/office/officeart/2005/8/layout/chevron2"/>
    <dgm:cxn modelId="{7C8D48F2-AC81-44A6-B55E-5AB8EE3A0B15}" srcId="{2E6B1854-37BC-4C4A-84E8-CEB696F63E50}" destId="{E29CC42C-9B2E-49DE-8125-397BE4A85948}" srcOrd="0" destOrd="0" parTransId="{58A43825-4A0F-4A2A-BDE0-5DFBB400E41C}" sibTransId="{84EF6164-329F-42C9-9FD3-515B4F058EFD}"/>
    <dgm:cxn modelId="{7168B635-5E8A-4583-8C04-27B49126AA22}" srcId="{E1C43A6C-78A6-4549-80C5-399C305B379A}" destId="{CFA3EB60-EB3D-4030-A479-A0570270CDE1}" srcOrd="0" destOrd="0" parTransId="{C0219D86-FF88-4909-961F-AA4320EC9DD6}" sibTransId="{36DADD0F-337C-4710-AE0E-09E1760635D5}"/>
    <dgm:cxn modelId="{885DCF20-C883-4910-AF9E-2D38D42C6182}" srcId="{32618061-4EA5-4D60-832A-758B933D2EFF}" destId="{0B563212-B217-4717-AE7E-FF0B197363D8}" srcOrd="1" destOrd="0" parTransId="{73DC6EC8-10F7-4E04-AB9A-DC398FFBED79}" sibTransId="{54EACB65-4A33-454C-80ED-C1E6FBD9B074}"/>
    <dgm:cxn modelId="{C4180F93-B68E-4C59-927D-8B7C016E3E57}" type="presOf" srcId="{0B563212-B217-4717-AE7E-FF0B197363D8}" destId="{038A9717-14D4-4668-BD96-7AAB269C0533}" srcOrd="0" destOrd="0" presId="urn:microsoft.com/office/officeart/2005/8/layout/chevron2"/>
    <dgm:cxn modelId="{1C8529B7-2B4F-4966-965B-875F44844B6D}" srcId="{32618061-4EA5-4D60-832A-758B933D2EFF}" destId="{5DD8A889-C8E1-45DF-B7E5-7358B3FC5722}" srcOrd="0" destOrd="0" parTransId="{BFABF6D8-0F99-4983-9ED6-AFD50CBA769E}" sibTransId="{62933AF3-4CC6-470E-A954-9F23974DAD58}"/>
    <dgm:cxn modelId="{1E5A032C-94D4-4E10-92A0-67157DBF4928}" srcId="{32618061-4EA5-4D60-832A-758B933D2EFF}" destId="{E1C43A6C-78A6-4549-80C5-399C305B379A}" srcOrd="2" destOrd="0" parTransId="{D125F626-186B-4D52-856C-6DDAFD6F2E7C}" sibTransId="{35F5A669-A714-4675-B36D-3C08B40762DA}"/>
    <dgm:cxn modelId="{B01550B4-2318-4578-B93B-629273EF7EF6}" type="presOf" srcId="{2E6B1854-37BC-4C4A-84E8-CEB696F63E50}" destId="{5F4DD215-51BE-48B3-8C38-8A34C15263B8}" srcOrd="0" destOrd="0" presId="urn:microsoft.com/office/officeart/2005/8/layout/chevron2"/>
    <dgm:cxn modelId="{CCCA0CED-CD36-48DD-9CF3-3AEAECB64B4F}" type="presOf" srcId="{5DD8A889-C8E1-45DF-B7E5-7358B3FC5722}" destId="{A213571B-E119-4FC0-AE23-CA927E9E0B6B}" srcOrd="0" destOrd="0" presId="urn:microsoft.com/office/officeart/2005/8/layout/chevron2"/>
    <dgm:cxn modelId="{56D36AB3-3544-45DB-9AD7-A3D8D5C73002}" type="presOf" srcId="{E1C43A6C-78A6-4549-80C5-399C305B379A}" destId="{D1987D28-6DBE-43D1-8B7D-521AF88172F8}" srcOrd="0" destOrd="0" presId="urn:microsoft.com/office/officeart/2005/8/layout/chevron2"/>
    <dgm:cxn modelId="{9E8C10AC-1C72-4FA4-B779-E85BDC61C662}" type="presOf" srcId="{CFA3EB60-EB3D-4030-A479-A0570270CDE1}" destId="{4F3E2ED5-A76C-4D4D-B838-DE2FADD02AAC}" srcOrd="0" destOrd="0" presId="urn:microsoft.com/office/officeart/2005/8/layout/chevron2"/>
    <dgm:cxn modelId="{84474051-EEB9-4F56-9352-BC1D7EEE50EC}" srcId="{32618061-4EA5-4D60-832A-758B933D2EFF}" destId="{2E6B1854-37BC-4C4A-84E8-CEB696F63E50}" srcOrd="3" destOrd="0" parTransId="{CA80DD8D-1EC6-4918-82AE-CA4CFD2918BD}" sibTransId="{396B237E-9769-4C5B-BB24-6543C4D06202}"/>
    <dgm:cxn modelId="{613B3DBB-88C7-4A49-BB2E-4F2FE85C430A}" srcId="{0B563212-B217-4717-AE7E-FF0B197363D8}" destId="{9A6A2FF7-0F5B-4FE0-9433-DB74D6EC65B8}" srcOrd="0" destOrd="0" parTransId="{6E8C10C3-D07D-4361-9602-103F07B32FEC}" sibTransId="{E109251D-B4C3-417A-81E1-FB25A7C8C83F}"/>
    <dgm:cxn modelId="{11654A4F-9725-4462-B7CE-3EC325E1AB31}" type="presParOf" srcId="{669D2F40-5D1D-42C7-83EA-5E94ECF71E5B}" destId="{E6614596-8920-4E71-BA0D-092E97267D17}" srcOrd="0" destOrd="0" presId="urn:microsoft.com/office/officeart/2005/8/layout/chevron2"/>
    <dgm:cxn modelId="{00DAAB09-90B1-45A4-B0E2-D2AD078BD627}" type="presParOf" srcId="{E6614596-8920-4E71-BA0D-092E97267D17}" destId="{A213571B-E119-4FC0-AE23-CA927E9E0B6B}" srcOrd="0" destOrd="0" presId="urn:microsoft.com/office/officeart/2005/8/layout/chevron2"/>
    <dgm:cxn modelId="{280CBEDC-51B1-4384-ADBF-82EA55C9BB38}" type="presParOf" srcId="{E6614596-8920-4E71-BA0D-092E97267D17}" destId="{5B7905CC-E07B-4937-8E22-9BACE9BE14BE}" srcOrd="1" destOrd="0" presId="urn:microsoft.com/office/officeart/2005/8/layout/chevron2"/>
    <dgm:cxn modelId="{1937A3FB-003E-4AC6-BE9B-C3C49C1440AD}" type="presParOf" srcId="{669D2F40-5D1D-42C7-83EA-5E94ECF71E5B}" destId="{A94F16C5-2AC1-4E67-A6A8-BCDF46FEFA9D}" srcOrd="1" destOrd="0" presId="urn:microsoft.com/office/officeart/2005/8/layout/chevron2"/>
    <dgm:cxn modelId="{482F88D3-BBAE-47BD-B9A8-03BAD5C5A273}" type="presParOf" srcId="{669D2F40-5D1D-42C7-83EA-5E94ECF71E5B}" destId="{73E6B22D-9B52-4524-9681-0B27A5EF6B60}" srcOrd="2" destOrd="0" presId="urn:microsoft.com/office/officeart/2005/8/layout/chevron2"/>
    <dgm:cxn modelId="{2A7DDB60-9C0A-4FB5-842B-B1708BA9C34A}" type="presParOf" srcId="{73E6B22D-9B52-4524-9681-0B27A5EF6B60}" destId="{038A9717-14D4-4668-BD96-7AAB269C0533}" srcOrd="0" destOrd="0" presId="urn:microsoft.com/office/officeart/2005/8/layout/chevron2"/>
    <dgm:cxn modelId="{D1F3D5BA-563B-4694-9983-FB923FC3509D}" type="presParOf" srcId="{73E6B22D-9B52-4524-9681-0B27A5EF6B60}" destId="{CBC9D925-6520-438D-96A2-127D5CE100CE}" srcOrd="1" destOrd="0" presId="urn:microsoft.com/office/officeart/2005/8/layout/chevron2"/>
    <dgm:cxn modelId="{C0A4CB63-098A-49C8-8213-C0DBD42ED709}" type="presParOf" srcId="{669D2F40-5D1D-42C7-83EA-5E94ECF71E5B}" destId="{8A17DCE9-DF04-47C3-ABFD-360DC7B896D4}" srcOrd="3" destOrd="0" presId="urn:microsoft.com/office/officeart/2005/8/layout/chevron2"/>
    <dgm:cxn modelId="{9DECE50E-822C-4B9A-9684-9C6FEFB993BC}" type="presParOf" srcId="{669D2F40-5D1D-42C7-83EA-5E94ECF71E5B}" destId="{CE7D7A22-BB0E-4481-939F-A9B759BC4197}" srcOrd="4" destOrd="0" presId="urn:microsoft.com/office/officeart/2005/8/layout/chevron2"/>
    <dgm:cxn modelId="{18500EAE-3F02-418C-9D28-BCE758E3F21F}" type="presParOf" srcId="{CE7D7A22-BB0E-4481-939F-A9B759BC4197}" destId="{D1987D28-6DBE-43D1-8B7D-521AF88172F8}" srcOrd="0" destOrd="0" presId="urn:microsoft.com/office/officeart/2005/8/layout/chevron2"/>
    <dgm:cxn modelId="{91C62A07-2452-4600-920A-7B9D994373E2}" type="presParOf" srcId="{CE7D7A22-BB0E-4481-939F-A9B759BC4197}" destId="{4F3E2ED5-A76C-4D4D-B838-DE2FADD02AAC}" srcOrd="1" destOrd="0" presId="urn:microsoft.com/office/officeart/2005/8/layout/chevron2"/>
    <dgm:cxn modelId="{E7D1C272-9C0C-4BBA-AFEA-0377F47A9E48}" type="presParOf" srcId="{669D2F40-5D1D-42C7-83EA-5E94ECF71E5B}" destId="{5BA56769-AAB2-4316-AD98-8161FB89972B}" srcOrd="5" destOrd="0" presId="urn:microsoft.com/office/officeart/2005/8/layout/chevron2"/>
    <dgm:cxn modelId="{0D99E8E1-E56A-4774-A264-A76B84BCDBC7}" type="presParOf" srcId="{669D2F40-5D1D-42C7-83EA-5E94ECF71E5B}" destId="{5812DFA2-D4F8-49E7-8A9E-27DF9A5FFDD4}" srcOrd="6" destOrd="0" presId="urn:microsoft.com/office/officeart/2005/8/layout/chevron2"/>
    <dgm:cxn modelId="{B7C63698-472A-477A-B022-CE8CFD08BEE4}" type="presParOf" srcId="{5812DFA2-D4F8-49E7-8A9E-27DF9A5FFDD4}" destId="{5F4DD215-51BE-48B3-8C38-8A34C15263B8}" srcOrd="0" destOrd="0" presId="urn:microsoft.com/office/officeart/2005/8/layout/chevron2"/>
    <dgm:cxn modelId="{A9DC7FF4-A7A1-4BDA-9A67-FDCBFCED85B5}" type="presParOf" srcId="{5812DFA2-D4F8-49E7-8A9E-27DF9A5FFDD4}" destId="{90F0B7AC-9C40-4B3D-95AD-A7D7DDB16DB7}"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1D69A5-0FB2-40A2-A459-B42DCEECB1E6}">
      <dsp:nvSpPr>
        <dsp:cNvPr id="0" name=""/>
        <dsp:cNvSpPr/>
      </dsp:nvSpPr>
      <dsp:spPr>
        <a:xfrm rot="5400000">
          <a:off x="-185056" y="186032"/>
          <a:ext cx="1233710" cy="863597"/>
        </a:xfrm>
        <a:prstGeom prst="chevron">
          <a:avLst/>
        </a:prstGeom>
        <a:solidFill>
          <a:srgbClr val="C0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smtClean="0"/>
            <a:t>1</a:t>
          </a:r>
          <a:endParaRPr lang="en-US" sz="2400" b="1" kern="1200"/>
        </a:p>
      </dsp:txBody>
      <dsp:txXfrm rot="-5400000">
        <a:off x="1" y="432775"/>
        <a:ext cx="863597" cy="370113"/>
      </dsp:txXfrm>
    </dsp:sp>
    <dsp:sp modelId="{B61B42B6-7C65-4659-94B4-3CA88F41097C}">
      <dsp:nvSpPr>
        <dsp:cNvPr id="0" name=""/>
        <dsp:cNvSpPr/>
      </dsp:nvSpPr>
      <dsp:spPr>
        <a:xfrm rot="5400000">
          <a:off x="4412342" y="-3547769"/>
          <a:ext cx="801911" cy="7899402"/>
        </a:xfrm>
        <a:prstGeom prst="round2SameRect">
          <a:avLst/>
        </a:prstGeom>
        <a:solidFill>
          <a:schemeClr val="accent6">
            <a:lumMod val="40000"/>
            <a:lumOff val="6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altLang="en-US" sz="2000" b="1" kern="1200" smtClean="0">
              <a:solidFill>
                <a:srgbClr val="0070C0"/>
              </a:solidFill>
              <a:latin typeface="Times New Roman" panose="02020603050405020304" pitchFamily="18" charset="0"/>
              <a:cs typeface="Times New Roman" panose="02020603050405020304" pitchFamily="18" charset="0"/>
            </a:rPr>
            <a:t>QUY ĐỊNH VỀ CHỮ KÝ SỐ CHUYÊN DÙNG CÔNG VỤ TẠI NGHỊ ĐỊNH 68/2024/NĐ-CP</a:t>
          </a:r>
          <a:endParaRPr lang="en-US" sz="2000" kern="1200">
            <a:solidFill>
              <a:srgbClr val="0070C0"/>
            </a:solidFill>
            <a:latin typeface="Times New Roman" panose="02020603050405020304" pitchFamily="18" charset="0"/>
            <a:cs typeface="Times New Roman" panose="02020603050405020304" pitchFamily="18" charset="0"/>
          </a:endParaRPr>
        </a:p>
      </dsp:txBody>
      <dsp:txXfrm rot="-5400000">
        <a:off x="863597" y="40122"/>
        <a:ext cx="7860256" cy="723619"/>
      </dsp:txXfrm>
    </dsp:sp>
    <dsp:sp modelId="{268DB294-9C06-4E90-BE0C-89555B0CFA38}">
      <dsp:nvSpPr>
        <dsp:cNvPr id="0" name=""/>
        <dsp:cNvSpPr/>
      </dsp:nvSpPr>
      <dsp:spPr>
        <a:xfrm rot="5400000">
          <a:off x="-185056" y="1272744"/>
          <a:ext cx="1233710" cy="863597"/>
        </a:xfrm>
        <a:prstGeom prst="chevron">
          <a:avLst/>
        </a:prstGeom>
        <a:solidFill>
          <a:srgbClr val="FFC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smtClean="0"/>
            <a:t>2</a:t>
          </a:r>
          <a:endParaRPr lang="en-US" sz="2400" b="1" kern="1200"/>
        </a:p>
      </dsp:txBody>
      <dsp:txXfrm rot="-5400000">
        <a:off x="1" y="1519487"/>
        <a:ext cx="863597" cy="370113"/>
      </dsp:txXfrm>
    </dsp:sp>
    <dsp:sp modelId="{2E4AAE87-61C5-42C3-87FE-E5A957D136A9}">
      <dsp:nvSpPr>
        <dsp:cNvPr id="0" name=""/>
        <dsp:cNvSpPr/>
      </dsp:nvSpPr>
      <dsp:spPr>
        <a:xfrm rot="5400000">
          <a:off x="4412342" y="-2461056"/>
          <a:ext cx="801911" cy="7899402"/>
        </a:xfrm>
        <a:prstGeom prst="round2SameRect">
          <a:avLst/>
        </a:prstGeom>
        <a:solidFill>
          <a:schemeClr val="bg2">
            <a:lumMod val="9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1" kern="1200" smtClean="0">
              <a:solidFill>
                <a:srgbClr val="0070C0"/>
              </a:solidFill>
              <a:latin typeface="Times New Roman" panose="02020603050405020304" pitchFamily="18" charset="0"/>
              <a:cs typeface="Times New Roman" panose="02020603050405020304" pitchFamily="18" charset="0"/>
            </a:rPr>
            <a:t>QUY TRÌNH ĐĂNG KÝ, YÊU CẦU CUNG CẤP DỊCH VỤ SỬ DỤNG GIẢI PHÁP KÝ SỐ TẬP TRUNG</a:t>
          </a:r>
          <a:endParaRPr lang="en-US" sz="2000" b="1" kern="1200">
            <a:solidFill>
              <a:srgbClr val="0070C0"/>
            </a:solidFill>
            <a:latin typeface="Times New Roman" panose="02020603050405020304" pitchFamily="18" charset="0"/>
            <a:cs typeface="Times New Roman" panose="02020603050405020304" pitchFamily="18" charset="0"/>
          </a:endParaRPr>
        </a:p>
      </dsp:txBody>
      <dsp:txXfrm rot="-5400000">
        <a:off x="863597" y="1126835"/>
        <a:ext cx="7860256" cy="723619"/>
      </dsp:txXfrm>
    </dsp:sp>
    <dsp:sp modelId="{6D703595-DF1A-4A75-A5F8-77C0883CF309}">
      <dsp:nvSpPr>
        <dsp:cNvPr id="0" name=""/>
        <dsp:cNvSpPr/>
      </dsp:nvSpPr>
      <dsp:spPr>
        <a:xfrm rot="5400000">
          <a:off x="-185056" y="2359457"/>
          <a:ext cx="1233710" cy="863597"/>
        </a:xfrm>
        <a:prstGeom prst="chevron">
          <a:avLst/>
        </a:prstGeom>
        <a:solidFill>
          <a:srgbClr val="92D05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smtClean="0"/>
            <a:t>3</a:t>
          </a:r>
          <a:endParaRPr lang="en-US" sz="2400" b="1" kern="1200"/>
        </a:p>
      </dsp:txBody>
      <dsp:txXfrm rot="-5400000">
        <a:off x="1" y="2606200"/>
        <a:ext cx="863597" cy="370113"/>
      </dsp:txXfrm>
    </dsp:sp>
    <dsp:sp modelId="{B36BE667-61EA-45FC-A5C9-92CA2101D511}">
      <dsp:nvSpPr>
        <dsp:cNvPr id="0" name=""/>
        <dsp:cNvSpPr/>
      </dsp:nvSpPr>
      <dsp:spPr>
        <a:xfrm rot="5400000">
          <a:off x="4412342" y="-1374344"/>
          <a:ext cx="801911" cy="7899402"/>
        </a:xfrm>
        <a:prstGeom prst="round2SameRect">
          <a:avLst/>
        </a:prstGeom>
        <a:solidFill>
          <a:schemeClr val="accent2">
            <a:lumMod val="40000"/>
            <a:lumOff val="6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altLang="en-US" sz="2000" b="1" kern="1200" smtClean="0">
              <a:solidFill>
                <a:srgbClr val="0070C0"/>
              </a:solidFill>
              <a:latin typeface="Times New Roman" panose="02020603050405020304" pitchFamily="18" charset="0"/>
              <a:cs typeface="Times New Roman" panose="02020603050405020304" pitchFamily="18" charset="0"/>
            </a:rPr>
            <a:t>HƯỚNG DẪN SỬ DỤNG GIẢI PHÁP KÝ SỐ TẬP TRUNG</a:t>
          </a:r>
          <a:endParaRPr lang="en-US" sz="2000" kern="1200">
            <a:solidFill>
              <a:srgbClr val="0070C0"/>
            </a:solidFill>
          </a:endParaRPr>
        </a:p>
      </dsp:txBody>
      <dsp:txXfrm rot="-5400000">
        <a:off x="863597" y="2213547"/>
        <a:ext cx="7860256" cy="723619"/>
      </dsp:txXfrm>
    </dsp:sp>
    <dsp:sp modelId="{D86F6222-AE32-4C91-9824-8FC1887E76A8}">
      <dsp:nvSpPr>
        <dsp:cNvPr id="0" name=""/>
        <dsp:cNvSpPr/>
      </dsp:nvSpPr>
      <dsp:spPr>
        <a:xfrm rot="5400000">
          <a:off x="-185056" y="3446170"/>
          <a:ext cx="1233710" cy="863597"/>
        </a:xfrm>
        <a:prstGeom prst="chevron">
          <a:avLst/>
        </a:prstGeom>
        <a:solidFill>
          <a:schemeClr val="accent2">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smtClean="0"/>
            <a:t>4</a:t>
          </a:r>
          <a:endParaRPr lang="en-US" sz="2400" b="1" kern="1200"/>
        </a:p>
      </dsp:txBody>
      <dsp:txXfrm rot="-5400000">
        <a:off x="1" y="3692913"/>
        <a:ext cx="863597" cy="370113"/>
      </dsp:txXfrm>
    </dsp:sp>
    <dsp:sp modelId="{B0BA5724-F6E1-4F60-BDF3-77E140E46DFD}">
      <dsp:nvSpPr>
        <dsp:cNvPr id="0" name=""/>
        <dsp:cNvSpPr/>
      </dsp:nvSpPr>
      <dsp:spPr>
        <a:xfrm rot="5400000">
          <a:off x="4412342" y="-287631"/>
          <a:ext cx="801911" cy="7899402"/>
        </a:xfrm>
        <a:prstGeom prst="round2SameRect">
          <a:avLst/>
        </a:prstGeom>
        <a:solidFill>
          <a:schemeClr val="accent1">
            <a:lumMod val="60000"/>
            <a:lumOff val="4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altLang="en-US" sz="2000" b="1" kern="1200" smtClean="0">
              <a:solidFill>
                <a:srgbClr val="0070C0"/>
              </a:solidFill>
              <a:latin typeface="Times New Roman" panose="02020603050405020304" pitchFamily="18" charset="0"/>
              <a:cs typeface="Times New Roman" panose="02020603050405020304" pitchFamily="18" charset="0"/>
            </a:rPr>
            <a:t>HỖ TRỢ KỸ THUẬT TRONG QUÁ TRÌNH SỬ DỤNG DỊCH VỤ</a:t>
          </a:r>
          <a:endParaRPr lang="en-US" sz="2000" b="1" kern="1200">
            <a:solidFill>
              <a:srgbClr val="0070C0"/>
            </a:solidFill>
            <a:latin typeface="Times New Roman" panose="02020603050405020304" pitchFamily="18" charset="0"/>
            <a:cs typeface="Times New Roman" panose="02020603050405020304" pitchFamily="18" charset="0"/>
          </a:endParaRPr>
        </a:p>
      </dsp:txBody>
      <dsp:txXfrm rot="-5400000">
        <a:off x="863597" y="3300260"/>
        <a:ext cx="7860256" cy="7236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1963"/>
          </a:xfrm>
          <a:prstGeom prst="rect">
            <a:avLst/>
          </a:prstGeom>
        </p:spPr>
        <p:txBody>
          <a:bodyPr vert="horz" lIns="92830" tIns="46415" rIns="92830" bIns="46415" rtlCol="0"/>
          <a:lstStyle>
            <a:lvl1pPr algn="l" eaLnBrk="1" hangingPunct="1">
              <a:defRPr sz="1200">
                <a:latin typeface="Arial" pitchFamily="34" charset="0"/>
              </a:defRPr>
            </a:lvl1pPr>
          </a:lstStyle>
          <a:p>
            <a:pPr>
              <a:defRPr/>
            </a:pPr>
            <a:endParaRPr lang="en-US"/>
          </a:p>
        </p:txBody>
      </p:sp>
      <p:sp>
        <p:nvSpPr>
          <p:cNvPr id="3" name="Date Placeholder 2"/>
          <p:cNvSpPr>
            <a:spLocks noGrp="1"/>
          </p:cNvSpPr>
          <p:nvPr>
            <p:ph type="dt" sz="quarter" idx="1"/>
          </p:nvPr>
        </p:nvSpPr>
        <p:spPr>
          <a:xfrm>
            <a:off x="3970338" y="0"/>
            <a:ext cx="3038475" cy="461963"/>
          </a:xfrm>
          <a:prstGeom prst="rect">
            <a:avLst/>
          </a:prstGeom>
        </p:spPr>
        <p:txBody>
          <a:bodyPr vert="horz" lIns="92830" tIns="46415" rIns="92830" bIns="46415" rtlCol="0"/>
          <a:lstStyle>
            <a:lvl1pPr algn="r" eaLnBrk="1" hangingPunct="1">
              <a:defRPr sz="1200">
                <a:latin typeface="Arial" pitchFamily="34" charset="0"/>
              </a:defRPr>
            </a:lvl1pPr>
          </a:lstStyle>
          <a:p>
            <a:pPr>
              <a:defRPr/>
            </a:pPr>
            <a:fld id="{C2641478-6E64-4B1C-8E39-9B4E6BDC30DE}" type="datetimeFigureOut">
              <a:rPr lang="en-US"/>
              <a:pPr>
                <a:defRPr/>
              </a:pPr>
              <a:t>5/29/2025</a:t>
            </a:fld>
            <a:endParaRPr lang="en-US"/>
          </a:p>
        </p:txBody>
      </p:sp>
      <p:sp>
        <p:nvSpPr>
          <p:cNvPr id="4" name="Footer Placeholder 3"/>
          <p:cNvSpPr>
            <a:spLocks noGrp="1"/>
          </p:cNvSpPr>
          <p:nvPr>
            <p:ph type="ftr" sz="quarter" idx="2"/>
          </p:nvPr>
        </p:nvSpPr>
        <p:spPr>
          <a:xfrm>
            <a:off x="0" y="8772525"/>
            <a:ext cx="3038475" cy="461963"/>
          </a:xfrm>
          <a:prstGeom prst="rect">
            <a:avLst/>
          </a:prstGeom>
        </p:spPr>
        <p:txBody>
          <a:bodyPr vert="horz" lIns="92830" tIns="46415" rIns="92830" bIns="46415" rtlCol="0" anchor="b"/>
          <a:lstStyle>
            <a:lvl1pPr algn="l" eaLnBrk="1" hangingPunct="1">
              <a:defRPr sz="1200">
                <a:latin typeface="Arial" pitchFamily="34" charset="0"/>
              </a:defRPr>
            </a:lvl1pPr>
          </a:lstStyle>
          <a:p>
            <a:pPr>
              <a:defRPr/>
            </a:pPr>
            <a:endParaRPr lang="en-US"/>
          </a:p>
        </p:txBody>
      </p:sp>
      <p:sp>
        <p:nvSpPr>
          <p:cNvPr id="5" name="Slide Number Placeholder 4"/>
          <p:cNvSpPr>
            <a:spLocks noGrp="1"/>
          </p:cNvSpPr>
          <p:nvPr>
            <p:ph type="sldNum" sz="quarter" idx="3"/>
          </p:nvPr>
        </p:nvSpPr>
        <p:spPr>
          <a:xfrm>
            <a:off x="3970338" y="8772525"/>
            <a:ext cx="3038475" cy="461963"/>
          </a:xfrm>
          <a:prstGeom prst="rect">
            <a:avLst/>
          </a:prstGeom>
        </p:spPr>
        <p:txBody>
          <a:bodyPr vert="horz" wrap="square" lIns="92830" tIns="46415" rIns="92830" bIns="46415" numCol="1" anchor="b" anchorCtr="0" compatLnSpc="1">
            <a:prstTxWarp prst="textNoShape">
              <a:avLst/>
            </a:prstTxWarp>
          </a:bodyPr>
          <a:lstStyle>
            <a:lvl1pPr algn="r" eaLnBrk="1" hangingPunct="1">
              <a:defRPr sz="1200"/>
            </a:lvl1pPr>
          </a:lstStyle>
          <a:p>
            <a:pPr>
              <a:defRPr/>
            </a:pPr>
            <a:fld id="{623DB2CC-F30D-41D5-9C66-A2852D58163D}" type="slidenum">
              <a:rPr lang="en-US"/>
              <a:pPr>
                <a:defRPr/>
              </a:pPr>
              <a:t>‹#›</a:t>
            </a:fld>
            <a:endParaRPr lang="en-US"/>
          </a:p>
        </p:txBody>
      </p:sp>
    </p:spTree>
    <p:extLst>
      <p:ext uri="{BB962C8B-B14F-4D97-AF65-F5344CB8AC3E}">
        <p14:creationId xmlns:p14="http://schemas.microsoft.com/office/powerpoint/2010/main" val="341525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1963"/>
          </a:xfrm>
          <a:prstGeom prst="rect">
            <a:avLst/>
          </a:prstGeom>
        </p:spPr>
        <p:txBody>
          <a:bodyPr vert="horz" lIns="92830" tIns="46415" rIns="92830" bIns="46415" rtlCol="0"/>
          <a:lstStyle>
            <a:lvl1pPr algn="l" eaLnBrk="1" hangingPunct="1">
              <a:defRPr sz="1200">
                <a:latin typeface="Arial" pitchFamily="34" charset="0"/>
              </a:defRPr>
            </a:lvl1pPr>
          </a:lstStyle>
          <a:p>
            <a:pPr>
              <a:defRPr/>
            </a:pPr>
            <a:endParaRPr lang="en-US"/>
          </a:p>
        </p:txBody>
      </p:sp>
      <p:sp>
        <p:nvSpPr>
          <p:cNvPr id="3" name="Date Placeholder 2"/>
          <p:cNvSpPr>
            <a:spLocks noGrp="1"/>
          </p:cNvSpPr>
          <p:nvPr>
            <p:ph type="dt" idx="1"/>
          </p:nvPr>
        </p:nvSpPr>
        <p:spPr>
          <a:xfrm>
            <a:off x="3970338" y="0"/>
            <a:ext cx="3038475" cy="461963"/>
          </a:xfrm>
          <a:prstGeom prst="rect">
            <a:avLst/>
          </a:prstGeom>
        </p:spPr>
        <p:txBody>
          <a:bodyPr vert="horz" lIns="92830" tIns="46415" rIns="92830" bIns="46415" rtlCol="0"/>
          <a:lstStyle>
            <a:lvl1pPr algn="r" eaLnBrk="1" hangingPunct="1">
              <a:defRPr sz="1200">
                <a:latin typeface="Arial" pitchFamily="34" charset="0"/>
              </a:defRPr>
            </a:lvl1pPr>
          </a:lstStyle>
          <a:p>
            <a:pPr>
              <a:defRPr/>
            </a:pPr>
            <a:fld id="{16771747-50EA-4DE1-9EB2-CB13C0489B50}" type="datetimeFigureOut">
              <a:rPr lang="en-US"/>
              <a:pPr>
                <a:defRPr/>
              </a:pPr>
              <a:t>5/29/2025</a:t>
            </a:fld>
            <a:endParaRPr lang="en-US"/>
          </a:p>
        </p:txBody>
      </p:sp>
      <p:sp>
        <p:nvSpPr>
          <p:cNvPr id="4" name="Slide Image Placeholder 3"/>
          <p:cNvSpPr>
            <a:spLocks noGrp="1" noRot="1" noChangeAspect="1"/>
          </p:cNvSpPr>
          <p:nvPr>
            <p:ph type="sldImg" idx="2"/>
          </p:nvPr>
        </p:nvSpPr>
        <p:spPr>
          <a:xfrm>
            <a:off x="427038" y="692150"/>
            <a:ext cx="6156325" cy="3463925"/>
          </a:xfrm>
          <a:prstGeom prst="rect">
            <a:avLst/>
          </a:prstGeom>
          <a:noFill/>
          <a:ln w="12700">
            <a:solidFill>
              <a:prstClr val="black"/>
            </a:solidFill>
          </a:ln>
        </p:spPr>
        <p:txBody>
          <a:bodyPr vert="horz" lIns="92830" tIns="46415" rIns="92830" bIns="46415" rtlCol="0" anchor="ctr"/>
          <a:lstStyle/>
          <a:p>
            <a:pPr lvl="0"/>
            <a:endParaRPr lang="en-US" noProof="0"/>
          </a:p>
        </p:txBody>
      </p:sp>
      <p:sp>
        <p:nvSpPr>
          <p:cNvPr id="5" name="Notes Placeholder 4"/>
          <p:cNvSpPr>
            <a:spLocks noGrp="1"/>
          </p:cNvSpPr>
          <p:nvPr>
            <p:ph type="body" sz="quarter" idx="3"/>
          </p:nvPr>
        </p:nvSpPr>
        <p:spPr>
          <a:xfrm>
            <a:off x="701675" y="4387850"/>
            <a:ext cx="5607050" cy="4156075"/>
          </a:xfrm>
          <a:prstGeom prst="rect">
            <a:avLst/>
          </a:prstGeom>
        </p:spPr>
        <p:txBody>
          <a:bodyPr vert="horz" lIns="92830" tIns="46415" rIns="92830" bIns="46415"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772525"/>
            <a:ext cx="3038475" cy="461963"/>
          </a:xfrm>
          <a:prstGeom prst="rect">
            <a:avLst/>
          </a:prstGeom>
        </p:spPr>
        <p:txBody>
          <a:bodyPr vert="horz" lIns="92830" tIns="46415" rIns="92830" bIns="46415" rtlCol="0" anchor="b"/>
          <a:lstStyle>
            <a:lvl1pPr algn="l" eaLnBrk="1" hangingPunct="1">
              <a:defRPr sz="1200">
                <a:latin typeface="Arial" pitchFamily="34" charset="0"/>
              </a:defRPr>
            </a:lvl1pPr>
          </a:lstStyle>
          <a:p>
            <a:pPr>
              <a:defRPr/>
            </a:pPr>
            <a:endParaRPr lang="en-US"/>
          </a:p>
        </p:txBody>
      </p:sp>
      <p:sp>
        <p:nvSpPr>
          <p:cNvPr id="7" name="Slide Number Placeholder 6"/>
          <p:cNvSpPr>
            <a:spLocks noGrp="1"/>
          </p:cNvSpPr>
          <p:nvPr>
            <p:ph type="sldNum" sz="quarter" idx="5"/>
          </p:nvPr>
        </p:nvSpPr>
        <p:spPr>
          <a:xfrm>
            <a:off x="3970338" y="8772525"/>
            <a:ext cx="3038475" cy="461963"/>
          </a:xfrm>
          <a:prstGeom prst="rect">
            <a:avLst/>
          </a:prstGeom>
        </p:spPr>
        <p:txBody>
          <a:bodyPr vert="horz" wrap="square" lIns="92830" tIns="46415" rIns="92830" bIns="46415" numCol="1" anchor="b" anchorCtr="0" compatLnSpc="1">
            <a:prstTxWarp prst="textNoShape">
              <a:avLst/>
            </a:prstTxWarp>
          </a:bodyPr>
          <a:lstStyle>
            <a:lvl1pPr algn="r" eaLnBrk="1" hangingPunct="1">
              <a:defRPr sz="1200"/>
            </a:lvl1pPr>
          </a:lstStyle>
          <a:p>
            <a:pPr>
              <a:defRPr/>
            </a:pPr>
            <a:fld id="{67CC370A-A0F8-4782-8F98-3D7A0CA8351C}" type="slidenum">
              <a:rPr lang="en-US"/>
              <a:pPr>
                <a:defRPr/>
              </a:pPr>
              <a:t>‹#›</a:t>
            </a:fld>
            <a:endParaRPr lang="en-US"/>
          </a:p>
        </p:txBody>
      </p:sp>
    </p:spTree>
    <p:extLst>
      <p:ext uri="{BB962C8B-B14F-4D97-AF65-F5344CB8AC3E}">
        <p14:creationId xmlns:p14="http://schemas.microsoft.com/office/powerpoint/2010/main" val="16908740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dichvucong.ca.gov.vn/"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427038" y="692150"/>
            <a:ext cx="6156325" cy="3463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16D9D6-7E60-4A1D-87F6-EA42A8AEB2BB}"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extLst>
      <p:ext uri="{BB962C8B-B14F-4D97-AF65-F5344CB8AC3E}">
        <p14:creationId xmlns:p14="http://schemas.microsoft.com/office/powerpoint/2010/main" val="1063087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33</a:t>
            </a:fld>
            <a:endParaRPr lang="en-US"/>
          </a:p>
        </p:txBody>
      </p:sp>
    </p:spTree>
    <p:extLst>
      <p:ext uri="{BB962C8B-B14F-4D97-AF65-F5344CB8AC3E}">
        <p14:creationId xmlns:p14="http://schemas.microsoft.com/office/powerpoint/2010/main" val="2819085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34</a:t>
            </a:fld>
            <a:endParaRPr lang="en-US"/>
          </a:p>
        </p:txBody>
      </p:sp>
    </p:spTree>
    <p:extLst>
      <p:ext uri="{BB962C8B-B14F-4D97-AF65-F5344CB8AC3E}">
        <p14:creationId xmlns:p14="http://schemas.microsoft.com/office/powerpoint/2010/main" val="1431825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35</a:t>
            </a:fld>
            <a:endParaRPr lang="en-US"/>
          </a:p>
        </p:txBody>
      </p:sp>
    </p:spTree>
    <p:extLst>
      <p:ext uri="{BB962C8B-B14F-4D97-AF65-F5344CB8AC3E}">
        <p14:creationId xmlns:p14="http://schemas.microsoft.com/office/powerpoint/2010/main" val="678085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36</a:t>
            </a:fld>
            <a:endParaRPr lang="en-US"/>
          </a:p>
        </p:txBody>
      </p:sp>
    </p:spTree>
    <p:extLst>
      <p:ext uri="{BB962C8B-B14F-4D97-AF65-F5344CB8AC3E}">
        <p14:creationId xmlns:p14="http://schemas.microsoft.com/office/powerpoint/2010/main" val="3578622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37</a:t>
            </a:fld>
            <a:endParaRPr lang="en-US"/>
          </a:p>
        </p:txBody>
      </p:sp>
    </p:spTree>
    <p:extLst>
      <p:ext uri="{BB962C8B-B14F-4D97-AF65-F5344CB8AC3E}">
        <p14:creationId xmlns:p14="http://schemas.microsoft.com/office/powerpoint/2010/main" val="900288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38</a:t>
            </a:fld>
            <a:endParaRPr lang="en-US"/>
          </a:p>
        </p:txBody>
      </p:sp>
    </p:spTree>
    <p:extLst>
      <p:ext uri="{BB962C8B-B14F-4D97-AF65-F5344CB8AC3E}">
        <p14:creationId xmlns:p14="http://schemas.microsoft.com/office/powerpoint/2010/main" val="1082527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39</a:t>
            </a:fld>
            <a:endParaRPr lang="en-US"/>
          </a:p>
        </p:txBody>
      </p:sp>
    </p:spTree>
    <p:extLst>
      <p:ext uri="{BB962C8B-B14F-4D97-AF65-F5344CB8AC3E}">
        <p14:creationId xmlns:p14="http://schemas.microsoft.com/office/powerpoint/2010/main" val="4110938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40</a:t>
            </a:fld>
            <a:endParaRPr lang="en-US"/>
          </a:p>
        </p:txBody>
      </p:sp>
    </p:spTree>
    <p:extLst>
      <p:ext uri="{BB962C8B-B14F-4D97-AF65-F5344CB8AC3E}">
        <p14:creationId xmlns:p14="http://schemas.microsoft.com/office/powerpoint/2010/main" val="1722350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41</a:t>
            </a:fld>
            <a:endParaRPr lang="en-US"/>
          </a:p>
        </p:txBody>
      </p:sp>
    </p:spTree>
    <p:extLst>
      <p:ext uri="{BB962C8B-B14F-4D97-AF65-F5344CB8AC3E}">
        <p14:creationId xmlns:p14="http://schemas.microsoft.com/office/powerpoint/2010/main" val="18643181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43</a:t>
            </a:fld>
            <a:endParaRPr lang="en-US"/>
          </a:p>
        </p:txBody>
      </p:sp>
    </p:spTree>
    <p:extLst>
      <p:ext uri="{BB962C8B-B14F-4D97-AF65-F5344CB8AC3E}">
        <p14:creationId xmlns:p14="http://schemas.microsoft.com/office/powerpoint/2010/main" val="463423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a:t>Việc gửi, nhận hồ sơ yêu cầu chứng thực sử dụng giải pháp ký số tập trung giữa cơ quan, tổ chức quản lý trực tiếp và Cục Chứng thực số và Bảo mật thông tin phải được thực hiện hoàn toàn trên Hệ thống thông tin đăng ký, quản lý yêu cầu chứng thực tại đường dẫn </a:t>
            </a:r>
            <a:r>
              <a:rPr lang="en-US" sz="1200">
                <a:hlinkClick r:id="rId3"/>
              </a:rPr>
              <a:t>https://dichvucong.ca.gov.vn/</a:t>
            </a:r>
            <a:endParaRPr lang="en-US" sz="1200"/>
          </a:p>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25</a:t>
            </a:fld>
            <a:endParaRPr lang="en-US"/>
          </a:p>
        </p:txBody>
      </p:sp>
    </p:spTree>
    <p:extLst>
      <p:ext uri="{BB962C8B-B14F-4D97-AF65-F5344CB8AC3E}">
        <p14:creationId xmlns:p14="http://schemas.microsoft.com/office/powerpoint/2010/main" val="42628799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44</a:t>
            </a:fld>
            <a:endParaRPr lang="en-US"/>
          </a:p>
        </p:txBody>
      </p:sp>
    </p:spTree>
    <p:extLst>
      <p:ext uri="{BB962C8B-B14F-4D97-AF65-F5344CB8AC3E}">
        <p14:creationId xmlns:p14="http://schemas.microsoft.com/office/powerpoint/2010/main" val="32434983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nay,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đang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tích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hướng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Vì</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yếu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chữ</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Đến</a:t>
            </a:r>
            <a:r>
              <a:rPr lang="en-US" sz="1200" kern="1200" dirty="0">
                <a:solidFill>
                  <a:schemeClr val="tx1"/>
                </a:solidFill>
                <a:effectLst/>
                <a:latin typeface="+mn-lt"/>
                <a:ea typeface="+mn-ea"/>
                <a:cs typeface="+mn-cs"/>
              </a:rPr>
              <a:t> nay, </a:t>
            </a:r>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chữ</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dùng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cung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err="1">
                <a:solidFill>
                  <a:schemeClr val="tx1"/>
                </a:solidFill>
                <a:effectLst/>
                <a:latin typeface="+mn-lt"/>
                <a:ea typeface="+mn-ea"/>
                <a:cs typeface="+mn-cs"/>
              </a:rPr>
              <a:t>trên</a:t>
            </a:r>
            <a:r>
              <a:rPr lang="en-US" sz="1200" kern="1200">
                <a:solidFill>
                  <a:schemeClr val="tx1"/>
                </a:solidFill>
                <a:effectLst/>
                <a:latin typeface="+mn-lt"/>
                <a:ea typeface="+mn-ea"/>
                <a:cs typeface="+mn-cs"/>
              </a:rPr>
              <a:t> 1.495.000 </a:t>
            </a:r>
            <a:r>
              <a:rPr lang="en-US" sz="1200" kern="1200" dirty="0" err="1">
                <a:solidFill>
                  <a:schemeClr val="tx1"/>
                </a:solidFill>
                <a:effectLst/>
                <a:latin typeface="+mn-lt"/>
                <a:ea typeface="+mn-ea"/>
                <a:cs typeface="+mn-cs"/>
              </a:rPr>
              <a:t>chứng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(CTS)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err="1">
                <a:solidFill>
                  <a:schemeClr val="tx1"/>
                </a:solidFill>
                <a:effectLst/>
                <a:latin typeface="+mn-lt"/>
                <a:ea typeface="+mn-ea"/>
                <a:cs typeface="+mn-cs"/>
              </a:rPr>
              <a:t>bị</a:t>
            </a:r>
            <a:r>
              <a:rPr lang="en-US" sz="1200" kern="1200">
                <a:solidFill>
                  <a:schemeClr val="tx1"/>
                </a:solidFill>
                <a:effectLst/>
                <a:latin typeface="+mn-lt"/>
                <a:ea typeface="+mn-ea"/>
                <a:cs typeface="+mn-cs"/>
              </a:rPr>
              <a:t> PKI </a:t>
            </a:r>
            <a:r>
              <a:rPr lang="en-US" sz="1200" kern="1200" dirty="0">
                <a:solidFill>
                  <a:schemeClr val="tx1"/>
                </a:solidFill>
                <a:effectLst/>
                <a:latin typeface="+mn-lt"/>
                <a:ea typeface="+mn-ea"/>
                <a:cs typeface="+mn-cs"/>
              </a:rPr>
              <a:t>Token</a:t>
            </a:r>
            <a:r>
              <a:rPr lang="en-US" sz="1200" kern="1200">
                <a:solidFill>
                  <a:schemeClr val="tx1"/>
                </a:solidFill>
                <a:effectLst/>
                <a:latin typeface="+mn-lt"/>
                <a:ea typeface="+mn-ea"/>
                <a:cs typeface="+mn-cs"/>
              </a:rPr>
              <a:t>, PKI SIM, KSTT.</a:t>
            </a:r>
            <a:endParaRPr lang="en-US" sz="1200"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 Trước </a:t>
            </a:r>
            <a:r>
              <a:rPr lang="en-US" sz="1200" kern="1200" dirty="0" err="1">
                <a:solidFill>
                  <a:schemeClr val="tx1"/>
                </a:solidFill>
                <a:effectLst/>
                <a:latin typeface="+mn-lt"/>
                <a:ea typeface="+mn-ea"/>
                <a:cs typeface="+mn-cs"/>
              </a:rPr>
              <a:t>nhu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mạnh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người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dùng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lớn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đặc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biệt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lĩnh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tế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tục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bệnh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học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tử</a:t>
            </a:r>
            <a:r>
              <a:rPr lang="en-US" sz="1200" kern="1200" dirty="0">
                <a:solidFill>
                  <a:schemeClr val="tx1"/>
                </a:solidFill>
                <a:effectLst/>
                <a:latin typeface="+mn-lt"/>
                <a:ea typeface="+mn-ea"/>
                <a:cs typeface="+mn-cs"/>
              </a:rPr>
              <a:t>). Xu </a:t>
            </a:r>
            <a:r>
              <a:rPr lang="en-US" sz="1200" kern="1200" dirty="0" err="1">
                <a:solidFill>
                  <a:schemeClr val="tx1"/>
                </a:solidFill>
                <a:effectLst/>
                <a:latin typeface="+mn-lt"/>
                <a:ea typeface="+mn-ea"/>
                <a:cs typeface="+mn-cs"/>
              </a:rPr>
              <a:t>hướng</a:t>
            </a:r>
            <a:r>
              <a:rPr lang="en-US" sz="1200" kern="1200" dirty="0">
                <a:solidFill>
                  <a:schemeClr val="tx1"/>
                </a:solidFill>
                <a:effectLst/>
                <a:latin typeface="+mn-lt"/>
                <a:ea typeface="+mn-ea"/>
                <a:cs typeface="+mn-cs"/>
              </a:rPr>
              <a:t> di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hóa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mọi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mọi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nơi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ngày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càng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yêu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cần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dễ</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máy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di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45</a:t>
            </a:fld>
            <a:endParaRPr lang="en-US"/>
          </a:p>
        </p:txBody>
      </p:sp>
    </p:spTree>
    <p:extLst>
      <p:ext uri="{BB962C8B-B14F-4D97-AF65-F5344CB8AC3E}">
        <p14:creationId xmlns:p14="http://schemas.microsoft.com/office/powerpoint/2010/main" val="2533721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Hiện nay, các giải pháp ký số đang được triển khai đều là ký số cục bộ, đã cơ bản đáp ứng được nhu cầu sử dụng chữ ký số của các cơ quan, đơn vị, đặc biệt là các đồng chí lãnh đạo các cấp của bộ, ngành, địa phương. Tuy nhiên, bên cạnh các kết quả đạt được, giải pháp ký số cục bộ cũng tồn tại một số hạn chế.</a:t>
            </a:r>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46</a:t>
            </a:fld>
            <a:endParaRPr lang="en-US"/>
          </a:p>
        </p:txBody>
      </p:sp>
    </p:spTree>
    <p:extLst>
      <p:ext uri="{BB962C8B-B14F-4D97-AF65-F5344CB8AC3E}">
        <p14:creationId xmlns:p14="http://schemas.microsoft.com/office/powerpoint/2010/main" val="34654623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Từ những hạn chế trên đặt ra nhu cầu cần triển khai giải pháp ký số mới. Giải pháp ký số tập trung ra đời đã khắc phục được những hạn chế của ký số cục bộ, đáp ứng được nhu cầu ký số với số lượng người dùng lớn cho các cơ quan, đơn vị.</a:t>
            </a:r>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47</a:t>
            </a:fld>
            <a:endParaRPr lang="en-US"/>
          </a:p>
        </p:txBody>
      </p:sp>
    </p:spTree>
    <p:extLst>
      <p:ext uri="{BB962C8B-B14F-4D97-AF65-F5344CB8AC3E}">
        <p14:creationId xmlns:p14="http://schemas.microsoft.com/office/powerpoint/2010/main" val="2231323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Ký</a:t>
            </a:r>
            <a:r>
              <a:rPr lang="en-US" dirty="0"/>
              <a:t> </a:t>
            </a:r>
            <a:r>
              <a:rPr lang="en-US" dirty="0" err="1"/>
              <a:t>số</a:t>
            </a:r>
            <a:r>
              <a:rPr lang="en-US" dirty="0"/>
              <a:t> </a:t>
            </a:r>
            <a:r>
              <a:rPr lang="en-US" dirty="0" err="1"/>
              <a:t>tập</a:t>
            </a:r>
            <a:r>
              <a:rPr lang="en-US" dirty="0"/>
              <a:t> </a:t>
            </a:r>
            <a:r>
              <a:rPr lang="en-US" dirty="0" err="1"/>
              <a:t>trung</a:t>
            </a:r>
            <a:r>
              <a:rPr lang="en-US" dirty="0"/>
              <a:t> </a:t>
            </a:r>
            <a:r>
              <a:rPr lang="en-US" dirty="0" err="1"/>
              <a:t>là</a:t>
            </a:r>
            <a:r>
              <a:rPr lang="en-US" dirty="0"/>
              <a:t> </a:t>
            </a:r>
            <a:r>
              <a:rPr lang="en-US" dirty="0" err="1"/>
              <a:t>hoạt</a:t>
            </a:r>
            <a:r>
              <a:rPr lang="en-US" dirty="0"/>
              <a:t> </a:t>
            </a:r>
            <a:r>
              <a:rPr lang="en-US" dirty="0" err="1"/>
              <a:t>động</a:t>
            </a:r>
            <a:r>
              <a:rPr lang="en-US" dirty="0"/>
              <a:t> </a:t>
            </a:r>
            <a:r>
              <a:rPr lang="en-US" dirty="0" err="1"/>
              <a:t>ký</a:t>
            </a:r>
            <a:r>
              <a:rPr lang="en-US" dirty="0"/>
              <a:t> </a:t>
            </a:r>
            <a:r>
              <a:rPr lang="en-US" dirty="0" err="1"/>
              <a:t>số</a:t>
            </a:r>
            <a:r>
              <a:rPr lang="en-US" dirty="0"/>
              <a:t> </a:t>
            </a:r>
            <a:r>
              <a:rPr lang="en-US" dirty="0" err="1"/>
              <a:t>sử</a:t>
            </a:r>
            <a:r>
              <a:rPr lang="en-US" dirty="0"/>
              <a:t> </a:t>
            </a:r>
            <a:r>
              <a:rPr lang="en-US" dirty="0" err="1"/>
              <a:t>dụng</a:t>
            </a:r>
            <a:r>
              <a:rPr lang="en-US" dirty="0"/>
              <a:t> </a:t>
            </a:r>
            <a:r>
              <a:rPr lang="en-US" dirty="0" err="1"/>
              <a:t>thiết</a:t>
            </a:r>
            <a:r>
              <a:rPr lang="en-US" dirty="0"/>
              <a:t> </a:t>
            </a:r>
            <a:r>
              <a:rPr lang="en-US" dirty="0" err="1"/>
              <a:t>bị</a:t>
            </a:r>
            <a:r>
              <a:rPr lang="en-US" dirty="0"/>
              <a:t> HSM </a:t>
            </a:r>
            <a:r>
              <a:rPr lang="en-US" dirty="0" err="1"/>
              <a:t>đặt</a:t>
            </a:r>
            <a:r>
              <a:rPr lang="en-US" dirty="0"/>
              <a:t> </a:t>
            </a:r>
            <a:r>
              <a:rPr lang="en-US" dirty="0" err="1"/>
              <a:t>tại</a:t>
            </a:r>
            <a:r>
              <a:rPr lang="en-US" dirty="0"/>
              <a:t> </a:t>
            </a:r>
            <a:r>
              <a:rPr lang="en-US" dirty="0" err="1"/>
              <a:t>trung</a:t>
            </a:r>
            <a:r>
              <a:rPr lang="en-US" dirty="0"/>
              <a:t> </a:t>
            </a:r>
            <a:r>
              <a:rPr lang="en-US" dirty="0" err="1"/>
              <a:t>tâm</a:t>
            </a:r>
            <a:r>
              <a:rPr lang="en-US" dirty="0"/>
              <a:t> </a:t>
            </a:r>
            <a:r>
              <a:rPr lang="en-US" dirty="0" err="1"/>
              <a:t>dữ</a:t>
            </a:r>
            <a:r>
              <a:rPr lang="en-US" dirty="0"/>
              <a:t> </a:t>
            </a:r>
            <a:r>
              <a:rPr lang="en-US" dirty="0" err="1"/>
              <a:t>liệu</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Các</a:t>
            </a:r>
            <a:r>
              <a:rPr lang="en-US" dirty="0"/>
              <a:t> </a:t>
            </a:r>
            <a:r>
              <a:rPr lang="en-US" dirty="0" err="1"/>
              <a:t>thuê</a:t>
            </a:r>
            <a:r>
              <a:rPr lang="en-US" dirty="0"/>
              <a:t> </a:t>
            </a:r>
            <a:r>
              <a:rPr lang="en-US" dirty="0" err="1"/>
              <a:t>bao</a:t>
            </a:r>
            <a:r>
              <a:rPr lang="en-US" dirty="0"/>
              <a:t> </a:t>
            </a:r>
            <a:r>
              <a:rPr lang="en-US" dirty="0" err="1"/>
              <a:t>sử</a:t>
            </a:r>
            <a:r>
              <a:rPr lang="en-US" dirty="0"/>
              <a:t> </a:t>
            </a:r>
            <a:r>
              <a:rPr lang="en-US" dirty="0" err="1"/>
              <a:t>dụng</a:t>
            </a:r>
            <a:r>
              <a:rPr lang="en-US" dirty="0"/>
              <a:t> </a:t>
            </a:r>
            <a:r>
              <a:rPr lang="en-US" dirty="0" err="1"/>
              <a:t>chứng</a:t>
            </a:r>
            <a:r>
              <a:rPr lang="en-US" dirty="0"/>
              <a:t> </a:t>
            </a:r>
            <a:r>
              <a:rPr lang="en-US" dirty="0" err="1"/>
              <a:t>thư</a:t>
            </a:r>
            <a:r>
              <a:rPr lang="en-US" dirty="0"/>
              <a:t> </a:t>
            </a:r>
            <a:r>
              <a:rPr lang="en-US" dirty="0" err="1"/>
              <a:t>số</a:t>
            </a:r>
            <a:r>
              <a:rPr lang="en-US" dirty="0"/>
              <a:t> </a:t>
            </a:r>
            <a:r>
              <a:rPr lang="en-US" dirty="0" err="1"/>
              <a:t>được</a:t>
            </a:r>
            <a:r>
              <a:rPr lang="en-US" dirty="0"/>
              <a:t> </a:t>
            </a:r>
            <a:r>
              <a:rPr lang="en-US" dirty="0" err="1"/>
              <a:t>cấp</a:t>
            </a:r>
            <a:r>
              <a:rPr lang="en-US" dirty="0"/>
              <a:t> </a:t>
            </a:r>
            <a:r>
              <a:rPr lang="en-US" dirty="0" err="1"/>
              <a:t>kèm</a:t>
            </a:r>
            <a:r>
              <a:rPr lang="en-US" dirty="0"/>
              <a:t> </a:t>
            </a:r>
            <a:r>
              <a:rPr lang="en-US" dirty="0" err="1"/>
              <a:t>theo</a:t>
            </a:r>
            <a:r>
              <a:rPr lang="en-US" dirty="0"/>
              <a:t> </a:t>
            </a:r>
            <a:r>
              <a:rPr lang="en-US" dirty="0" err="1"/>
              <a:t>tài</a:t>
            </a:r>
            <a:r>
              <a:rPr lang="en-US" dirty="0"/>
              <a:t> </a:t>
            </a:r>
            <a:r>
              <a:rPr lang="en-US" dirty="0" err="1"/>
              <a:t>khoản</a:t>
            </a:r>
            <a:r>
              <a:rPr lang="en-US" dirty="0"/>
              <a:t> </a:t>
            </a:r>
            <a:r>
              <a:rPr lang="en-US" dirty="0" err="1"/>
              <a:t>trên</a:t>
            </a:r>
            <a:r>
              <a:rPr lang="en-US" dirty="0"/>
              <a:t> </a:t>
            </a:r>
            <a:r>
              <a:rPr lang="en-US" dirty="0" err="1"/>
              <a:t>hệ</a:t>
            </a:r>
            <a:r>
              <a:rPr lang="en-US" dirty="0"/>
              <a:t> </a:t>
            </a:r>
            <a:r>
              <a:rPr lang="en-US" dirty="0" err="1"/>
              <a:t>thống</a:t>
            </a:r>
            <a:r>
              <a:rPr lang="en-US" dirty="0"/>
              <a:t> </a:t>
            </a:r>
            <a:r>
              <a:rPr lang="en-US" dirty="0" err="1"/>
              <a:t>ký</a:t>
            </a:r>
            <a:r>
              <a:rPr lang="en-US" dirty="0"/>
              <a:t> </a:t>
            </a:r>
            <a:r>
              <a:rPr lang="en-US" dirty="0" err="1"/>
              <a:t>số</a:t>
            </a:r>
            <a:r>
              <a:rPr lang="en-US" dirty="0"/>
              <a:t> </a:t>
            </a:r>
            <a:r>
              <a:rPr lang="en-US" dirty="0" err="1"/>
              <a:t>tập</a:t>
            </a:r>
            <a:r>
              <a:rPr lang="en-US" dirty="0"/>
              <a:t> </a:t>
            </a:r>
            <a:r>
              <a:rPr lang="en-US" dirty="0" err="1"/>
              <a:t>trung</a:t>
            </a:r>
            <a:r>
              <a:rPr lang="en-US" dirty="0"/>
              <a:t>, </a:t>
            </a:r>
            <a:r>
              <a:rPr lang="en-US" dirty="0" err="1"/>
              <a:t>thay</a:t>
            </a:r>
            <a:r>
              <a:rPr lang="en-US" dirty="0"/>
              <a:t> </a:t>
            </a:r>
            <a:r>
              <a:rPr lang="en-US" dirty="0" err="1"/>
              <a:t>vì</a:t>
            </a:r>
            <a:r>
              <a:rPr lang="en-US" dirty="0"/>
              <a:t> </a:t>
            </a:r>
            <a:r>
              <a:rPr lang="en-US" dirty="0" err="1"/>
              <a:t>sử</a:t>
            </a:r>
            <a:r>
              <a:rPr lang="en-US" dirty="0"/>
              <a:t> </a:t>
            </a:r>
            <a:r>
              <a:rPr lang="en-US" dirty="0" err="1"/>
              <a:t>dụng</a:t>
            </a:r>
            <a:r>
              <a:rPr lang="en-US" dirty="0"/>
              <a:t> </a:t>
            </a:r>
            <a:r>
              <a:rPr lang="en-US" dirty="0" err="1"/>
              <a:t>các</a:t>
            </a:r>
            <a:r>
              <a:rPr lang="en-US" dirty="0"/>
              <a:t> </a:t>
            </a:r>
            <a:r>
              <a:rPr lang="en-US" dirty="0" err="1"/>
              <a:t>thiết</a:t>
            </a:r>
            <a:r>
              <a:rPr lang="en-US" dirty="0"/>
              <a:t> </a:t>
            </a:r>
            <a:r>
              <a:rPr lang="en-US" dirty="0" err="1"/>
              <a:t>bị</a:t>
            </a:r>
            <a:r>
              <a:rPr lang="en-US" dirty="0"/>
              <a:t> </a:t>
            </a:r>
            <a:r>
              <a:rPr lang="en-US" dirty="0" err="1"/>
              <a:t>lưu</a:t>
            </a:r>
            <a:r>
              <a:rPr lang="en-US" dirty="0"/>
              <a:t> </a:t>
            </a:r>
            <a:r>
              <a:rPr lang="en-US" dirty="0" err="1"/>
              <a:t>khóa</a:t>
            </a:r>
            <a:r>
              <a:rPr lang="en-US" dirty="0"/>
              <a:t> </a:t>
            </a:r>
            <a:r>
              <a:rPr lang="en-US" dirty="0" err="1"/>
              <a:t>cá</a:t>
            </a:r>
            <a:r>
              <a:rPr lang="en-US" dirty="0"/>
              <a:t> </a:t>
            </a:r>
            <a:r>
              <a:rPr lang="en-US" dirty="0" err="1"/>
              <a:t>nhân</a:t>
            </a:r>
            <a:r>
              <a:rPr lang="en-US" dirty="0"/>
              <a:t> </a:t>
            </a:r>
            <a:r>
              <a:rPr lang="en-US" dirty="0" err="1"/>
              <a:t>chứa</a:t>
            </a:r>
            <a:r>
              <a:rPr lang="en-US" dirty="0"/>
              <a:t> </a:t>
            </a:r>
            <a:r>
              <a:rPr lang="en-US" dirty="0" err="1"/>
              <a:t>chứng</a:t>
            </a:r>
            <a:r>
              <a:rPr lang="en-US" dirty="0"/>
              <a:t> </a:t>
            </a:r>
            <a:r>
              <a:rPr lang="en-US" dirty="0" err="1"/>
              <a:t>thư</a:t>
            </a:r>
            <a:r>
              <a:rPr lang="en-US" dirty="0"/>
              <a:t> </a:t>
            </a:r>
            <a:r>
              <a:rPr lang="en-US" dirty="0" err="1"/>
              <a:t>số</a:t>
            </a:r>
            <a:r>
              <a:rPr lang="en-US" dirty="0"/>
              <a:t> </a:t>
            </a:r>
            <a:r>
              <a:rPr lang="en-US" dirty="0" err="1"/>
              <a:t>như</a:t>
            </a:r>
            <a:r>
              <a:rPr lang="en-US" dirty="0"/>
              <a:t> </a:t>
            </a:r>
            <a:r>
              <a:rPr lang="en-US" dirty="0" err="1"/>
              <a:t>cũ</a:t>
            </a:r>
            <a:r>
              <a:rPr lang="en-US" dirty="0"/>
              <a:t> (USB Token, SIM-PKI).</a:t>
            </a:r>
            <a:r>
              <a:rPr lang="en-US" baseline="0" dirty="0"/>
              <a:t> </a:t>
            </a:r>
            <a:r>
              <a:rPr lang="en-US" dirty="0" err="1"/>
              <a:t>Phát</a:t>
            </a:r>
            <a:r>
              <a:rPr lang="en-US" dirty="0"/>
              <a:t> </a:t>
            </a:r>
            <a:r>
              <a:rPr lang="en-US" dirty="0" err="1"/>
              <a:t>lệnh</a:t>
            </a:r>
            <a:r>
              <a:rPr lang="en-US" dirty="0"/>
              <a:t> </a:t>
            </a:r>
            <a:r>
              <a:rPr lang="en-US" dirty="0" err="1"/>
              <a:t>ký</a:t>
            </a:r>
            <a:r>
              <a:rPr lang="en-US" dirty="0"/>
              <a:t> </a:t>
            </a:r>
            <a:r>
              <a:rPr lang="en-US" dirty="0" err="1"/>
              <a:t>số</a:t>
            </a:r>
            <a:r>
              <a:rPr lang="en-US" dirty="0"/>
              <a:t> </a:t>
            </a:r>
            <a:r>
              <a:rPr lang="en-US" dirty="0" err="1"/>
              <a:t>thông</a:t>
            </a:r>
            <a:r>
              <a:rPr lang="en-US" dirty="0"/>
              <a:t> qua </a:t>
            </a:r>
            <a:r>
              <a:rPr lang="en-US" dirty="0" err="1"/>
              <a:t>các</a:t>
            </a:r>
            <a:r>
              <a:rPr lang="en-US" dirty="0"/>
              <a:t> </a:t>
            </a:r>
            <a:r>
              <a:rPr lang="en-US" dirty="0" err="1"/>
              <a:t>ứng</a:t>
            </a:r>
            <a:r>
              <a:rPr lang="en-US" dirty="0"/>
              <a:t> </a:t>
            </a:r>
            <a:r>
              <a:rPr lang="en-US" dirty="0" err="1"/>
              <a:t>dụng</a:t>
            </a:r>
            <a:r>
              <a:rPr lang="en-US" dirty="0"/>
              <a:t> </a:t>
            </a:r>
            <a:r>
              <a:rPr lang="en-US" dirty="0" err="1"/>
              <a:t>ký</a:t>
            </a:r>
            <a:r>
              <a:rPr lang="en-US" dirty="0"/>
              <a:t> </a:t>
            </a:r>
            <a:r>
              <a:rPr lang="en-US" dirty="0" err="1"/>
              <a:t>số</a:t>
            </a:r>
            <a:r>
              <a:rPr lang="en-US" dirty="0"/>
              <a:t> </a:t>
            </a:r>
            <a:r>
              <a:rPr lang="en-US" dirty="0" err="1"/>
              <a:t>trên</a:t>
            </a:r>
            <a:r>
              <a:rPr lang="en-US" dirty="0"/>
              <a:t> </a:t>
            </a:r>
            <a:r>
              <a:rPr lang="en-US" dirty="0" err="1"/>
              <a:t>máy</a:t>
            </a:r>
            <a:r>
              <a:rPr lang="en-US" dirty="0"/>
              <a:t> </a:t>
            </a:r>
            <a:r>
              <a:rPr lang="en-US" dirty="0" err="1"/>
              <a:t>tính</a:t>
            </a:r>
            <a:r>
              <a:rPr lang="en-US" dirty="0"/>
              <a:t> </a:t>
            </a:r>
            <a:r>
              <a:rPr lang="en-US" dirty="0" err="1"/>
              <a:t>cá</a:t>
            </a:r>
            <a:r>
              <a:rPr lang="en-US" dirty="0"/>
              <a:t> </a:t>
            </a:r>
            <a:r>
              <a:rPr lang="en-US" dirty="0" err="1"/>
              <a:t>nhân</a:t>
            </a:r>
            <a:r>
              <a:rPr lang="en-US" dirty="0"/>
              <a:t> </a:t>
            </a:r>
            <a:r>
              <a:rPr lang="en-US" dirty="0" err="1"/>
              <a:t>và</a:t>
            </a:r>
            <a:r>
              <a:rPr lang="en-US" dirty="0"/>
              <a:t> </a:t>
            </a:r>
            <a:r>
              <a:rPr lang="en-US" dirty="0" err="1"/>
              <a:t>xác</a:t>
            </a:r>
            <a:r>
              <a:rPr lang="en-US" dirty="0"/>
              <a:t> </a:t>
            </a:r>
            <a:r>
              <a:rPr lang="en-US" dirty="0" err="1"/>
              <a:t>nhận</a:t>
            </a:r>
            <a:r>
              <a:rPr lang="en-US" dirty="0"/>
              <a:t> </a:t>
            </a:r>
            <a:r>
              <a:rPr lang="en-US" dirty="0" err="1"/>
              <a:t>thao</a:t>
            </a:r>
            <a:r>
              <a:rPr lang="en-US" dirty="0"/>
              <a:t> </a:t>
            </a:r>
            <a:r>
              <a:rPr lang="en-US" dirty="0" err="1"/>
              <a:t>tác</a:t>
            </a:r>
            <a:r>
              <a:rPr lang="en-US" dirty="0"/>
              <a:t> </a:t>
            </a:r>
            <a:r>
              <a:rPr lang="en-US" dirty="0" err="1"/>
              <a:t>ký</a:t>
            </a:r>
            <a:r>
              <a:rPr lang="en-US" dirty="0"/>
              <a:t> </a:t>
            </a:r>
            <a:r>
              <a:rPr lang="en-US" dirty="0" err="1"/>
              <a:t>số</a:t>
            </a:r>
            <a:r>
              <a:rPr lang="en-US" dirty="0"/>
              <a:t> </a:t>
            </a:r>
            <a:r>
              <a:rPr lang="en-US" dirty="0" err="1"/>
              <a:t>thông</a:t>
            </a:r>
            <a:r>
              <a:rPr lang="en-US" dirty="0"/>
              <a:t> qua </a:t>
            </a:r>
            <a:r>
              <a:rPr lang="en-US" dirty="0" err="1"/>
              <a:t>ứng</a:t>
            </a:r>
            <a:r>
              <a:rPr lang="en-US" dirty="0"/>
              <a:t> </a:t>
            </a:r>
            <a:r>
              <a:rPr lang="en-US" dirty="0" err="1"/>
              <a:t>dụng</a:t>
            </a:r>
            <a:r>
              <a:rPr lang="en-US" dirty="0"/>
              <a:t> </a:t>
            </a:r>
            <a:r>
              <a:rPr lang="en-US" dirty="0" err="1"/>
              <a:t>trên</a:t>
            </a:r>
            <a:r>
              <a:rPr lang="en-US" dirty="0"/>
              <a:t> </a:t>
            </a:r>
            <a:r>
              <a:rPr lang="en-US" dirty="0" err="1"/>
              <a:t>thiết</a:t>
            </a:r>
            <a:r>
              <a:rPr lang="en-US" dirty="0"/>
              <a:t> </a:t>
            </a:r>
            <a:r>
              <a:rPr lang="en-US" dirty="0" err="1"/>
              <a:t>bị</a:t>
            </a:r>
            <a:r>
              <a:rPr lang="en-US" dirty="0"/>
              <a:t> di </a:t>
            </a:r>
            <a:r>
              <a:rPr lang="en-US" dirty="0" err="1"/>
              <a:t>động</a:t>
            </a:r>
            <a:endParaRPr lang="en-US" dirty="0"/>
          </a:p>
          <a:p>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tập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trung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nằm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tầng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dịch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chữ</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chuyên</a:t>
            </a:r>
            <a:r>
              <a:rPr lang="en-US" sz="1200" kern="1200" dirty="0">
                <a:solidFill>
                  <a:schemeClr val="tx1"/>
                </a:solidFill>
                <a:effectLst/>
                <a:latin typeface="+mn-lt"/>
                <a:ea typeface="+mn-ea"/>
                <a:cs typeface="+mn-cs"/>
              </a:rPr>
              <a:t> dung </a:t>
            </a:r>
            <a:r>
              <a:rPr lang="en-US" sz="1200" kern="1200" dirty="0" err="1">
                <a:solidFill>
                  <a:schemeClr val="tx1"/>
                </a:solidFill>
                <a:effectLst/>
                <a:latin typeface="+mn-lt"/>
                <a:ea typeface="+mn-ea"/>
                <a:cs typeface="+mn-cs"/>
              </a:rPr>
              <a:t>công</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vụ</a:t>
            </a:r>
            <a:r>
              <a:rPr lang="en-US" sz="1200" kern="1200" baseline="0">
                <a:solidFill>
                  <a:schemeClr val="tx1"/>
                </a:solidFill>
                <a:effectLst/>
                <a:latin typeface="+mn-lt"/>
                <a:ea typeface="+mn-ea"/>
                <a:cs typeface="+mn-cs"/>
              </a:rPr>
              <a:t>. </a:t>
            </a:r>
            <a:endParaRPr lang="en-US" dirty="0"/>
          </a:p>
          <a:p>
            <a:endParaRPr lang="en-US"/>
          </a:p>
          <a:p>
            <a:pPr marL="0" marR="0" lvl="0" indent="0" algn="l" defTabSz="914400" rtl="0" eaLnBrk="0" fontAlgn="base" latinLnBrk="0" hangingPunct="0">
              <a:lnSpc>
                <a:spcPct val="100000"/>
              </a:lnSpc>
              <a:spcBef>
                <a:spcPct val="30000"/>
              </a:spcBef>
              <a:spcAft>
                <a:spcPct val="0"/>
              </a:spcAft>
              <a:buClrTx/>
              <a:buSzTx/>
              <a:buFontTx/>
              <a:buNone/>
              <a:tabLst/>
              <a:defRPr/>
            </a:pPr>
            <a:r>
              <a:rPr lang="en-US"/>
              <a:t>NĐ số 68/2024/NĐ-CP của Chính phủ ngày 25/6/2024</a:t>
            </a:r>
          </a:p>
          <a:p>
            <a:r>
              <a:rPr lang="en-US"/>
              <a:t>CV </a:t>
            </a:r>
            <a:r>
              <a:rPr lang="en-US" dirty="0" err="1"/>
              <a:t>số</a:t>
            </a:r>
            <a:r>
              <a:rPr lang="en-US" dirty="0"/>
              <a:t> 293/BCY-CTSBMTT </a:t>
            </a:r>
            <a:r>
              <a:rPr lang="en-US" dirty="0" err="1"/>
              <a:t>của</a:t>
            </a:r>
            <a:r>
              <a:rPr lang="en-US" dirty="0"/>
              <a:t> Ban </a:t>
            </a:r>
            <a:r>
              <a:rPr lang="en-US" dirty="0" err="1"/>
              <a:t>Cơ</a:t>
            </a:r>
            <a:r>
              <a:rPr lang="en-US" dirty="0"/>
              <a:t> </a:t>
            </a:r>
            <a:r>
              <a:rPr lang="en-US" dirty="0" err="1"/>
              <a:t>yếu</a:t>
            </a:r>
            <a:r>
              <a:rPr lang="en-US" dirty="0"/>
              <a:t> </a:t>
            </a:r>
            <a:r>
              <a:rPr lang="en-US" dirty="0" err="1"/>
              <a:t>Chính</a:t>
            </a:r>
            <a:r>
              <a:rPr lang="en-US" dirty="0"/>
              <a:t> </a:t>
            </a:r>
            <a:r>
              <a:rPr lang="en-US" dirty="0" err="1"/>
              <a:t>phủ</a:t>
            </a:r>
            <a:r>
              <a:rPr lang="en-US" dirty="0"/>
              <a:t> </a:t>
            </a:r>
            <a:r>
              <a:rPr lang="en-US" err="1"/>
              <a:t>ngày</a:t>
            </a:r>
            <a:r>
              <a:rPr lang="en-US"/>
              <a:t> 22/8/2023</a:t>
            </a:r>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48</a:t>
            </a:fld>
            <a:endParaRPr lang="en-US"/>
          </a:p>
        </p:txBody>
      </p:sp>
    </p:spTree>
    <p:extLst>
      <p:ext uri="{BB962C8B-B14F-4D97-AF65-F5344CB8AC3E}">
        <p14:creationId xmlns:p14="http://schemas.microsoft.com/office/powerpoint/2010/main" val="15950284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Đến</a:t>
            </a:r>
            <a:r>
              <a:rPr lang="en-US" baseline="0" dirty="0" smtClean="0"/>
              <a:t> </a:t>
            </a:r>
            <a:r>
              <a:rPr lang="en-US" baseline="0" dirty="0" err="1" smtClean="0"/>
              <a:t>thời</a:t>
            </a:r>
            <a:r>
              <a:rPr lang="en-US" baseline="0" dirty="0" smtClean="0"/>
              <a:t> </a:t>
            </a:r>
            <a:r>
              <a:rPr lang="en-US" baseline="0" dirty="0" err="1" smtClean="0"/>
              <a:t>điểm</a:t>
            </a:r>
            <a:r>
              <a:rPr lang="en-US" baseline="0" dirty="0" smtClean="0"/>
              <a:t> </a:t>
            </a:r>
            <a:r>
              <a:rPr lang="en-US" baseline="0" dirty="0" err="1" smtClean="0"/>
              <a:t>hiện</a:t>
            </a:r>
            <a:r>
              <a:rPr lang="en-US" baseline="0" dirty="0" smtClean="0"/>
              <a:t> </a:t>
            </a:r>
            <a:r>
              <a:rPr lang="en-US" baseline="0" dirty="0" err="1" smtClean="0"/>
              <a:t>tại</a:t>
            </a:r>
            <a:r>
              <a:rPr lang="en-US" baseline="0" dirty="0" smtClean="0"/>
              <a:t>, </a:t>
            </a:r>
            <a:r>
              <a:rPr lang="en-US" baseline="0" dirty="0" err="1" smtClean="0"/>
              <a:t>Cục</a:t>
            </a:r>
            <a:r>
              <a:rPr lang="en-US" baseline="0" dirty="0" smtClean="0"/>
              <a:t> CTSBMTT </a:t>
            </a:r>
            <a:r>
              <a:rPr lang="en-US" baseline="0" dirty="0" err="1" smtClean="0"/>
              <a:t>đã</a:t>
            </a:r>
            <a:r>
              <a:rPr lang="en-US" baseline="0" dirty="0" smtClean="0"/>
              <a:t> </a:t>
            </a:r>
            <a:r>
              <a:rPr lang="en-US" baseline="0" dirty="0" err="1" smtClean="0"/>
              <a:t>cấp</a:t>
            </a:r>
            <a:r>
              <a:rPr lang="en-US" baseline="0" dirty="0" smtClean="0"/>
              <a:t> </a:t>
            </a:r>
            <a:r>
              <a:rPr lang="en-US" baseline="0" dirty="0" err="1" smtClean="0"/>
              <a:t>phát</a:t>
            </a:r>
            <a:r>
              <a:rPr lang="en-US" baseline="0" dirty="0" smtClean="0"/>
              <a:t> </a:t>
            </a:r>
            <a:r>
              <a:rPr lang="en-US" baseline="0" dirty="0" err="1" smtClean="0"/>
              <a:t>hơn</a:t>
            </a:r>
            <a:r>
              <a:rPr lang="en-US" baseline="0" dirty="0" smtClean="0"/>
              <a:t> 240.000 </a:t>
            </a:r>
            <a:r>
              <a:rPr lang="en-US" baseline="0" dirty="0" err="1" smtClean="0"/>
              <a:t>chứng</a:t>
            </a:r>
            <a:r>
              <a:rPr lang="en-US" baseline="0" dirty="0" smtClean="0"/>
              <a:t> </a:t>
            </a:r>
            <a:r>
              <a:rPr lang="en-US" baseline="0" dirty="0" err="1" smtClean="0"/>
              <a:t>thư</a:t>
            </a:r>
            <a:r>
              <a:rPr lang="en-US" baseline="0" dirty="0" smtClean="0"/>
              <a:t> </a:t>
            </a:r>
            <a:r>
              <a:rPr lang="en-US" baseline="0" dirty="0" err="1" smtClean="0"/>
              <a:t>chữ</a:t>
            </a:r>
            <a:r>
              <a:rPr lang="en-US" baseline="0" dirty="0" smtClean="0"/>
              <a:t> </a:t>
            </a:r>
            <a:r>
              <a:rPr lang="en-US" baseline="0" dirty="0" err="1" smtClean="0"/>
              <a:t>ký</a:t>
            </a:r>
            <a:r>
              <a:rPr lang="en-US" baseline="0" dirty="0" smtClean="0"/>
              <a:t> </a:t>
            </a:r>
            <a:r>
              <a:rPr lang="en-US" baseline="0" dirty="0" err="1" smtClean="0"/>
              <a:t>số</a:t>
            </a:r>
            <a:r>
              <a:rPr lang="en-US" baseline="0" dirty="0" smtClean="0"/>
              <a:t> </a:t>
            </a:r>
            <a:r>
              <a:rPr lang="en-US" baseline="0" dirty="0" err="1" smtClean="0"/>
              <a:t>giải</a:t>
            </a:r>
            <a:r>
              <a:rPr lang="en-US" baseline="0" dirty="0" smtClean="0"/>
              <a:t> </a:t>
            </a:r>
            <a:r>
              <a:rPr lang="en-US" baseline="0" dirty="0" err="1" smtClean="0"/>
              <a:t>pháp</a:t>
            </a:r>
            <a:r>
              <a:rPr lang="en-US" baseline="0" dirty="0" smtClean="0"/>
              <a:t> </a:t>
            </a:r>
            <a:r>
              <a:rPr lang="en-US" baseline="0" dirty="0" err="1" smtClean="0"/>
              <a:t>ký</a:t>
            </a:r>
            <a:r>
              <a:rPr lang="en-US" baseline="0" dirty="0" smtClean="0"/>
              <a:t> </a:t>
            </a:r>
            <a:r>
              <a:rPr lang="en-US" baseline="0" dirty="0" err="1" smtClean="0"/>
              <a:t>số</a:t>
            </a:r>
            <a:r>
              <a:rPr lang="en-US" baseline="0" dirty="0" smtClean="0"/>
              <a:t> </a:t>
            </a:r>
            <a:r>
              <a:rPr lang="en-US" baseline="0" dirty="0" err="1" smtClean="0"/>
              <a:t>tập</a:t>
            </a:r>
            <a:r>
              <a:rPr lang="en-US" baseline="0" dirty="0" smtClean="0"/>
              <a:t> </a:t>
            </a:r>
            <a:r>
              <a:rPr lang="en-US" baseline="0" dirty="0" err="1" smtClean="0"/>
              <a:t>trung</a:t>
            </a:r>
            <a:r>
              <a:rPr lang="en-US" baseline="0" dirty="0" smtClean="0"/>
              <a:t>. </a:t>
            </a:r>
            <a:r>
              <a:rPr lang="en-US" baseline="0" dirty="0" err="1" smtClean="0"/>
              <a:t>Trong</a:t>
            </a:r>
            <a:r>
              <a:rPr lang="en-US" baseline="0" dirty="0" smtClean="0"/>
              <a:t> </a:t>
            </a:r>
            <a:r>
              <a:rPr lang="en-US" baseline="0" dirty="0" err="1" smtClean="0"/>
              <a:t>đó</a:t>
            </a:r>
            <a:r>
              <a:rPr lang="en-US" baseline="0" dirty="0" smtClean="0"/>
              <a:t>, </a:t>
            </a:r>
            <a:r>
              <a:rPr lang="en-US" baseline="0" dirty="0" err="1" smtClean="0"/>
              <a:t>hơn</a:t>
            </a:r>
            <a:r>
              <a:rPr lang="en-US" baseline="0" dirty="0" smtClean="0"/>
              <a:t> 200.000 </a:t>
            </a:r>
            <a:r>
              <a:rPr lang="en-US" baseline="0" dirty="0" err="1" smtClean="0"/>
              <a:t>chứng</a:t>
            </a:r>
            <a:r>
              <a:rPr lang="en-US" baseline="0" dirty="0" smtClean="0"/>
              <a:t> </a:t>
            </a:r>
            <a:r>
              <a:rPr lang="en-US" baseline="0" dirty="0" err="1" smtClean="0"/>
              <a:t>thư</a:t>
            </a:r>
            <a:r>
              <a:rPr lang="en-US" baseline="0" dirty="0" smtClean="0"/>
              <a:t> </a:t>
            </a:r>
            <a:r>
              <a:rPr lang="en-US" baseline="0" dirty="0" err="1" smtClean="0"/>
              <a:t>chữ</a:t>
            </a:r>
            <a:r>
              <a:rPr lang="en-US" baseline="0" dirty="0" smtClean="0"/>
              <a:t> </a:t>
            </a:r>
            <a:r>
              <a:rPr lang="en-US" baseline="0" dirty="0" err="1" smtClean="0"/>
              <a:t>ký</a:t>
            </a:r>
            <a:r>
              <a:rPr lang="en-US" baseline="0" dirty="0" smtClean="0"/>
              <a:t> </a:t>
            </a:r>
            <a:r>
              <a:rPr lang="en-US" baseline="0" dirty="0" err="1" smtClean="0"/>
              <a:t>số</a:t>
            </a:r>
            <a:r>
              <a:rPr lang="en-US" baseline="0" dirty="0" smtClean="0"/>
              <a:t> </a:t>
            </a:r>
            <a:r>
              <a:rPr lang="en-US" baseline="0" dirty="0" err="1" smtClean="0"/>
              <a:t>đã</a:t>
            </a:r>
            <a:r>
              <a:rPr lang="en-US" baseline="0" dirty="0" smtClean="0"/>
              <a:t> </a:t>
            </a:r>
            <a:r>
              <a:rPr lang="en-US" baseline="0" dirty="0" err="1" smtClean="0"/>
              <a:t>cấp</a:t>
            </a:r>
            <a:r>
              <a:rPr lang="en-US" baseline="0" dirty="0" smtClean="0"/>
              <a:t> </a:t>
            </a:r>
            <a:r>
              <a:rPr lang="en-US" baseline="0" dirty="0" err="1" smtClean="0"/>
              <a:t>cho</a:t>
            </a:r>
            <a:r>
              <a:rPr lang="en-US" baseline="0" dirty="0" smtClean="0"/>
              <a:t> </a:t>
            </a:r>
            <a:r>
              <a:rPr lang="en-US" baseline="0" dirty="0" err="1" smtClean="0"/>
              <a:t>khối</a:t>
            </a:r>
            <a:r>
              <a:rPr lang="en-US" baseline="0" dirty="0" smtClean="0"/>
              <a:t> </a:t>
            </a:r>
            <a:r>
              <a:rPr lang="en-US" baseline="0" dirty="0" err="1" smtClean="0"/>
              <a:t>ngành</a:t>
            </a:r>
            <a:r>
              <a:rPr lang="en-US" baseline="0" dirty="0" smtClean="0"/>
              <a:t> </a:t>
            </a:r>
            <a:r>
              <a:rPr lang="en-US" baseline="0" dirty="0" err="1" smtClean="0"/>
              <a:t>giáo</a:t>
            </a:r>
            <a:r>
              <a:rPr lang="en-US" baseline="0" dirty="0" smtClean="0"/>
              <a:t> </a:t>
            </a:r>
            <a:r>
              <a:rPr lang="en-US" baseline="0" dirty="0" err="1" smtClean="0"/>
              <a:t>dục</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49</a:t>
            </a:fld>
            <a:endParaRPr lang="en-US"/>
          </a:p>
        </p:txBody>
      </p:sp>
    </p:spTree>
    <p:extLst>
      <p:ext uri="{BB962C8B-B14F-4D97-AF65-F5344CB8AC3E}">
        <p14:creationId xmlns:p14="http://schemas.microsoft.com/office/powerpoint/2010/main" val="35035838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50</a:t>
            </a:fld>
            <a:endParaRPr lang="en-US"/>
          </a:p>
        </p:txBody>
      </p:sp>
    </p:spTree>
    <p:extLst>
      <p:ext uri="{BB962C8B-B14F-4D97-AF65-F5344CB8AC3E}">
        <p14:creationId xmlns:p14="http://schemas.microsoft.com/office/powerpoint/2010/main" val="12048938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Trong</a:t>
            </a:r>
            <a:r>
              <a:rPr lang="en-US" dirty="0"/>
              <a:t> NĐ </a:t>
            </a:r>
            <a:r>
              <a:rPr lang="en-US" dirty="0" err="1"/>
              <a:t>số</a:t>
            </a:r>
            <a:r>
              <a:rPr lang="en-US" dirty="0"/>
              <a:t> 68/2024/NĐ-CP </a:t>
            </a:r>
            <a:r>
              <a:rPr lang="en-US" dirty="0" err="1"/>
              <a:t>của</a:t>
            </a:r>
            <a:r>
              <a:rPr lang="en-US" dirty="0"/>
              <a:t> </a:t>
            </a:r>
            <a:r>
              <a:rPr lang="en-US" dirty="0" err="1"/>
              <a:t>Chính</a:t>
            </a:r>
            <a:r>
              <a:rPr lang="en-US" dirty="0"/>
              <a:t> </a:t>
            </a:r>
            <a:r>
              <a:rPr lang="en-US" dirty="0" err="1"/>
              <a:t>phủ</a:t>
            </a:r>
            <a:r>
              <a:rPr lang="en-US" dirty="0"/>
              <a:t> </a:t>
            </a:r>
            <a:r>
              <a:rPr lang="en-US" dirty="0" err="1"/>
              <a:t>ngày</a:t>
            </a:r>
            <a:r>
              <a:rPr lang="en-US" dirty="0"/>
              <a:t> 25/6/2024 </a:t>
            </a:r>
            <a:r>
              <a:rPr lang="en-US" dirty="0" err="1"/>
              <a:t>có</a:t>
            </a:r>
            <a:r>
              <a:rPr lang="en-US" dirty="0"/>
              <a:t> </a:t>
            </a:r>
            <a:r>
              <a:rPr lang="en-US" dirty="0" err="1"/>
              <a:t>quy</a:t>
            </a:r>
            <a:r>
              <a:rPr lang="en-US" dirty="0"/>
              <a:t> </a:t>
            </a:r>
            <a:r>
              <a:rPr lang="en-US" dirty="0" err="1"/>
              <a:t>định</a:t>
            </a:r>
            <a:r>
              <a:rPr lang="en-US" dirty="0"/>
              <a:t> chi </a:t>
            </a:r>
            <a:r>
              <a:rPr lang="en-US" dirty="0" err="1"/>
              <a:t>tiết</a:t>
            </a:r>
            <a:r>
              <a:rPr lang="en-US" dirty="0"/>
              <a:t> </a:t>
            </a:r>
            <a:r>
              <a:rPr lang="en-US" dirty="0" err="1"/>
              <a:t>về</a:t>
            </a:r>
            <a:r>
              <a:rPr lang="en-US" dirty="0"/>
              <a:t> </a:t>
            </a:r>
            <a:r>
              <a:rPr lang="en-US" dirty="0" err="1"/>
              <a:t>quy</a:t>
            </a:r>
            <a:r>
              <a:rPr lang="en-US" dirty="0"/>
              <a:t> </a:t>
            </a:r>
            <a:r>
              <a:rPr lang="en-US" dirty="0" err="1"/>
              <a:t>trình</a:t>
            </a:r>
            <a:r>
              <a:rPr lang="en-US" dirty="0"/>
              <a:t> </a:t>
            </a:r>
            <a:r>
              <a:rPr lang="en-US" dirty="0" err="1"/>
              <a:t>cung</a:t>
            </a:r>
            <a:r>
              <a:rPr lang="en-US" dirty="0"/>
              <a:t> </a:t>
            </a:r>
            <a:r>
              <a:rPr lang="en-US" dirty="0" err="1"/>
              <a:t>cấp</a:t>
            </a:r>
            <a:r>
              <a:rPr lang="en-US" dirty="0"/>
              <a:t> </a:t>
            </a:r>
            <a:r>
              <a:rPr lang="en-US" dirty="0" err="1"/>
              <a:t>các</a:t>
            </a:r>
            <a:r>
              <a:rPr lang="en-US" dirty="0"/>
              <a:t> </a:t>
            </a:r>
            <a:r>
              <a:rPr lang="en-US" dirty="0" err="1"/>
              <a:t>dịch</a:t>
            </a:r>
            <a:r>
              <a:rPr lang="en-US" dirty="0"/>
              <a:t> </a:t>
            </a:r>
            <a:r>
              <a:rPr lang="en-US" dirty="0" err="1"/>
              <a:t>vụ</a:t>
            </a:r>
            <a:r>
              <a:rPr lang="en-US" dirty="0"/>
              <a:t> (</a:t>
            </a:r>
            <a:r>
              <a:rPr lang="en-US" dirty="0" err="1"/>
              <a:t>cấp</a:t>
            </a:r>
            <a:r>
              <a:rPr lang="en-US" dirty="0"/>
              <a:t> </a:t>
            </a:r>
            <a:r>
              <a:rPr lang="en-US" dirty="0" err="1"/>
              <a:t>mới</a:t>
            </a:r>
            <a:r>
              <a:rPr lang="en-US" dirty="0"/>
              <a:t> </a:t>
            </a:r>
            <a:r>
              <a:rPr lang="en-US" dirty="0" err="1"/>
              <a:t>chứng</a:t>
            </a:r>
            <a:r>
              <a:rPr lang="en-US" dirty="0"/>
              <a:t> </a:t>
            </a:r>
            <a:r>
              <a:rPr lang="en-US" dirty="0" err="1"/>
              <a:t>thư</a:t>
            </a:r>
            <a:r>
              <a:rPr lang="en-US" dirty="0"/>
              <a:t> </a:t>
            </a:r>
            <a:r>
              <a:rPr lang="en-US" dirty="0" err="1"/>
              <a:t>số</a:t>
            </a:r>
            <a:r>
              <a:rPr lang="en-US" dirty="0"/>
              <a:t>, </a:t>
            </a:r>
            <a:r>
              <a:rPr lang="en-US" dirty="0" err="1"/>
              <a:t>gia</a:t>
            </a:r>
            <a:r>
              <a:rPr lang="en-US" dirty="0"/>
              <a:t> </a:t>
            </a:r>
            <a:r>
              <a:rPr lang="en-US" dirty="0" err="1"/>
              <a:t>hạn</a:t>
            </a:r>
            <a:r>
              <a:rPr lang="en-US" dirty="0"/>
              <a:t> </a:t>
            </a:r>
            <a:r>
              <a:rPr lang="en-US" dirty="0" err="1"/>
              <a:t>thay</a:t>
            </a:r>
            <a:r>
              <a:rPr lang="en-US" dirty="0"/>
              <a:t> </a:t>
            </a:r>
            <a:r>
              <a:rPr lang="en-US" dirty="0" err="1"/>
              <a:t>đổi</a:t>
            </a:r>
            <a:r>
              <a:rPr lang="en-US" dirty="0"/>
              <a:t> </a:t>
            </a:r>
            <a:r>
              <a:rPr lang="en-US" dirty="0" err="1"/>
              <a:t>thông</a:t>
            </a:r>
            <a:r>
              <a:rPr lang="en-US" dirty="0"/>
              <a:t> tin </a:t>
            </a:r>
            <a:r>
              <a:rPr lang="en-US" dirty="0" err="1"/>
              <a:t>chứng</a:t>
            </a:r>
            <a:r>
              <a:rPr lang="en-US" dirty="0"/>
              <a:t> </a:t>
            </a:r>
            <a:r>
              <a:rPr lang="en-US" dirty="0" err="1"/>
              <a:t>thư</a:t>
            </a:r>
            <a:r>
              <a:rPr lang="en-US" dirty="0"/>
              <a:t> </a:t>
            </a:r>
            <a:r>
              <a:rPr lang="en-US" dirty="0" err="1"/>
              <a:t>số</a:t>
            </a:r>
            <a:r>
              <a:rPr lang="en-US" dirty="0"/>
              <a:t> </a:t>
            </a:r>
            <a:r>
              <a:rPr lang="en-US" dirty="0" err="1"/>
              <a:t>và</a:t>
            </a:r>
            <a:r>
              <a:rPr lang="en-US" dirty="0"/>
              <a:t> </a:t>
            </a:r>
            <a:r>
              <a:rPr lang="en-US" dirty="0" err="1"/>
              <a:t>thu</a:t>
            </a:r>
            <a:r>
              <a:rPr lang="en-US" dirty="0"/>
              <a:t> </a:t>
            </a:r>
            <a:r>
              <a:rPr lang="en-US" dirty="0" err="1"/>
              <a:t>hồi</a:t>
            </a:r>
            <a:r>
              <a:rPr lang="en-US" dirty="0"/>
              <a:t> </a:t>
            </a:r>
            <a:r>
              <a:rPr lang="en-US" dirty="0" err="1"/>
              <a:t>chứng</a:t>
            </a:r>
            <a:r>
              <a:rPr lang="en-US" dirty="0"/>
              <a:t> </a:t>
            </a:r>
            <a:r>
              <a:rPr lang="en-US" dirty="0" err="1"/>
              <a:t>thư</a:t>
            </a:r>
            <a:r>
              <a:rPr lang="en-US" dirty="0"/>
              <a:t> </a:t>
            </a:r>
            <a:r>
              <a:rPr lang="en-US" dirty="0" err="1"/>
              <a:t>số</a:t>
            </a:r>
            <a:r>
              <a:rPr lang="en-US" dirty="0"/>
              <a:t>)</a:t>
            </a:r>
          </a:p>
          <a:p>
            <a:pPr algn="just">
              <a:lnSpc>
                <a:spcPct val="107000"/>
              </a:lnSpc>
              <a:spcAft>
                <a:spcPts val="600"/>
              </a:spcAft>
            </a:pP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trung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đã</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tích</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hợp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quản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lý</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yêu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chứng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dạng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bị</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lưu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khóa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bí</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mật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tuy</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nhiên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thông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tin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tài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khoản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thuê</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bao</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bàn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giao</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qua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địa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chỉ</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thư</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điện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tử</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đã</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đăng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ký</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thay</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vì</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bàn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giao</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bị</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lưu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khóa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bí</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mật</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600"/>
              </a:spcAft>
            </a:pP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a) Cơ quan, tổ chức quản lý trực tiếp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tổng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hợp</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gửi</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yêu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Hệ thống thông tin đăng ký, quản lý yêu cầu chứng thực tại địa chỉ https://</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dichvucong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ca.gov.vn;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Times New Roman" panose="02020603050405020304" pitchFamily="18" charset="0"/>
                <a:ea typeface="Calibri" panose="020F0502020204030204" pitchFamily="34" charset="0"/>
              </a:rPr>
              <a:t>b</a:t>
            </a:r>
            <a:r>
              <a:rPr lang="vi-VN"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Nếu</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hồ</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sơ</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hợp</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lệ</a:t>
            </a:r>
            <a:r>
              <a:rPr lang="vi-VN" sz="1800" dirty="0">
                <a:effectLst/>
                <a:latin typeface="Times New Roman" panose="02020603050405020304" pitchFamily="18" charset="0"/>
                <a:ea typeface="Calibri" panose="020F0502020204030204" pitchFamily="34" charset="0"/>
              </a:rPr>
              <a:t>, Cục Chứng thực số và Bảo mật thông tin tiến hành </a:t>
            </a:r>
            <a:r>
              <a:rPr lang="en-US" sz="1800" dirty="0" err="1">
                <a:effectLst/>
                <a:latin typeface="Times New Roman" panose="02020603050405020304" pitchFamily="18" charset="0"/>
                <a:ea typeface="Calibri" panose="020F0502020204030204" pitchFamily="34" charset="0"/>
              </a:rPr>
              <a:t>quy</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trình</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thực</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hiện</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tương</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ứng</a:t>
            </a:r>
            <a:r>
              <a:rPr lang="vi-VN" sz="1800" dirty="0">
                <a:effectLst/>
                <a:latin typeface="Times New Roman" panose="02020603050405020304" pitchFamily="18" charset="0"/>
                <a:ea typeface="Calibri" panose="020F0502020204030204" pitchFamily="34" charset="0"/>
              </a:rPr>
              <a:t>.</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Kết</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quả</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sẽ</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được</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hệ</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thống</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thông</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báo</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cho</a:t>
            </a:r>
            <a:r>
              <a:rPr lang="en-US" sz="1800" dirty="0">
                <a:effectLst/>
                <a:latin typeface="Times New Roman" panose="02020603050405020304" pitchFamily="18" charset="0"/>
                <a:ea typeface="Calibri" panose="020F0502020204030204" pitchFamily="34" charset="0"/>
              </a:rPr>
              <a:t> </a:t>
            </a:r>
            <a:r>
              <a:rPr lang="vi-VN" sz="1800" dirty="0">
                <a:effectLst/>
                <a:latin typeface="Times New Roman" panose="02020603050405020304" pitchFamily="18" charset="0"/>
                <a:ea typeface="Calibri" panose="020F0502020204030204" pitchFamily="34" charset="0"/>
              </a:rPr>
              <a:t>cơ quan, tổ chức quản lý trực tiếp biết kết quả giải quyết hồ sơ yêu cầu chứng thực (qua thư điện tử công vụ hoặc tin nhắn SMS của Người tiếp nhận)</a:t>
            </a:r>
            <a:r>
              <a:rPr lang="en-US" sz="1800" dirty="0">
                <a:effectLst/>
                <a:latin typeface="Times New Roman" panose="02020603050405020304" pitchFamily="18" charset="0"/>
                <a:ea typeface="Calibri" panose="020F0502020204030204" pitchFamily="34" charset="0"/>
              </a:rPr>
              <a:t>.</a:t>
            </a:r>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51</a:t>
            </a:fld>
            <a:endParaRPr lang="en-US"/>
          </a:p>
        </p:txBody>
      </p:sp>
    </p:spTree>
    <p:extLst>
      <p:ext uri="{BB962C8B-B14F-4D97-AF65-F5344CB8AC3E}">
        <p14:creationId xmlns:p14="http://schemas.microsoft.com/office/powerpoint/2010/main" val="3518581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52</a:t>
            </a:fld>
            <a:endParaRPr lang="en-US"/>
          </a:p>
        </p:txBody>
      </p:sp>
    </p:spTree>
    <p:extLst>
      <p:ext uri="{BB962C8B-B14F-4D97-AF65-F5344CB8AC3E}">
        <p14:creationId xmlns:p14="http://schemas.microsoft.com/office/powerpoint/2010/main" val="29269989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53</a:t>
            </a:fld>
            <a:endParaRPr lang="en-US"/>
          </a:p>
        </p:txBody>
      </p:sp>
    </p:spTree>
    <p:extLst>
      <p:ext uri="{BB962C8B-B14F-4D97-AF65-F5344CB8AC3E}">
        <p14:creationId xmlns:p14="http://schemas.microsoft.com/office/powerpoint/2010/main" val="4253889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26</a:t>
            </a:fld>
            <a:endParaRPr lang="en-US"/>
          </a:p>
        </p:txBody>
      </p:sp>
    </p:spTree>
    <p:extLst>
      <p:ext uri="{BB962C8B-B14F-4D97-AF65-F5344CB8AC3E}">
        <p14:creationId xmlns:p14="http://schemas.microsoft.com/office/powerpoint/2010/main" val="37684735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54</a:t>
            </a:fld>
            <a:endParaRPr lang="en-US"/>
          </a:p>
        </p:txBody>
      </p:sp>
    </p:spTree>
    <p:extLst>
      <p:ext uri="{BB962C8B-B14F-4D97-AF65-F5344CB8AC3E}">
        <p14:creationId xmlns:p14="http://schemas.microsoft.com/office/powerpoint/2010/main" val="2838097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55</a:t>
            </a:fld>
            <a:endParaRPr lang="en-US"/>
          </a:p>
        </p:txBody>
      </p:sp>
    </p:spTree>
    <p:extLst>
      <p:ext uri="{BB962C8B-B14F-4D97-AF65-F5344CB8AC3E}">
        <p14:creationId xmlns:p14="http://schemas.microsoft.com/office/powerpoint/2010/main" val="20361159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kern="1200">
                <a:solidFill>
                  <a:schemeClr val="tx1"/>
                </a:solidFill>
                <a:effectLst/>
                <a:latin typeface="+mn-lt"/>
                <a:ea typeface="+mn-ea"/>
                <a:cs typeface="+mn-cs"/>
              </a:rPr>
              <a:t>Để phục vụ triển khai hệ thống ký số tập trung sử dụng thiết bị HSM,</a:t>
            </a:r>
            <a:r>
              <a:rPr lang="nl-NL" sz="1200" kern="1200" baseline="0">
                <a:solidFill>
                  <a:schemeClr val="tx1"/>
                </a:solidFill>
                <a:effectLst/>
                <a:latin typeface="+mn-lt"/>
                <a:ea typeface="+mn-ea"/>
                <a:cs typeface="+mn-cs"/>
              </a:rPr>
              <a:t> Cục Chứng thực số và Bảo mật thông tin đã xây dựng 2 bộ phần mềm, bao gồm:</a:t>
            </a:r>
          </a:p>
          <a:p>
            <a:r>
              <a:rPr lang="nl-NL" sz="1200" kern="1200" baseline="0">
                <a:solidFill>
                  <a:schemeClr val="tx1"/>
                </a:solidFill>
                <a:effectLst/>
                <a:latin typeface="+mn-lt"/>
                <a:ea typeface="+mn-ea"/>
                <a:cs typeface="+mn-cs"/>
              </a:rPr>
              <a:t>- Phần mềm vCSP sử dụng trên máy tính cá nhân, gồm 2 phiên bản tương thích trên nền tảng hệ điều hành Windows (virtual CSP) và macOS (virtual CTK)</a:t>
            </a:r>
          </a:p>
          <a:p>
            <a:r>
              <a:rPr lang="en-US" sz="1200" kern="1200">
                <a:solidFill>
                  <a:schemeClr val="tx1"/>
                </a:solidFill>
                <a:effectLst/>
                <a:latin typeface="+mn-lt"/>
                <a:ea typeface="+mn-ea"/>
                <a:cs typeface="+mn-cs"/>
              </a:rPr>
              <a:t>- Phần</a:t>
            </a:r>
            <a:r>
              <a:rPr lang="en-US" sz="1200" kern="1200" baseline="0">
                <a:solidFill>
                  <a:schemeClr val="tx1"/>
                </a:solidFill>
                <a:effectLst/>
                <a:latin typeface="+mn-lt"/>
                <a:ea typeface="+mn-ea"/>
                <a:cs typeface="+mn-cs"/>
              </a:rPr>
              <a:t> mềm VGCA MPKI sử dụng trên thiết bị di động, tương thích trên các hệ điều hành Android, iOS</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8454799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kern="1200">
                <a:solidFill>
                  <a:schemeClr val="tx1"/>
                </a:solidFill>
                <a:effectLst/>
                <a:latin typeface="+mn-lt"/>
                <a:ea typeface="+mn-ea"/>
                <a:cs typeface="+mn-cs"/>
              </a:rPr>
              <a:t>Bộ phần mềm bao gồm:</a:t>
            </a:r>
            <a:endParaRPr lang="en-US" sz="1200" kern="1200">
              <a:solidFill>
                <a:schemeClr val="tx1"/>
              </a:solidFill>
              <a:effectLst/>
              <a:latin typeface="+mn-lt"/>
              <a:ea typeface="+mn-ea"/>
              <a:cs typeface="+mn-cs"/>
            </a:endParaRPr>
          </a:p>
          <a:p>
            <a:r>
              <a:rPr lang="nl-NL" sz="1200" kern="1200">
                <a:solidFill>
                  <a:schemeClr val="tx1"/>
                </a:solidFill>
                <a:effectLst/>
                <a:latin typeface="+mn-lt"/>
                <a:ea typeface="+mn-ea"/>
                <a:cs typeface="+mn-cs"/>
              </a:rPr>
              <a:t>- Phần mềm VGCA MPKI trên thiết bị di động (iOS và Android).</a:t>
            </a:r>
            <a:endParaRPr lang="en-US" sz="1200" kern="1200">
              <a:solidFill>
                <a:schemeClr val="tx1"/>
              </a:solidFill>
              <a:effectLst/>
              <a:latin typeface="+mn-lt"/>
              <a:ea typeface="+mn-ea"/>
              <a:cs typeface="+mn-cs"/>
            </a:endParaRPr>
          </a:p>
          <a:p>
            <a:r>
              <a:rPr lang="nl-NL" sz="1200" kern="1200">
                <a:solidFill>
                  <a:schemeClr val="tx1"/>
                </a:solidFill>
                <a:effectLst/>
                <a:latin typeface="+mn-lt"/>
                <a:ea typeface="+mn-ea"/>
                <a:cs typeface="+mn-cs"/>
              </a:rPr>
              <a:t>- Phần mềm vCSP (Windows và MacOS).</a:t>
            </a:r>
            <a:endParaRPr lang="en-US"/>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57</a:t>
            </a:fld>
            <a:endParaRPr lang="en-US"/>
          </a:p>
        </p:txBody>
      </p:sp>
    </p:spTree>
    <p:extLst>
      <p:ext uri="{BB962C8B-B14F-4D97-AF65-F5344CB8AC3E}">
        <p14:creationId xmlns:p14="http://schemas.microsoft.com/office/powerpoint/2010/main" val="28686959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Sau khi tải ứng dụng xác thực trên thiết bị di động, người dùng cần tiến hành kích hoạt tài khoản. Dưới đây là ví dụ thao tác trên thiết bị di động sử dụng hệ điều hành iOS (Android thao tác tương tự). </a:t>
            </a:r>
          </a:p>
          <a:p>
            <a:r>
              <a:rPr lang="en-US" sz="1200" kern="1200">
                <a:solidFill>
                  <a:schemeClr val="tx1"/>
                </a:solidFill>
                <a:effectLst/>
                <a:latin typeface="+mn-lt"/>
                <a:ea typeface="+mn-ea"/>
                <a:cs typeface="+mn-cs"/>
              </a:rPr>
              <a:t>Đầu tiên, vào mục “Cài đặt”, chọn “Cài đặt chung”, chọn “Quản lý VPN &amp; Thiết bị” để xác nhận tin cậy ứng dụng. Sau đó mở ứng dụng MPKI và tiến hành đăng nhập bằng tài khoản/mật khẩu đã được hệ thống gửi về email đăng ký.</a:t>
            </a:r>
          </a:p>
          <a:p>
            <a:r>
              <a:rPr lang="en-US" sz="1200" kern="1200">
                <a:solidFill>
                  <a:schemeClr val="tx1"/>
                </a:solidFill>
                <a:effectLst/>
                <a:latin typeface="+mn-lt"/>
                <a:ea typeface="+mn-ea"/>
                <a:cs typeface="+mn-cs"/>
              </a:rPr>
              <a:t>Sau đó, nhập mã kích hoạt được hệ thống gửi về tin nhắn điện thoại. </a:t>
            </a:r>
            <a:endParaRPr lang="en-US"/>
          </a:p>
        </p:txBody>
      </p:sp>
    </p:spTree>
    <p:extLst>
      <p:ext uri="{BB962C8B-B14F-4D97-AF65-F5344CB8AC3E}">
        <p14:creationId xmlns:p14="http://schemas.microsoft.com/office/powerpoint/2010/main" val="18660182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Tiếp theo, thiết lập mã phục hồi tài khoản (có thể tùy chọn 6 số hoặc 12 số). Mã phục hồi sẽ được gửi về email đăng ký (người dùng chú ý lưu lại mã phục hồi tài khoản của mình để sử dụng về sau: kích hoạt lại thiết bị sau khi xóa và tải lại ứng dụng, thay đổi thiết bị sử dụng). </a:t>
            </a:r>
          </a:p>
          <a:p>
            <a:r>
              <a:rPr lang="en-US" sz="1200" kern="1200">
                <a:solidFill>
                  <a:schemeClr val="tx1"/>
                </a:solidFill>
                <a:effectLst/>
                <a:latin typeface="+mn-lt"/>
                <a:ea typeface="+mn-ea"/>
                <a:cs typeface="+mn-cs"/>
              </a:rPr>
              <a:t>Cuối cùng, người dùng khởi tạo mã PIN cho tài khoản (dùng để xác nhận ký số) và kết thúc quá trình kích hoạt.</a:t>
            </a:r>
            <a:endParaRPr lang="en-US"/>
          </a:p>
        </p:txBody>
      </p:sp>
    </p:spTree>
    <p:extLst>
      <p:ext uri="{BB962C8B-B14F-4D97-AF65-F5344CB8AC3E}">
        <p14:creationId xmlns:p14="http://schemas.microsoft.com/office/powerpoint/2010/main" val="9301644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Dưới đây là ví dụ thao tác trên hệ điều hành Windows (trên hệ điều hành macOS thao tác tương tự).</a:t>
            </a:r>
            <a:endParaRPr lang="en-US"/>
          </a:p>
        </p:txBody>
      </p:sp>
    </p:spTree>
    <p:extLst>
      <p:ext uri="{BB962C8B-B14F-4D97-AF65-F5344CB8AC3E}">
        <p14:creationId xmlns:p14="http://schemas.microsoft.com/office/powerpoint/2010/main" val="34300513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611830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Sau</a:t>
            </a:r>
            <a:r>
              <a:rPr lang="en-US" sz="1200" kern="1200" baseline="0">
                <a:solidFill>
                  <a:schemeClr val="tx1"/>
                </a:solidFill>
                <a:effectLst/>
                <a:latin typeface="+mn-lt"/>
                <a:ea typeface="+mn-ea"/>
                <a:cs typeface="+mn-cs"/>
              </a:rPr>
              <a:t> khi cài đặt xong, tiến hành đăng nhập phần mềm</a:t>
            </a:r>
          </a:p>
          <a:p>
            <a:r>
              <a:rPr lang="en-US" sz="1200" kern="1200" baseline="0">
                <a:solidFill>
                  <a:schemeClr val="tx1"/>
                </a:solidFill>
                <a:effectLst/>
                <a:latin typeface="+mn-lt"/>
                <a:ea typeface="+mn-ea"/>
                <a:cs typeface="+mn-cs"/>
              </a:rPr>
              <a:t>Đầu tiên, cần chọn hình thức đăng nhập. Hiện phần mềm đang được cấu hình với </a:t>
            </a:r>
            <a:r>
              <a:rPr lang="en-US" sz="1200" kern="1200">
                <a:solidFill>
                  <a:schemeClr val="tx1"/>
                </a:solidFill>
                <a:effectLst/>
                <a:latin typeface="+mn-lt"/>
                <a:ea typeface="+mn-ea"/>
                <a:cs typeface="+mn-cs"/>
              </a:rPr>
              <a:t>2 hình thức đăng nhập:</a:t>
            </a:r>
          </a:p>
          <a:p>
            <a:r>
              <a:rPr lang="en-US" sz="1200" kern="1200">
                <a:solidFill>
                  <a:schemeClr val="tx1"/>
                </a:solidFill>
                <a:effectLst/>
                <a:latin typeface="+mn-lt"/>
                <a:ea typeface="+mn-ea"/>
                <a:cs typeface="+mn-cs"/>
              </a:rPr>
              <a:t>- Nhập tên đăng nhập và mật khẩu;</a:t>
            </a:r>
          </a:p>
          <a:p>
            <a:r>
              <a:rPr lang="en-US" sz="1200" kern="1200">
                <a:solidFill>
                  <a:schemeClr val="tx1"/>
                </a:solidFill>
                <a:effectLst/>
                <a:latin typeface="+mn-lt"/>
                <a:ea typeface="+mn-ea"/>
                <a:cs typeface="+mn-cs"/>
              </a:rPr>
              <a:t>- Quét mã QR từ ứng dụng xác thực MPKI trên thiết bị di động.</a:t>
            </a:r>
            <a:endParaRPr lang="en-US"/>
          </a:p>
        </p:txBody>
      </p:sp>
    </p:spTree>
    <p:extLst>
      <p:ext uri="{BB962C8B-B14F-4D97-AF65-F5344CB8AC3E}">
        <p14:creationId xmlns:p14="http://schemas.microsoft.com/office/powerpoint/2010/main" val="30774790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18698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27</a:t>
            </a:fld>
            <a:endParaRPr lang="en-US"/>
          </a:p>
        </p:txBody>
      </p:sp>
    </p:spTree>
    <p:extLst>
      <p:ext uri="{BB962C8B-B14F-4D97-AF65-F5344CB8AC3E}">
        <p14:creationId xmlns:p14="http://schemas.microsoft.com/office/powerpoint/2010/main" val="3284476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573863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0242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708212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195504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mn-lt"/>
                <a:ea typeface="+mn-ea"/>
                <a:cs typeface="+mn-cs"/>
              </a:rPr>
              <a:t>Để tiến hành ký số tài liệu điện tử, người dùng cần sử dụng các công cụ, phần mềm ký số chuyên biệt.</a:t>
            </a:r>
            <a:endParaRPr lang="en-US"/>
          </a:p>
          <a:p>
            <a:r>
              <a:rPr lang="en-US" sz="1200" kern="1200">
                <a:solidFill>
                  <a:schemeClr val="tx1"/>
                </a:solidFill>
                <a:effectLst/>
                <a:latin typeface="+mn-lt"/>
                <a:ea typeface="+mn-ea"/>
                <a:cs typeface="+mn-cs"/>
              </a:rPr>
              <a:t>Hiện nay, Cục Chứng thực số và Bảo mật thông tin đang triển khai một số bộ công cụ, phần mềm ký số trên các nền tảng, định dạng tài liệu khác nhau.</a:t>
            </a:r>
          </a:p>
          <a:p>
            <a:r>
              <a:rPr lang="en-US" sz="1200" kern="1200">
                <a:solidFill>
                  <a:schemeClr val="tx1"/>
                </a:solidFill>
                <a:effectLst/>
                <a:latin typeface="+mn-lt"/>
                <a:ea typeface="+mn-ea"/>
                <a:cs typeface="+mn-cs"/>
              </a:rPr>
              <a:t>Các công cụ, phần mềm này hiện đang đăng tải trên trang chủ của Cục (ca.gov.vn).</a:t>
            </a:r>
          </a:p>
          <a:p>
            <a:r>
              <a:rPr lang="en-US" sz="1200" kern="1200">
                <a:solidFill>
                  <a:schemeClr val="tx1"/>
                </a:solidFill>
                <a:effectLst/>
                <a:latin typeface="+mn-lt"/>
                <a:ea typeface="+mn-ea"/>
                <a:cs typeface="+mn-cs"/>
              </a:rPr>
              <a:t>Tại trang chủ, kéo xuống dưới chọn “Tải phần mềm”.</a:t>
            </a:r>
            <a:endParaRPr lang="en-US"/>
          </a:p>
        </p:txBody>
      </p:sp>
    </p:spTree>
    <p:extLst>
      <p:ext uri="{BB962C8B-B14F-4D97-AF65-F5344CB8AC3E}">
        <p14:creationId xmlns:p14="http://schemas.microsoft.com/office/powerpoint/2010/main" val="24915496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Sau khi tải phần mềm tại mục 8, giải nén và tiến hành cài đặt phần mềm.</a:t>
            </a:r>
            <a:endParaRPr lang="en-US"/>
          </a:p>
        </p:txBody>
      </p:sp>
    </p:spTree>
    <p:extLst>
      <p:ext uri="{BB962C8B-B14F-4D97-AF65-F5344CB8AC3E}">
        <p14:creationId xmlns:p14="http://schemas.microsoft.com/office/powerpoint/2010/main" val="32394051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63812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860172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889351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Chọn “Cấu hình”, tiến hành thiết lập “Dịch vụ chứng thực” và “Hiện thị chữ ký trên PDF”.</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Tiếp theo là thiết lập Chữ ký số và Thông tin về phần mềm và thông tin liên hệ của Cục CTSBMTT.</a:t>
            </a:r>
            <a:endParaRPr lang="en-US"/>
          </a:p>
        </p:txBody>
      </p:sp>
    </p:spTree>
    <p:extLst>
      <p:ext uri="{BB962C8B-B14F-4D97-AF65-F5344CB8AC3E}">
        <p14:creationId xmlns:p14="http://schemas.microsoft.com/office/powerpoint/2010/main" val="2308684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28</a:t>
            </a:fld>
            <a:endParaRPr lang="en-US"/>
          </a:p>
        </p:txBody>
      </p:sp>
    </p:spTree>
    <p:extLst>
      <p:ext uri="{BB962C8B-B14F-4D97-AF65-F5344CB8AC3E}">
        <p14:creationId xmlns:p14="http://schemas.microsoft.com/office/powerpoint/2010/main" val="33433213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Sau khi hoàn tất thiết lập cấu hình, trở về giao diện chính để tiến hành ký số tài liệu PDF. Chọn chức năng ký số (ví dụ chọn “Người có thẩm quyền ký số phê duyệt văn bản).</a:t>
            </a:r>
          </a:p>
          <a:p>
            <a:r>
              <a:rPr lang="en-US" sz="1200" kern="1200">
                <a:solidFill>
                  <a:schemeClr val="tx1"/>
                </a:solidFill>
                <a:effectLst/>
                <a:latin typeface="+mn-lt"/>
                <a:ea typeface="+mn-ea"/>
                <a:cs typeface="+mn-cs"/>
              </a:rPr>
              <a:t>	</a:t>
            </a:r>
            <a:endParaRPr lang="en-US"/>
          </a:p>
        </p:txBody>
      </p:sp>
    </p:spTree>
    <p:extLst>
      <p:ext uri="{BB962C8B-B14F-4D97-AF65-F5344CB8AC3E}">
        <p14:creationId xmlns:p14="http://schemas.microsoft.com/office/powerpoint/2010/main" val="35412856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mn-lt"/>
                <a:ea typeface="+mn-ea"/>
                <a:cs typeface="+mn-cs"/>
              </a:rPr>
              <a:t>Chọn file PDF cần ký số, nội dung file cần ký số sẽ được hiển thị trên phần mềm.</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mn-lt"/>
                <a:ea typeface="+mn-ea"/>
                <a:cs typeface="+mn-cs"/>
              </a:rPr>
              <a:t>Chọn “Ký số”, tiếp theo chọn mẫu chữ ký phù hợp và chọn “Ký số”.</a:t>
            </a:r>
            <a:endParaRPr lang="en-US"/>
          </a:p>
          <a:p>
            <a:endParaRPr lang="en-US"/>
          </a:p>
        </p:txBody>
      </p:sp>
    </p:spTree>
    <p:extLst>
      <p:ext uri="{BB962C8B-B14F-4D97-AF65-F5344CB8AC3E}">
        <p14:creationId xmlns:p14="http://schemas.microsoft.com/office/powerpoint/2010/main" val="41844740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Phần mềm trung gian virtual CSP thông báo hoạt động ký số (tên ứng dụng thực hiện ký số và mã xác thực ký số).</a:t>
            </a:r>
          </a:p>
          <a:p>
            <a:r>
              <a:rPr lang="en-US" sz="1200" kern="1200">
                <a:solidFill>
                  <a:schemeClr val="tx1"/>
                </a:solidFill>
                <a:effectLst/>
                <a:latin typeface="+mn-lt"/>
                <a:ea typeface="+mn-ea"/>
                <a:cs typeface="+mn-cs"/>
              </a:rPr>
              <a:t>Lúc này, ứng dụng xác thực VGCA MPKI sẽ thông báo yêu cầu xác thực hoạt động ký số (thông tin phần mềm ký số, phần mềm trung gian, mã xác thực, tên máy tính, hệ điều hành, địa chỉ MAC và IP máy tính thực hiện ký số).</a:t>
            </a:r>
          </a:p>
          <a:p>
            <a:r>
              <a:rPr lang="en-US" sz="1200" kern="1200">
                <a:solidFill>
                  <a:schemeClr val="tx1"/>
                </a:solidFill>
                <a:effectLst/>
                <a:latin typeface="+mn-lt"/>
                <a:ea typeface="+mn-ea"/>
                <a:cs typeface="+mn-cs"/>
              </a:rPr>
              <a:t>Người dùng sau khi xác nhận các thông tin trên có thể chọn “Duyệt sau” để từ chối hoạt động ký số hoặc xác nhận hoạt động ký số bằng các phương thức bên dưới (định danh điện tử, sinh trắc học hoặc mã PIN).</a:t>
            </a:r>
          </a:p>
          <a:p>
            <a:r>
              <a:rPr lang="en-US" sz="1200" kern="1200">
                <a:solidFill>
                  <a:schemeClr val="tx1"/>
                </a:solidFill>
                <a:effectLst/>
                <a:latin typeface="+mn-lt"/>
                <a:ea typeface="+mn-ea"/>
                <a:cs typeface="+mn-cs"/>
              </a:rPr>
              <a:t>Sau khi tiến hành xác thực, quá trình ký số được thực hiện thành công.</a:t>
            </a:r>
            <a:endParaRPr lang="en-US"/>
          </a:p>
        </p:txBody>
      </p:sp>
    </p:spTree>
    <p:extLst>
      <p:ext uri="{BB962C8B-B14F-4D97-AF65-F5344CB8AC3E}">
        <p14:creationId xmlns:p14="http://schemas.microsoft.com/office/powerpoint/2010/main" val="16841033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Sau khi ký</a:t>
            </a:r>
            <a:r>
              <a:rPr lang="en-US" baseline="0"/>
              <a:t> số thành công, có thể sử dụng chức năng xác thực của phần mềm để kiểm tra thông tin chữ ký.</a:t>
            </a:r>
            <a:endParaRPr lang="en-US"/>
          </a:p>
        </p:txBody>
      </p:sp>
    </p:spTree>
    <p:extLst>
      <p:ext uri="{BB962C8B-B14F-4D97-AF65-F5344CB8AC3E}">
        <p14:creationId xmlns:p14="http://schemas.microsoft.com/office/powerpoint/2010/main" val="24681153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03759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408190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81</a:t>
            </a:fld>
            <a:endParaRPr lang="en-US"/>
          </a:p>
        </p:txBody>
      </p:sp>
    </p:spTree>
    <p:extLst>
      <p:ext uri="{BB962C8B-B14F-4D97-AF65-F5344CB8AC3E}">
        <p14:creationId xmlns:p14="http://schemas.microsoft.com/office/powerpoint/2010/main" val="1444933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29</a:t>
            </a:fld>
            <a:endParaRPr lang="en-US"/>
          </a:p>
        </p:txBody>
      </p:sp>
    </p:spTree>
    <p:extLst>
      <p:ext uri="{BB962C8B-B14F-4D97-AF65-F5344CB8AC3E}">
        <p14:creationId xmlns:p14="http://schemas.microsoft.com/office/powerpoint/2010/main" val="829980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30</a:t>
            </a:fld>
            <a:endParaRPr lang="en-US"/>
          </a:p>
        </p:txBody>
      </p:sp>
    </p:spTree>
    <p:extLst>
      <p:ext uri="{BB962C8B-B14F-4D97-AF65-F5344CB8AC3E}">
        <p14:creationId xmlns:p14="http://schemas.microsoft.com/office/powerpoint/2010/main" val="1064325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31</a:t>
            </a:fld>
            <a:endParaRPr lang="en-US"/>
          </a:p>
        </p:txBody>
      </p:sp>
    </p:spTree>
    <p:extLst>
      <p:ext uri="{BB962C8B-B14F-4D97-AF65-F5344CB8AC3E}">
        <p14:creationId xmlns:p14="http://schemas.microsoft.com/office/powerpoint/2010/main" val="2511239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985BF4-844B-42DB-96F8-54A314D0DD68}" type="slidenum">
              <a:rPr lang="en-US" smtClean="0"/>
              <a:pPr>
                <a:defRPr/>
              </a:pPr>
              <a:t>32</a:t>
            </a:fld>
            <a:endParaRPr lang="en-US"/>
          </a:p>
        </p:txBody>
      </p:sp>
    </p:spTree>
    <p:extLst>
      <p:ext uri="{BB962C8B-B14F-4D97-AF65-F5344CB8AC3E}">
        <p14:creationId xmlns:p14="http://schemas.microsoft.com/office/powerpoint/2010/main" val="27913544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657600" y="236538"/>
            <a:ext cx="5334000" cy="204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422400" y="5410200"/>
            <a:ext cx="9347200" cy="914400"/>
          </a:xfrm>
        </p:spPr>
        <p:txBody>
          <a:bodyPr>
            <a:normAutofit/>
          </a:bodyPr>
          <a:lstStyle>
            <a:lvl1pPr marL="0" indent="0" algn="r">
              <a:buNone/>
              <a:defRPr sz="2000" b="1">
                <a:solidFill>
                  <a:srgbClr val="0070C0"/>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0" name="Title 9"/>
          <p:cNvSpPr>
            <a:spLocks noGrp="1"/>
          </p:cNvSpPr>
          <p:nvPr>
            <p:ph type="title"/>
          </p:nvPr>
        </p:nvSpPr>
        <p:spPr>
          <a:xfrm>
            <a:off x="1016000" y="2286000"/>
            <a:ext cx="10668000" cy="2286000"/>
          </a:xfrm>
        </p:spPr>
        <p:txBody>
          <a:bodyPr/>
          <a:lstStyle>
            <a:lvl1pPr algn="ctr">
              <a:defRPr/>
            </a:lvl1pPr>
          </a:lstStyle>
          <a:p>
            <a:r>
              <a:rPr lang="en-US" dirty="0"/>
              <a:t>Click to edit Master title style</a:t>
            </a:r>
          </a:p>
        </p:txBody>
      </p:sp>
      <p:sp>
        <p:nvSpPr>
          <p:cNvPr id="5" name="Date Placeholder 3"/>
          <p:cNvSpPr>
            <a:spLocks noGrp="1"/>
          </p:cNvSpPr>
          <p:nvPr>
            <p:ph type="dt" sz="half" idx="10"/>
          </p:nvPr>
        </p:nvSpPr>
        <p:spPr/>
        <p:txBody>
          <a:bodyPr/>
          <a:lstStyle>
            <a:lvl1pPr>
              <a:defRPr/>
            </a:lvl1pPr>
          </a:lstStyle>
          <a:p>
            <a:pPr>
              <a:defRPr/>
            </a:pPr>
            <a:fld id="{08AC224F-C825-4A36-A639-7F1E4A92B3BB}" type="datetime1">
              <a:rPr lang="vi-VN"/>
              <a:pPr>
                <a:defRPr/>
              </a:pPr>
              <a:t>29/05/2025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http://ca.gov.vn</a:t>
            </a:r>
          </a:p>
        </p:txBody>
      </p:sp>
      <p:sp>
        <p:nvSpPr>
          <p:cNvPr id="7" name="Slide Number Placeholder 5"/>
          <p:cNvSpPr>
            <a:spLocks noGrp="1"/>
          </p:cNvSpPr>
          <p:nvPr>
            <p:ph type="sldNum" sz="quarter" idx="12"/>
          </p:nvPr>
        </p:nvSpPr>
        <p:spPr/>
        <p:txBody>
          <a:bodyPr/>
          <a:lstStyle>
            <a:lvl1pPr>
              <a:defRPr/>
            </a:lvl1pPr>
          </a:lstStyle>
          <a:p>
            <a:pPr>
              <a:defRPr/>
            </a:pPr>
            <a:fld id="{FA718D92-1586-4D89-8D69-C5A9936DDE5E}" type="slidenum">
              <a:rPr lang="en-US"/>
              <a:pPr>
                <a:defRPr/>
              </a:pPr>
              <a:t>‹#›</a:t>
            </a:fld>
            <a:endParaRPr lang="en-US"/>
          </a:p>
        </p:txBody>
      </p:sp>
    </p:spTree>
    <p:extLst>
      <p:ext uri="{BB962C8B-B14F-4D97-AF65-F5344CB8AC3E}">
        <p14:creationId xmlns:p14="http://schemas.microsoft.com/office/powerpoint/2010/main" val="3196569893"/>
      </p:ext>
    </p:extLst>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D65422F-F8BD-4307-8140-0C78C6674F49}" type="datetime1">
              <a:rPr lang="vi-VN"/>
              <a:pPr>
                <a:defRPr/>
              </a:pPr>
              <a:t>29/05/2025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http://ca.gov.vn</a:t>
            </a:r>
          </a:p>
        </p:txBody>
      </p:sp>
      <p:sp>
        <p:nvSpPr>
          <p:cNvPr id="6" name="Slide Number Placeholder 5"/>
          <p:cNvSpPr>
            <a:spLocks noGrp="1"/>
          </p:cNvSpPr>
          <p:nvPr>
            <p:ph type="sldNum" sz="quarter" idx="12"/>
          </p:nvPr>
        </p:nvSpPr>
        <p:spPr/>
        <p:txBody>
          <a:bodyPr/>
          <a:lstStyle>
            <a:lvl1pPr>
              <a:defRPr/>
            </a:lvl1pPr>
          </a:lstStyle>
          <a:p>
            <a:pPr>
              <a:defRPr/>
            </a:pPr>
            <a:fld id="{9FB04413-5E5A-49AB-9C75-C94C17713441}" type="slidenum">
              <a:rPr lang="en-US"/>
              <a:pPr>
                <a:defRPr/>
              </a:pPr>
              <a:t>‹#›</a:t>
            </a:fld>
            <a:endParaRPr lang="en-US"/>
          </a:p>
        </p:txBody>
      </p:sp>
    </p:spTree>
    <p:extLst>
      <p:ext uri="{BB962C8B-B14F-4D97-AF65-F5344CB8AC3E}">
        <p14:creationId xmlns:p14="http://schemas.microsoft.com/office/powerpoint/2010/main" val="3701433947"/>
      </p:ext>
    </p:extLst>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821CA82-9216-4658-8746-09D2647D338C}" type="datetime1">
              <a:rPr lang="vi-VN"/>
              <a:pPr>
                <a:defRPr/>
              </a:pPr>
              <a:t>29/05/2025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http://ca.gov.vn</a:t>
            </a:r>
          </a:p>
        </p:txBody>
      </p:sp>
      <p:sp>
        <p:nvSpPr>
          <p:cNvPr id="6" name="Slide Number Placeholder 5"/>
          <p:cNvSpPr>
            <a:spLocks noGrp="1"/>
          </p:cNvSpPr>
          <p:nvPr>
            <p:ph type="sldNum" sz="quarter" idx="12"/>
          </p:nvPr>
        </p:nvSpPr>
        <p:spPr/>
        <p:txBody>
          <a:bodyPr/>
          <a:lstStyle>
            <a:lvl1pPr>
              <a:defRPr/>
            </a:lvl1pPr>
          </a:lstStyle>
          <a:p>
            <a:pPr>
              <a:defRPr/>
            </a:pPr>
            <a:fld id="{0DD983BE-0BD8-4FC2-B92B-1518E6C4DCEA}" type="slidenum">
              <a:rPr lang="en-US"/>
              <a:pPr>
                <a:defRPr/>
              </a:pPr>
              <a:t>‹#›</a:t>
            </a:fld>
            <a:endParaRPr lang="en-US"/>
          </a:p>
        </p:txBody>
      </p:sp>
    </p:spTree>
    <p:extLst>
      <p:ext uri="{BB962C8B-B14F-4D97-AF65-F5344CB8AC3E}">
        <p14:creationId xmlns:p14="http://schemas.microsoft.com/office/powerpoint/2010/main" val="4220856989"/>
      </p:ext>
    </p:extLst>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630238" indent="-630238">
              <a:defRPr/>
            </a:lvl1pPr>
          </a:lstStyle>
          <a:p>
            <a:r>
              <a:rPr lang="en-US" dirty="0"/>
              <a:t>Click to edit Master title style</a:t>
            </a:r>
          </a:p>
        </p:txBody>
      </p:sp>
      <p:sp>
        <p:nvSpPr>
          <p:cNvPr id="3" name="Content Placeholder 2"/>
          <p:cNvSpPr>
            <a:spLocks noGrp="1"/>
          </p:cNvSpPr>
          <p:nvPr>
            <p:ph idx="1"/>
          </p:nvPr>
        </p:nvSpPr>
        <p:spPr/>
        <p:txBody>
          <a:bodyPr/>
          <a:lstStyle>
            <a:lvl1pPr>
              <a:buClr>
                <a:srgbClr val="0070C0"/>
              </a:buClr>
              <a:defRPr/>
            </a:lvl1pPr>
            <a:lvl2pPr>
              <a:buClr>
                <a:srgbClr val="0070C0"/>
              </a:buClr>
              <a:defRPr/>
            </a:lvl2pPr>
            <a:lvl3pPr>
              <a:buClr>
                <a:srgbClr val="0070C0"/>
              </a:buClr>
              <a:defRPr/>
            </a:lvl3pPr>
            <a:lvl4pPr>
              <a:buClr>
                <a:srgbClr val="0070C0"/>
              </a:buClr>
              <a:defRPr/>
            </a:lvl4pPr>
            <a:lvl5pPr>
              <a:buClr>
                <a:srgbClr val="0070C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0E0FB8AF-24AC-41AF-9EB4-691A307BEB84}" type="datetime1">
              <a:rPr lang="vi-VN"/>
              <a:pPr>
                <a:defRPr/>
              </a:pPr>
              <a:t>29/05/2025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http://ca.gov.vn</a:t>
            </a:r>
          </a:p>
        </p:txBody>
      </p:sp>
      <p:sp>
        <p:nvSpPr>
          <p:cNvPr id="6" name="Slide Number Placeholder 5"/>
          <p:cNvSpPr>
            <a:spLocks noGrp="1"/>
          </p:cNvSpPr>
          <p:nvPr>
            <p:ph type="sldNum" sz="quarter" idx="12"/>
          </p:nvPr>
        </p:nvSpPr>
        <p:spPr/>
        <p:txBody>
          <a:bodyPr/>
          <a:lstStyle>
            <a:lvl1pPr>
              <a:defRPr/>
            </a:lvl1pPr>
          </a:lstStyle>
          <a:p>
            <a:pPr>
              <a:defRPr/>
            </a:pPr>
            <a:fld id="{42984CA3-03EE-4FA3-9791-978DFC3E1814}" type="slidenum">
              <a:rPr lang="en-US"/>
              <a:pPr>
                <a:defRPr/>
              </a:pPr>
              <a:t>‹#›</a:t>
            </a:fld>
            <a:endParaRPr lang="en-US"/>
          </a:p>
        </p:txBody>
      </p:sp>
    </p:spTree>
    <p:extLst>
      <p:ext uri="{BB962C8B-B14F-4D97-AF65-F5344CB8AC3E}">
        <p14:creationId xmlns:p14="http://schemas.microsoft.com/office/powerpoint/2010/main" val="1284440842"/>
      </p:ext>
    </p:extLst>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16A42A96-40B8-4F80-9F20-1591CD621F39}" type="datetime1">
              <a:rPr lang="vi-VN"/>
              <a:pPr>
                <a:defRPr/>
              </a:pPr>
              <a:t>29/05/2025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http://ca.gov.vn</a:t>
            </a:r>
          </a:p>
        </p:txBody>
      </p:sp>
      <p:sp>
        <p:nvSpPr>
          <p:cNvPr id="6" name="Slide Number Placeholder 5"/>
          <p:cNvSpPr>
            <a:spLocks noGrp="1"/>
          </p:cNvSpPr>
          <p:nvPr>
            <p:ph type="sldNum" sz="quarter" idx="12"/>
          </p:nvPr>
        </p:nvSpPr>
        <p:spPr/>
        <p:txBody>
          <a:bodyPr/>
          <a:lstStyle>
            <a:lvl1pPr>
              <a:defRPr/>
            </a:lvl1pPr>
          </a:lstStyle>
          <a:p>
            <a:pPr>
              <a:defRPr/>
            </a:pPr>
            <a:fld id="{5B87FAA8-A1AE-4F3D-945D-482601485427}" type="slidenum">
              <a:rPr lang="en-US"/>
              <a:pPr>
                <a:defRPr/>
              </a:pPr>
              <a:t>‹#›</a:t>
            </a:fld>
            <a:endParaRPr lang="en-US"/>
          </a:p>
        </p:txBody>
      </p:sp>
    </p:spTree>
    <p:extLst>
      <p:ext uri="{BB962C8B-B14F-4D97-AF65-F5344CB8AC3E}">
        <p14:creationId xmlns:p14="http://schemas.microsoft.com/office/powerpoint/2010/main" val="432731160"/>
      </p:ext>
    </p:extLst>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19200"/>
            <a:ext cx="5384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19200"/>
            <a:ext cx="5384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04BF4949-F816-43B4-B49E-6ADE7943562A}" type="datetime1">
              <a:rPr lang="vi-VN"/>
              <a:pPr>
                <a:defRPr/>
              </a:pPr>
              <a:t>29/05/2025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http://ca.gov.vn</a:t>
            </a:r>
          </a:p>
        </p:txBody>
      </p:sp>
      <p:sp>
        <p:nvSpPr>
          <p:cNvPr id="7" name="Slide Number Placeholder 5"/>
          <p:cNvSpPr>
            <a:spLocks noGrp="1"/>
          </p:cNvSpPr>
          <p:nvPr>
            <p:ph type="sldNum" sz="quarter" idx="12"/>
          </p:nvPr>
        </p:nvSpPr>
        <p:spPr/>
        <p:txBody>
          <a:bodyPr/>
          <a:lstStyle>
            <a:lvl1pPr>
              <a:defRPr/>
            </a:lvl1pPr>
          </a:lstStyle>
          <a:p>
            <a:pPr>
              <a:defRPr/>
            </a:pPr>
            <a:fld id="{E78DF096-839F-46DA-8D5C-6044EB4D3F72}" type="slidenum">
              <a:rPr lang="en-US"/>
              <a:pPr>
                <a:defRPr/>
              </a:pPr>
              <a:t>‹#›</a:t>
            </a:fld>
            <a:endParaRPr lang="en-US"/>
          </a:p>
        </p:txBody>
      </p:sp>
    </p:spTree>
    <p:extLst>
      <p:ext uri="{BB962C8B-B14F-4D97-AF65-F5344CB8AC3E}">
        <p14:creationId xmlns:p14="http://schemas.microsoft.com/office/powerpoint/2010/main" val="396522627"/>
      </p:ext>
    </p:extLst>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143000"/>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1905000"/>
            <a:ext cx="5386917" cy="4419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143000"/>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1905000"/>
            <a:ext cx="5389033" cy="4419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6F45CA9-3B76-4AD2-A59E-45E6CCA4056A}" type="datetime1">
              <a:rPr lang="vi-VN"/>
              <a:pPr>
                <a:defRPr/>
              </a:pPr>
              <a:t>29/05/2025</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http://ca.gov.vn</a:t>
            </a:r>
          </a:p>
        </p:txBody>
      </p:sp>
      <p:sp>
        <p:nvSpPr>
          <p:cNvPr id="9" name="Slide Number Placeholder 5"/>
          <p:cNvSpPr>
            <a:spLocks noGrp="1"/>
          </p:cNvSpPr>
          <p:nvPr>
            <p:ph type="sldNum" sz="quarter" idx="12"/>
          </p:nvPr>
        </p:nvSpPr>
        <p:spPr/>
        <p:txBody>
          <a:bodyPr/>
          <a:lstStyle>
            <a:lvl1pPr>
              <a:defRPr/>
            </a:lvl1pPr>
          </a:lstStyle>
          <a:p>
            <a:pPr>
              <a:defRPr/>
            </a:pPr>
            <a:fld id="{20F8916C-9087-460F-81A8-699C87FFBA95}" type="slidenum">
              <a:rPr lang="en-US"/>
              <a:pPr>
                <a:defRPr/>
              </a:pPr>
              <a:t>‹#›</a:t>
            </a:fld>
            <a:endParaRPr lang="en-US"/>
          </a:p>
        </p:txBody>
      </p:sp>
    </p:spTree>
    <p:extLst>
      <p:ext uri="{BB962C8B-B14F-4D97-AF65-F5344CB8AC3E}">
        <p14:creationId xmlns:p14="http://schemas.microsoft.com/office/powerpoint/2010/main" val="2580771078"/>
      </p:ext>
    </p:extLst>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DEFFC82-8285-4CEC-BD39-3A943D69AC2A}" type="datetime1">
              <a:rPr lang="vi-VN"/>
              <a:pPr>
                <a:defRPr/>
              </a:pPr>
              <a:t>29/05/2025</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http://ca.gov.vn</a:t>
            </a:r>
          </a:p>
        </p:txBody>
      </p:sp>
      <p:sp>
        <p:nvSpPr>
          <p:cNvPr id="5" name="Slide Number Placeholder 5"/>
          <p:cNvSpPr>
            <a:spLocks noGrp="1"/>
          </p:cNvSpPr>
          <p:nvPr>
            <p:ph type="sldNum" sz="quarter" idx="12"/>
          </p:nvPr>
        </p:nvSpPr>
        <p:spPr/>
        <p:txBody>
          <a:bodyPr/>
          <a:lstStyle>
            <a:lvl1pPr>
              <a:defRPr/>
            </a:lvl1pPr>
          </a:lstStyle>
          <a:p>
            <a:pPr>
              <a:defRPr/>
            </a:pPr>
            <a:fld id="{67DB4A4D-A14F-4C5A-BA8D-B270650560DC}" type="slidenum">
              <a:rPr lang="en-US"/>
              <a:pPr>
                <a:defRPr/>
              </a:pPr>
              <a:t>‹#›</a:t>
            </a:fld>
            <a:endParaRPr lang="en-US"/>
          </a:p>
        </p:txBody>
      </p:sp>
    </p:spTree>
    <p:extLst>
      <p:ext uri="{BB962C8B-B14F-4D97-AF65-F5344CB8AC3E}">
        <p14:creationId xmlns:p14="http://schemas.microsoft.com/office/powerpoint/2010/main" val="1136772161"/>
      </p:ext>
    </p:extLst>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051B59A-A55C-4E4A-88FA-5E846EC9E591}" type="datetime1">
              <a:rPr lang="vi-VN"/>
              <a:pPr>
                <a:defRPr/>
              </a:pPr>
              <a:t>29/05/2025</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http://ca.gov.vn</a:t>
            </a:r>
          </a:p>
        </p:txBody>
      </p:sp>
      <p:sp>
        <p:nvSpPr>
          <p:cNvPr id="4" name="Slide Number Placeholder 5"/>
          <p:cNvSpPr>
            <a:spLocks noGrp="1"/>
          </p:cNvSpPr>
          <p:nvPr>
            <p:ph type="sldNum" sz="quarter" idx="12"/>
          </p:nvPr>
        </p:nvSpPr>
        <p:spPr/>
        <p:txBody>
          <a:bodyPr/>
          <a:lstStyle>
            <a:lvl1pPr>
              <a:defRPr/>
            </a:lvl1pPr>
          </a:lstStyle>
          <a:p>
            <a:pPr>
              <a:defRPr/>
            </a:pPr>
            <a:fld id="{F1D26DAB-4D84-4453-AC15-F32E608CC9E1}" type="slidenum">
              <a:rPr lang="en-US"/>
              <a:pPr>
                <a:defRPr/>
              </a:pPr>
              <a:t>‹#›</a:t>
            </a:fld>
            <a:endParaRPr lang="en-US"/>
          </a:p>
        </p:txBody>
      </p:sp>
    </p:spTree>
    <p:extLst>
      <p:ext uri="{BB962C8B-B14F-4D97-AF65-F5344CB8AC3E}">
        <p14:creationId xmlns:p14="http://schemas.microsoft.com/office/powerpoint/2010/main" val="3415722122"/>
      </p:ext>
    </p:extLst>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CDA2CAD2-20D1-4012-91C8-FEDF72E9675E}" type="datetime1">
              <a:rPr lang="vi-VN"/>
              <a:pPr>
                <a:defRPr/>
              </a:pPr>
              <a:t>29/05/2025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http://ca.gov.vn</a:t>
            </a:r>
          </a:p>
        </p:txBody>
      </p:sp>
      <p:sp>
        <p:nvSpPr>
          <p:cNvPr id="7" name="Slide Number Placeholder 5"/>
          <p:cNvSpPr>
            <a:spLocks noGrp="1"/>
          </p:cNvSpPr>
          <p:nvPr>
            <p:ph type="sldNum" sz="quarter" idx="12"/>
          </p:nvPr>
        </p:nvSpPr>
        <p:spPr/>
        <p:txBody>
          <a:bodyPr/>
          <a:lstStyle>
            <a:lvl1pPr>
              <a:defRPr/>
            </a:lvl1pPr>
          </a:lstStyle>
          <a:p>
            <a:pPr>
              <a:defRPr/>
            </a:pPr>
            <a:fld id="{FE779554-52F2-498E-91F9-BF36D12C7403}" type="slidenum">
              <a:rPr lang="en-US"/>
              <a:pPr>
                <a:defRPr/>
              </a:pPr>
              <a:t>‹#›</a:t>
            </a:fld>
            <a:endParaRPr lang="en-US"/>
          </a:p>
        </p:txBody>
      </p:sp>
    </p:spTree>
    <p:extLst>
      <p:ext uri="{BB962C8B-B14F-4D97-AF65-F5344CB8AC3E}">
        <p14:creationId xmlns:p14="http://schemas.microsoft.com/office/powerpoint/2010/main" val="1801355749"/>
      </p:ext>
    </p:extLst>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C4004EE-2AAE-447C-850B-8DFAFACDD836}" type="datetime1">
              <a:rPr lang="vi-VN"/>
              <a:pPr>
                <a:defRPr/>
              </a:pPr>
              <a:t>29/05/2025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http://ca.gov.vn</a:t>
            </a:r>
          </a:p>
        </p:txBody>
      </p:sp>
      <p:sp>
        <p:nvSpPr>
          <p:cNvPr id="7" name="Slide Number Placeholder 5"/>
          <p:cNvSpPr>
            <a:spLocks noGrp="1"/>
          </p:cNvSpPr>
          <p:nvPr>
            <p:ph type="sldNum" sz="quarter" idx="12"/>
          </p:nvPr>
        </p:nvSpPr>
        <p:spPr/>
        <p:txBody>
          <a:bodyPr/>
          <a:lstStyle>
            <a:lvl1pPr>
              <a:defRPr/>
            </a:lvl1pPr>
          </a:lstStyle>
          <a:p>
            <a:pPr>
              <a:defRPr/>
            </a:pPr>
            <a:fld id="{4C301EF8-1B34-497B-A7B2-D19AA832528A}" type="slidenum">
              <a:rPr lang="en-US"/>
              <a:pPr>
                <a:defRPr/>
              </a:pPr>
              <a:t>‹#›</a:t>
            </a:fld>
            <a:endParaRPr lang="en-US"/>
          </a:p>
        </p:txBody>
      </p:sp>
    </p:spTree>
    <p:extLst>
      <p:ext uri="{BB962C8B-B14F-4D97-AF65-F5344CB8AC3E}">
        <p14:creationId xmlns:p14="http://schemas.microsoft.com/office/powerpoint/2010/main" val="2539107194"/>
      </p:ext>
    </p:extLst>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1219200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VIEN 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6553200"/>
            <a:ext cx="12192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2743200" y="334964"/>
            <a:ext cx="9144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9" name="Text Placeholder 2"/>
          <p:cNvSpPr>
            <a:spLocks noGrp="1"/>
          </p:cNvSpPr>
          <p:nvPr>
            <p:ph type="body" idx="1"/>
          </p:nvPr>
        </p:nvSpPr>
        <p:spPr bwMode="auto">
          <a:xfrm>
            <a:off x="609600" y="1066800"/>
            <a:ext cx="1127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492876"/>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17CC3DDC-06E3-4B80-81CF-8CCF77C6DC44}" type="datetime1">
              <a:rPr lang="vi-VN"/>
              <a:pPr>
                <a:defRPr/>
              </a:pPr>
              <a:t>29/05/2025</a:t>
            </a:fld>
            <a:endParaRPr lang="en-US"/>
          </a:p>
        </p:txBody>
      </p:sp>
      <p:sp>
        <p:nvSpPr>
          <p:cNvPr id="5" name="Footer Placeholder 4"/>
          <p:cNvSpPr>
            <a:spLocks noGrp="1"/>
          </p:cNvSpPr>
          <p:nvPr>
            <p:ph type="ftr" sz="quarter" idx="3"/>
          </p:nvPr>
        </p:nvSpPr>
        <p:spPr>
          <a:xfrm>
            <a:off x="4165600" y="6492876"/>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800">
                <a:solidFill>
                  <a:schemeClr val="tx1">
                    <a:tint val="75000"/>
                  </a:schemeClr>
                </a:solidFill>
                <a:latin typeface="+mn-lt"/>
              </a:defRPr>
            </a:lvl1pPr>
          </a:lstStyle>
          <a:p>
            <a:pPr>
              <a:defRPr/>
            </a:pPr>
            <a:r>
              <a:rPr lang="en-US"/>
              <a:t>http://ca.gov.vn</a:t>
            </a:r>
          </a:p>
        </p:txBody>
      </p:sp>
      <p:sp>
        <p:nvSpPr>
          <p:cNvPr id="6" name="Slide Number Placeholder 5"/>
          <p:cNvSpPr>
            <a:spLocks noGrp="1"/>
          </p:cNvSpPr>
          <p:nvPr>
            <p:ph type="sldNum" sz="quarter" idx="4"/>
          </p:nvPr>
        </p:nvSpPr>
        <p:spPr>
          <a:xfrm>
            <a:off x="8737600" y="6492876"/>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ED7FD639-2433-4F7D-9E55-27E4673F056D}" type="slidenum">
              <a:rPr lang="en-US"/>
              <a:pPr>
                <a:defRPr/>
              </a:pPr>
              <a:t>‹#›</a:t>
            </a:fld>
            <a:endParaRPr lang="en-US"/>
          </a:p>
        </p:txBody>
      </p:sp>
      <p:pic>
        <p:nvPicPr>
          <p:cNvPr id="1033" name="Picture 7" descr="xzvcxv copy.png"/>
          <p:cNvPicPr>
            <a:picLocks noChangeAspect="1"/>
          </p:cNvPicPr>
          <p:nvPr userDrawn="1"/>
        </p:nvPicPr>
        <p:blipFill>
          <a:blip r:embed="rId15">
            <a:extLst>
              <a:ext uri="{28A0092B-C50C-407E-A947-70E740481C1C}">
                <a14:useLocalDpi xmlns:a14="http://schemas.microsoft.com/office/drawing/2010/main" val="0"/>
              </a:ext>
            </a:extLst>
          </a:blip>
          <a:srcRect r="1433"/>
          <a:stretch>
            <a:fillRect/>
          </a:stretch>
        </p:blipFill>
        <p:spPr bwMode="auto">
          <a:xfrm>
            <a:off x="-48684" y="44451"/>
            <a:ext cx="1725084"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75" r:id="rId1"/>
    <p:sldLayoutId id="2147485065" r:id="rId2"/>
    <p:sldLayoutId id="2147485066" r:id="rId3"/>
    <p:sldLayoutId id="2147485067" r:id="rId4"/>
    <p:sldLayoutId id="2147485068" r:id="rId5"/>
    <p:sldLayoutId id="2147485069" r:id="rId6"/>
    <p:sldLayoutId id="2147485070" r:id="rId7"/>
    <p:sldLayoutId id="2147485071" r:id="rId8"/>
    <p:sldLayoutId id="2147485072" r:id="rId9"/>
    <p:sldLayoutId id="2147485073" r:id="rId10"/>
    <p:sldLayoutId id="2147485074" r:id="rId11"/>
  </p:sldLayoutIdLst>
  <p:transition>
    <p:dissolve/>
  </p:transition>
  <p:hf hdr="0"/>
  <p:txStyles>
    <p:titleStyle>
      <a:lvl1pPr marL="457200" indent="-457200" algn="l" rtl="0" eaLnBrk="0" fontAlgn="base" hangingPunct="0">
        <a:spcBef>
          <a:spcPct val="0"/>
        </a:spcBef>
        <a:spcAft>
          <a:spcPct val="0"/>
        </a:spcAft>
        <a:defRPr sz="2400" b="1" kern="1200">
          <a:solidFill>
            <a:srgbClr val="FF0000"/>
          </a:solidFill>
          <a:latin typeface="Arial" pitchFamily="34" charset="0"/>
          <a:ea typeface="+mj-ea"/>
          <a:cs typeface="Arial" pitchFamily="34" charset="0"/>
        </a:defRPr>
      </a:lvl1pPr>
      <a:lvl2pPr marL="457200" indent="-457200" algn="l" rtl="0" eaLnBrk="0" fontAlgn="base" hangingPunct="0">
        <a:spcBef>
          <a:spcPct val="0"/>
        </a:spcBef>
        <a:spcAft>
          <a:spcPct val="0"/>
        </a:spcAft>
        <a:defRPr sz="2400" b="1">
          <a:solidFill>
            <a:srgbClr val="FF0000"/>
          </a:solidFill>
          <a:latin typeface="Arial" pitchFamily="34" charset="0"/>
          <a:cs typeface="Arial" pitchFamily="34" charset="0"/>
        </a:defRPr>
      </a:lvl2pPr>
      <a:lvl3pPr marL="457200" indent="-457200" algn="l" rtl="0" eaLnBrk="0" fontAlgn="base" hangingPunct="0">
        <a:spcBef>
          <a:spcPct val="0"/>
        </a:spcBef>
        <a:spcAft>
          <a:spcPct val="0"/>
        </a:spcAft>
        <a:defRPr sz="2400" b="1">
          <a:solidFill>
            <a:srgbClr val="FF0000"/>
          </a:solidFill>
          <a:latin typeface="Arial" pitchFamily="34" charset="0"/>
          <a:cs typeface="Arial" pitchFamily="34" charset="0"/>
        </a:defRPr>
      </a:lvl3pPr>
      <a:lvl4pPr marL="457200" indent="-457200" algn="l" rtl="0" eaLnBrk="0" fontAlgn="base" hangingPunct="0">
        <a:spcBef>
          <a:spcPct val="0"/>
        </a:spcBef>
        <a:spcAft>
          <a:spcPct val="0"/>
        </a:spcAft>
        <a:defRPr sz="2400" b="1">
          <a:solidFill>
            <a:srgbClr val="FF0000"/>
          </a:solidFill>
          <a:latin typeface="Arial" pitchFamily="34" charset="0"/>
          <a:cs typeface="Arial" pitchFamily="34" charset="0"/>
        </a:defRPr>
      </a:lvl4pPr>
      <a:lvl5pPr marL="457200" indent="-457200" algn="l" rtl="0" eaLnBrk="0" fontAlgn="base" hangingPunct="0">
        <a:spcBef>
          <a:spcPct val="0"/>
        </a:spcBef>
        <a:spcAft>
          <a:spcPct val="0"/>
        </a:spcAft>
        <a:defRPr sz="2400" b="1">
          <a:solidFill>
            <a:srgbClr val="FF0000"/>
          </a:solidFill>
          <a:latin typeface="Arial" pitchFamily="34" charset="0"/>
          <a:cs typeface="Arial" pitchFamily="34" charset="0"/>
        </a:defRPr>
      </a:lvl5pPr>
      <a:lvl6pPr marL="457200" algn="l" rtl="0" fontAlgn="base">
        <a:spcBef>
          <a:spcPct val="0"/>
        </a:spcBef>
        <a:spcAft>
          <a:spcPct val="0"/>
        </a:spcAft>
        <a:defRPr sz="2400" b="1">
          <a:solidFill>
            <a:srgbClr val="FF0000"/>
          </a:solidFill>
          <a:latin typeface="Arial" pitchFamily="34" charset="0"/>
          <a:cs typeface="Arial" pitchFamily="34" charset="0"/>
        </a:defRPr>
      </a:lvl6pPr>
      <a:lvl7pPr marL="914400" algn="l" rtl="0" fontAlgn="base">
        <a:spcBef>
          <a:spcPct val="0"/>
        </a:spcBef>
        <a:spcAft>
          <a:spcPct val="0"/>
        </a:spcAft>
        <a:defRPr sz="2400" b="1">
          <a:solidFill>
            <a:srgbClr val="FF0000"/>
          </a:solidFill>
          <a:latin typeface="Arial" pitchFamily="34" charset="0"/>
          <a:cs typeface="Arial" pitchFamily="34" charset="0"/>
        </a:defRPr>
      </a:lvl7pPr>
      <a:lvl8pPr marL="1371600" algn="l" rtl="0" fontAlgn="base">
        <a:spcBef>
          <a:spcPct val="0"/>
        </a:spcBef>
        <a:spcAft>
          <a:spcPct val="0"/>
        </a:spcAft>
        <a:defRPr sz="2400" b="1">
          <a:solidFill>
            <a:srgbClr val="FF0000"/>
          </a:solidFill>
          <a:latin typeface="Arial" pitchFamily="34" charset="0"/>
          <a:cs typeface="Arial" pitchFamily="34" charset="0"/>
        </a:defRPr>
      </a:lvl8pPr>
      <a:lvl9pPr marL="1828800" algn="l" rtl="0" fontAlgn="base">
        <a:spcBef>
          <a:spcPct val="0"/>
        </a:spcBef>
        <a:spcAft>
          <a:spcPct val="0"/>
        </a:spcAft>
        <a:defRPr sz="2400" b="1">
          <a:solidFill>
            <a:srgbClr val="FF0000"/>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rgbClr val="0070C0"/>
        </a:buClr>
        <a:buFont typeface="Arial" panose="020B0604020202020204" pitchFamily="34" charset="0"/>
        <a:buChar char="•"/>
        <a:defRPr sz="24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rgbClr val="0070C0"/>
        </a:buClr>
        <a:buFont typeface="Arial" panose="020B0604020202020204" pitchFamily="34" charset="0"/>
        <a:buChar char="–"/>
        <a:defRPr sz="20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Clr>
          <a:srgbClr val="0070C0"/>
        </a:buClr>
        <a:buFont typeface="Arial" panose="020B0604020202020204"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Clr>
          <a:srgbClr val="0070C0"/>
        </a:buClr>
        <a:buFont typeface="Arial" panose="020B0604020202020204" pitchFamily="34" charset="0"/>
        <a:buChar char="–"/>
        <a:defRPr sz="16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Clr>
          <a:srgbClr val="0070C0"/>
        </a:buClr>
        <a:buFont typeface="Arial" panose="020B0604020202020204" pitchFamily="34" charset="0"/>
        <a:buChar char="»"/>
        <a:defRPr sz="16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3" Type="http://schemas.openxmlformats.org/officeDocument/2006/relationships/hyperlink" Target="http://dichvucong.ca.gov.v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44.png"/><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dichvucong.ca.gov.vn/"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hyperlink" Target="https://mpki2.ca.gov.vn/downloads-vgca"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image" Target="../media/image60.jpeg"/><Relationship Id="rId5" Type="http://schemas.openxmlformats.org/officeDocument/2006/relationships/image" Target="../media/image59.png"/><Relationship Id="rId4" Type="http://schemas.openxmlformats.org/officeDocument/2006/relationships/image" Target="../media/image58.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6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64.png"/></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1.xml"/><Relationship Id="rId1" Type="http://schemas.openxmlformats.org/officeDocument/2006/relationships/slideLayout" Target="../slideLayouts/slideLayout5.xml"/><Relationship Id="rId6" Type="http://schemas.openxmlformats.org/officeDocument/2006/relationships/image" Target="../media/image73.jpeg"/><Relationship Id="rId5" Type="http://schemas.openxmlformats.org/officeDocument/2006/relationships/image" Target="../media/image72.png"/><Relationship Id="rId4" Type="http://schemas.openxmlformats.org/officeDocument/2006/relationships/image" Target="../media/image71.png"/></Relationships>
</file>

<file path=ppt/slides/_rels/slide6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79.jpg"/></Relationships>
</file>

<file path=ppt/slides/_rels/slide6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83.png"/></Relationships>
</file>

<file path=ppt/slides/_rels/slide7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image" Target="../media/image87.jpg"/></Relationships>
</file>

<file path=ppt/slides/_rels/slide74.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1.xml"/><Relationship Id="rId1" Type="http://schemas.openxmlformats.org/officeDocument/2006/relationships/slideLayout" Target="../slideLayouts/slideLayout5.xml"/><Relationship Id="rId4" Type="http://schemas.openxmlformats.org/officeDocument/2006/relationships/image" Target="../media/image90.png"/></Relationships>
</file>

<file path=ppt/slides/_rels/slide7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2.xml"/><Relationship Id="rId1" Type="http://schemas.openxmlformats.org/officeDocument/2006/relationships/slideLayout" Target="../slideLayouts/slideLayout5.xml"/><Relationship Id="rId5" Type="http://schemas.openxmlformats.org/officeDocument/2006/relationships/image" Target="../media/image93.png"/><Relationship Id="rId4" Type="http://schemas.openxmlformats.org/officeDocument/2006/relationships/image" Target="../media/image92.png"/></Relationships>
</file>

<file path=ppt/slides/_rels/slide7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609600" y="2362200"/>
            <a:ext cx="11125200" cy="2209800"/>
          </a:xfrm>
        </p:spPr>
        <p:txBody>
          <a:bodyPr/>
          <a:lstStyle/>
          <a:p>
            <a:pPr marL="0" indent="0" eaLnBrk="1" hangingPunct="1">
              <a:lnSpc>
                <a:spcPts val="4000"/>
              </a:lnSpc>
            </a:pPr>
            <a:r>
              <a:rPr lang="en-US" altLang="en-US" sz="2600" smtClean="0">
                <a:latin typeface="Times New Roman" panose="02020603050405020304" pitchFamily="18" charset="0"/>
                <a:cs typeface="Times New Roman" panose="02020603050405020304" pitchFamily="18" charset="0"/>
              </a:rPr>
              <a:t>HỘI NGHỊ TẬP HUẤN, HƯỚNG DẪN ĐĂNG KÝ VÀ SỬ DỤNG DỊCH VỤ CHỮ KÝ SỐ CHUYÊN DÙNG CÔNG VỤ CỦA BAN CƠ YẾU CHÍNH PHỦ CHO GIÁO VIÊN VÀ CÁN BỘ QUẢN LÝ GIÁO DỤC</a:t>
            </a:r>
            <a:endParaRPr lang="en-US" altLang="en-US" sz="2600" dirty="0">
              <a:latin typeface="Times New Roman" panose="02020603050405020304" pitchFamily="18" charset="0"/>
              <a:cs typeface="Times New Roman" panose="02020603050405020304" pitchFamily="18" charset="0"/>
            </a:endParaRPr>
          </a:p>
        </p:txBody>
      </p:sp>
      <p:sp>
        <p:nvSpPr>
          <p:cNvPr id="5123" name="Subtitle 2"/>
          <p:cNvSpPr>
            <a:spLocks noGrp="1"/>
          </p:cNvSpPr>
          <p:nvPr>
            <p:ph type="subTitle" idx="1"/>
          </p:nvPr>
        </p:nvSpPr>
        <p:spPr>
          <a:xfrm>
            <a:off x="990600" y="5029200"/>
            <a:ext cx="10896600" cy="1295400"/>
          </a:xfrm>
        </p:spPr>
        <p:txBody>
          <a:bodyPr>
            <a:normAutofit/>
          </a:bodyPr>
          <a:lstStyle/>
          <a:p>
            <a:pPr eaLnBrk="1" hangingPunct="1"/>
            <a:r>
              <a:rPr lang="en-US" altLang="en-US" sz="2400" dirty="0" err="1">
                <a:latin typeface="Times New Roman" panose="02020603050405020304" pitchFamily="18" charset="0"/>
                <a:cs typeface="Times New Roman" panose="02020603050405020304" pitchFamily="18" charset="0"/>
              </a:rPr>
              <a:t>Cục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Chứng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thực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số</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và</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Bảo</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mật</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thông</a:t>
            </a:r>
            <a:r>
              <a:rPr lang="en-US" altLang="en-US" sz="2400" dirty="0">
                <a:latin typeface="Times New Roman" panose="02020603050405020304" pitchFamily="18" charset="0"/>
                <a:cs typeface="Times New Roman" panose="02020603050405020304" pitchFamily="18" charset="0"/>
              </a:rPr>
              <a:t> tin/ Ban </a:t>
            </a:r>
            <a:r>
              <a:rPr lang="en-US" altLang="en-US" sz="2400" dirty="0" err="1">
                <a:latin typeface="Times New Roman" panose="02020603050405020304" pitchFamily="18" charset="0"/>
                <a:cs typeface="Times New Roman" panose="02020603050405020304" pitchFamily="18" charset="0"/>
              </a:rPr>
              <a:t>Cơ</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yếu</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Chính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phủ</a:t>
            </a:r>
            <a:endParaRPr lang="en-US" altLang="en-US" sz="2400" dirty="0">
              <a:latin typeface="Times New Roman" panose="02020603050405020304" pitchFamily="18" charset="0"/>
              <a:cs typeface="Times New Roman" panose="02020603050405020304" pitchFamily="18" charset="0"/>
            </a:endParaRPr>
          </a:p>
        </p:txBody>
      </p:sp>
      <p:sp>
        <p:nvSpPr>
          <p:cNvPr id="2" name="Date Placeholder 1"/>
          <p:cNvSpPr>
            <a:spLocks noGrp="1"/>
          </p:cNvSpPr>
          <p:nvPr>
            <p:ph type="dt" sz="quarter" idx="10"/>
          </p:nvPr>
        </p:nvSpPr>
        <p:spPr/>
        <p:txBody>
          <a:bodyPr/>
          <a:lstStyle/>
          <a:p>
            <a:pPr>
              <a:defRPr/>
            </a:pPr>
            <a:fld id="{23C734B8-28E4-4910-A91A-60789AE78C4F}" type="datetime1">
              <a:rPr lang="vi-VN"/>
              <a:pPr>
                <a:defRPr/>
              </a:pPr>
              <a:t>29/05/2025</a:t>
            </a:fld>
            <a:endParaRPr lang="en-US"/>
          </a:p>
        </p:txBody>
      </p:sp>
      <p:sp>
        <p:nvSpPr>
          <p:cNvPr id="3" name="Footer Placeholder 2"/>
          <p:cNvSpPr>
            <a:spLocks noGrp="1"/>
          </p:cNvSpPr>
          <p:nvPr>
            <p:ph type="ftr" sz="quarter" idx="11"/>
          </p:nvPr>
        </p:nvSpPr>
        <p:spPr/>
        <p:txBody>
          <a:bodyPr/>
          <a:lstStyle/>
          <a:p>
            <a:pPr>
              <a:defRPr/>
            </a:pPr>
            <a:r>
              <a:rPr lang="en-US"/>
              <a:t>http://ca.gov.vn</a:t>
            </a:r>
          </a:p>
        </p:txBody>
      </p:sp>
      <p:sp>
        <p:nvSpPr>
          <p:cNvPr id="512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ABAE412E-C574-4AEF-A175-BF07A728C814}" type="slidenum">
              <a:rPr lang="en-US" altLang="en-US" sz="1200">
                <a:solidFill>
                  <a:srgbClr val="898989"/>
                </a:solidFill>
                <a:latin typeface="Calibri" panose="020F0502020204030204" pitchFamily="34" charset="0"/>
              </a:rPr>
              <a:pPr>
                <a:spcBef>
                  <a:spcPct val="0"/>
                </a:spcBef>
                <a:buClrTx/>
                <a:buFontTx/>
                <a:buNone/>
              </a:pPr>
              <a:t>1</a:t>
            </a:fld>
            <a:endParaRPr lang="en-US" altLang="en-US" sz="1200">
              <a:solidFill>
                <a:srgbClr val="898989"/>
              </a:solidFill>
              <a:latin typeface="Calibri" panose="020F0502020204030204" pitchFamily="34" charset="0"/>
            </a:endParaRPr>
          </a:p>
        </p:txBody>
      </p:sp>
    </p:spTree>
    <p:extLst>
      <p:ext uri="{BB962C8B-B14F-4D97-AF65-F5344CB8AC3E}">
        <p14:creationId xmlns:p14="http://schemas.microsoft.com/office/powerpoint/2010/main" val="2801680813"/>
      </p:ext>
    </p:extLst>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10</a:t>
            </a:fld>
            <a:endParaRPr lang="en-US" altLang="en-US" sz="1200">
              <a:solidFill>
                <a:srgbClr val="898989"/>
              </a:solidFill>
              <a:latin typeface="Calibri" panose="020F0502020204030204" pitchFamily="34" charset="0"/>
            </a:endParaRPr>
          </a:p>
        </p:txBody>
      </p:sp>
      <p:pic>
        <p:nvPicPr>
          <p:cNvPr id="3" name="Picture 2">
            <a:extLst>
              <a:ext uri="{FF2B5EF4-FFF2-40B4-BE49-F238E27FC236}">
                <a16:creationId xmlns="" xmlns:a16="http://schemas.microsoft.com/office/drawing/2014/main" id="{0E8084CC-AC3F-E8D3-F786-F7630BD534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990600"/>
            <a:ext cx="10896424" cy="5410200"/>
          </a:xfrm>
          <a:prstGeom prst="rect">
            <a:avLst/>
          </a:prstGeom>
        </p:spPr>
      </p:pic>
      <p:sp>
        <p:nvSpPr>
          <p:cNvPr id="8"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33400"/>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3944538"/>
      </p:ext>
    </p:extLst>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11</a:t>
            </a:fld>
            <a:endParaRPr lang="en-US" altLang="en-US" sz="1200">
              <a:solidFill>
                <a:srgbClr val="898989"/>
              </a:solidFill>
              <a:latin typeface="Calibri" panose="020F0502020204030204" pitchFamily="34" charset="0"/>
            </a:endParaRPr>
          </a:p>
        </p:txBody>
      </p:sp>
      <p:pic>
        <p:nvPicPr>
          <p:cNvPr id="3" name="Picture 2">
            <a:extLst>
              <a:ext uri="{FF2B5EF4-FFF2-40B4-BE49-F238E27FC236}">
                <a16:creationId xmlns="" xmlns:a16="http://schemas.microsoft.com/office/drawing/2014/main" id="{9FD1FE98-D627-E60D-7D12-C8F2393977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990600"/>
            <a:ext cx="10972800" cy="5410200"/>
          </a:xfrm>
          <a:prstGeom prst="rect">
            <a:avLst/>
          </a:prstGeom>
        </p:spPr>
      </p:pic>
      <p:sp>
        <p:nvSpPr>
          <p:cNvPr id="8"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33400"/>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3699708"/>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12</a:t>
            </a:fld>
            <a:endParaRPr lang="en-US" altLang="en-US" sz="1200">
              <a:solidFill>
                <a:srgbClr val="898989"/>
              </a:solidFill>
              <a:latin typeface="Calibri" panose="020F0502020204030204" pitchFamily="34" charset="0"/>
            </a:endParaRPr>
          </a:p>
        </p:txBody>
      </p:sp>
      <p:pic>
        <p:nvPicPr>
          <p:cNvPr id="6" name="Picture 5">
            <a:extLst>
              <a:ext uri="{FF2B5EF4-FFF2-40B4-BE49-F238E27FC236}">
                <a16:creationId xmlns="" xmlns:a16="http://schemas.microsoft.com/office/drawing/2014/main" id="{00CBC892-C49F-4C7D-B314-1A4CDD0CB2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914400"/>
            <a:ext cx="9220200" cy="5578476"/>
          </a:xfrm>
          <a:prstGeom prst="rect">
            <a:avLst/>
          </a:prstGeom>
        </p:spPr>
      </p:pic>
      <p:sp>
        <p:nvSpPr>
          <p:cNvPr id="8"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33400"/>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8926229"/>
      </p:ext>
    </p:extLst>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F350305B-AF9A-9ABA-F10B-0661889A558E}"/>
              </a:ext>
            </a:extLst>
          </p:cNvPr>
          <p:cNvSpPr>
            <a:spLocks noGrp="1"/>
          </p:cNvSpPr>
          <p:nvPr>
            <p:ph idx="1"/>
          </p:nvPr>
        </p:nvSpPr>
        <p:spPr>
          <a:xfrm>
            <a:off x="838200" y="914400"/>
            <a:ext cx="10515600" cy="5486400"/>
          </a:xfrm>
        </p:spPr>
        <p:txBody>
          <a:bodyPr/>
          <a:lstStyle/>
          <a:p>
            <a:pPr marL="0" indent="457200" algn="just">
              <a:lnSpc>
                <a:spcPts val="2200"/>
              </a:lnSpc>
              <a:spcBef>
                <a:spcPts val="200"/>
              </a:spcBef>
              <a:spcAft>
                <a:spcPts val="200"/>
              </a:spcAft>
              <a:buNone/>
            </a:pPr>
            <a:r>
              <a:rPr lang="vi-VN" sz="2000" b="1" dirty="0">
                <a:effectLst/>
                <a:ea typeface="Times New Roman" panose="02020603050405020304" pitchFamily="18" charset="0"/>
              </a:rPr>
              <a:t>Điều </a:t>
            </a:r>
            <a:r>
              <a:rPr lang="en-GB" sz="2000" b="1" dirty="0">
                <a:effectLst/>
                <a:ea typeface="Times New Roman" panose="02020603050405020304" pitchFamily="18" charset="0"/>
              </a:rPr>
              <a:t>12</a:t>
            </a:r>
            <a:r>
              <a:rPr lang="vi-VN" sz="2000" b="1" dirty="0">
                <a:effectLst/>
                <a:ea typeface="Times New Roman" panose="02020603050405020304" pitchFamily="18" charset="0"/>
              </a:rPr>
              <a:t>. Điều kiện gia hạn chứng thư chữ ký số </a:t>
            </a:r>
            <a:r>
              <a:rPr lang="en-GB" sz="2000" b="1" dirty="0" err="1">
                <a:effectLst/>
                <a:ea typeface="Calibri" panose="020F0502020204030204" pitchFamily="34" charset="0"/>
              </a:rPr>
              <a:t>chuyên</a:t>
            </a:r>
            <a:r>
              <a:rPr lang="en-GB" sz="2000" b="1" dirty="0">
                <a:effectLst/>
                <a:ea typeface="Calibri" panose="020F0502020204030204" pitchFamily="34" charset="0"/>
              </a:rPr>
              <a:t> </a:t>
            </a:r>
            <a:r>
              <a:rPr lang="en-GB" sz="2000" b="1" dirty="0" err="1">
                <a:effectLst/>
                <a:ea typeface="Calibri" panose="020F0502020204030204" pitchFamily="34" charset="0"/>
              </a:rPr>
              <a:t>dùng</a:t>
            </a:r>
            <a:r>
              <a:rPr lang="en-GB" sz="2000" b="1" dirty="0">
                <a:effectLst/>
                <a:ea typeface="Calibri" panose="020F0502020204030204" pitchFamily="34" charset="0"/>
              </a:rPr>
              <a:t> </a:t>
            </a:r>
            <a:r>
              <a:rPr lang="en-GB" sz="2000" b="1" dirty="0" err="1">
                <a:effectLst/>
                <a:ea typeface="Calibri" panose="020F0502020204030204" pitchFamily="34" charset="0"/>
              </a:rPr>
              <a:t>công</a:t>
            </a:r>
            <a:r>
              <a:rPr lang="en-GB" sz="2000" b="1" dirty="0">
                <a:effectLst/>
                <a:ea typeface="Calibri" panose="020F0502020204030204" pitchFamily="34" charset="0"/>
              </a:rPr>
              <a:t> </a:t>
            </a:r>
            <a:r>
              <a:rPr lang="en-GB" sz="2000" b="1" dirty="0" err="1">
                <a:effectLst/>
                <a:ea typeface="Calibri" panose="020F0502020204030204" pitchFamily="34" charset="0"/>
              </a:rPr>
              <a:t>vụ</a:t>
            </a:r>
            <a:endParaRPr lang="en-US" sz="2000" dirty="0">
              <a:effectLst/>
              <a:ea typeface="Calibri" panose="020F0502020204030204" pitchFamily="34" charset="0"/>
            </a:endParaRPr>
          </a:p>
          <a:p>
            <a:pPr marL="0" indent="457200" algn="just">
              <a:lnSpc>
                <a:spcPts val="2200"/>
              </a:lnSpc>
              <a:spcBef>
                <a:spcPts val="200"/>
              </a:spcBef>
              <a:spcAft>
                <a:spcPts val="200"/>
              </a:spcAft>
              <a:buNone/>
            </a:pPr>
            <a:r>
              <a:rPr lang="vi-VN" sz="2000" dirty="0">
                <a:effectLst/>
                <a:ea typeface="Times New Roman" panose="02020603050405020304" pitchFamily="18" charset="0"/>
              </a:rPr>
              <a:t>1. Chứng thư chữ ký số </a:t>
            </a:r>
            <a:r>
              <a:rPr lang="vi-VN" sz="2000" dirty="0">
                <a:solidFill>
                  <a:srgbClr val="000000"/>
                </a:solidFill>
                <a:effectLst/>
                <a:ea typeface="Times New Roman" panose="02020603050405020304" pitchFamily="18" charset="0"/>
              </a:rPr>
              <a:t>chuyên dùng công vụ</a:t>
            </a:r>
            <a:r>
              <a:rPr lang="vi-VN" sz="2000" dirty="0">
                <a:effectLst/>
                <a:ea typeface="Calibri" panose="020F0502020204030204" pitchFamily="34" charset="0"/>
              </a:rPr>
              <a:t> </a:t>
            </a:r>
            <a:r>
              <a:rPr lang="vi-VN" sz="2000" dirty="0">
                <a:effectLst/>
                <a:ea typeface="Times New Roman" panose="02020603050405020304" pitchFamily="18" charset="0"/>
              </a:rPr>
              <a:t>chỉ được đề nghị gia hạn 01 lần và phải đảm bảo còn thời hạn sử dụng ít nhất </a:t>
            </a:r>
            <a:r>
              <a:rPr lang="en-US" sz="2000" dirty="0">
                <a:effectLst/>
                <a:ea typeface="Times New Roman" panose="02020603050405020304" pitchFamily="18" charset="0"/>
              </a:rPr>
              <a:t>3</a:t>
            </a:r>
            <a:r>
              <a:rPr lang="vi-VN" sz="2000" dirty="0">
                <a:effectLst/>
                <a:ea typeface="Times New Roman" panose="02020603050405020304" pitchFamily="18" charset="0"/>
              </a:rPr>
              <a:t>0 ngày.</a:t>
            </a:r>
            <a:endParaRPr lang="en-US" sz="2000" dirty="0">
              <a:effectLst/>
              <a:ea typeface="Calibri" panose="020F0502020204030204" pitchFamily="34" charset="0"/>
            </a:endParaRPr>
          </a:p>
          <a:p>
            <a:pPr marL="0" indent="457200" algn="just">
              <a:lnSpc>
                <a:spcPts val="2200"/>
              </a:lnSpc>
              <a:spcBef>
                <a:spcPts val="200"/>
              </a:spcBef>
              <a:spcAft>
                <a:spcPts val="200"/>
              </a:spcAft>
              <a:buNone/>
            </a:pPr>
            <a:r>
              <a:rPr lang="vi-VN" sz="2000" dirty="0">
                <a:effectLst/>
                <a:ea typeface="Times New Roman" panose="02020603050405020304" pitchFamily="18" charset="0"/>
              </a:rPr>
              <a:t>2. Cơ quan, tổ chức </a:t>
            </a:r>
            <a:r>
              <a:rPr lang="en-US" sz="2000" dirty="0" err="1">
                <a:effectLst/>
                <a:ea typeface="Times New Roman" panose="02020603050405020304" pitchFamily="18" charset="0"/>
              </a:rPr>
              <a:t>quản</a:t>
            </a:r>
            <a:r>
              <a:rPr lang="en-US" sz="2000" dirty="0">
                <a:effectLst/>
                <a:ea typeface="Times New Roman" panose="02020603050405020304" pitchFamily="18" charset="0"/>
              </a:rPr>
              <a:t> </a:t>
            </a:r>
            <a:r>
              <a:rPr lang="en-US" sz="2000" dirty="0" err="1">
                <a:effectLst/>
                <a:ea typeface="Times New Roman" panose="02020603050405020304" pitchFamily="18" charset="0"/>
              </a:rPr>
              <a:t>lý</a:t>
            </a:r>
            <a:r>
              <a:rPr lang="en-US" sz="2000" dirty="0">
                <a:effectLst/>
                <a:ea typeface="Times New Roman" panose="02020603050405020304" pitchFamily="18" charset="0"/>
              </a:rPr>
              <a:t> </a:t>
            </a:r>
            <a:r>
              <a:rPr lang="en-US" sz="2000" dirty="0" err="1">
                <a:effectLst/>
                <a:ea typeface="Times New Roman" panose="02020603050405020304" pitchFamily="18" charset="0"/>
              </a:rPr>
              <a:t>trực</a:t>
            </a:r>
            <a:r>
              <a:rPr lang="en-US" sz="2000" dirty="0">
                <a:effectLst/>
                <a:ea typeface="Times New Roman" panose="02020603050405020304" pitchFamily="18" charset="0"/>
              </a:rPr>
              <a:t> </a:t>
            </a:r>
            <a:r>
              <a:rPr lang="en-US" sz="2000" dirty="0" err="1">
                <a:effectLst/>
                <a:ea typeface="Times New Roman" panose="02020603050405020304" pitchFamily="18" charset="0"/>
              </a:rPr>
              <a:t>tiếp</a:t>
            </a:r>
            <a:r>
              <a:rPr lang="en-US" sz="2000" dirty="0">
                <a:effectLst/>
                <a:ea typeface="Times New Roman" panose="02020603050405020304" pitchFamily="18" charset="0"/>
              </a:rPr>
              <a:t> </a:t>
            </a:r>
            <a:r>
              <a:rPr lang="vi-VN" sz="2000" dirty="0">
                <a:effectLst/>
                <a:ea typeface="Times New Roman" panose="02020603050405020304" pitchFamily="18" charset="0"/>
              </a:rPr>
              <a:t>phải có văn bản đề nghị gia hạn chứng thư chữ ký số </a:t>
            </a:r>
            <a:r>
              <a:rPr lang="vi-VN" sz="2000" dirty="0">
                <a:solidFill>
                  <a:srgbClr val="000000"/>
                </a:solidFill>
                <a:effectLst/>
                <a:ea typeface="Times New Roman" panose="02020603050405020304" pitchFamily="18" charset="0"/>
              </a:rPr>
              <a:t>chuyên dùng công vụ</a:t>
            </a:r>
            <a:r>
              <a:rPr lang="vi-VN" sz="2000" dirty="0">
                <a:effectLst/>
                <a:ea typeface="Times New Roman" panose="02020603050405020304" pitchFamily="18" charset="0"/>
              </a:rPr>
              <a:t>.</a:t>
            </a:r>
            <a:endParaRPr lang="en-US" sz="2000" dirty="0">
              <a:effectLst/>
              <a:ea typeface="Calibri" panose="020F0502020204030204" pitchFamily="34" charset="0"/>
            </a:endParaRPr>
          </a:p>
          <a:p>
            <a:pPr marL="0" indent="457200" algn="just">
              <a:lnSpc>
                <a:spcPts val="2200"/>
              </a:lnSpc>
              <a:spcBef>
                <a:spcPts val="200"/>
              </a:spcBef>
              <a:spcAft>
                <a:spcPts val="200"/>
              </a:spcAft>
              <a:buNone/>
            </a:pPr>
            <a:r>
              <a:rPr lang="vi-VN" sz="2000" b="1" dirty="0">
                <a:effectLst/>
                <a:ea typeface="Times New Roman" panose="02020603050405020304" pitchFamily="18" charset="0"/>
              </a:rPr>
              <a:t>Điều </a:t>
            </a:r>
            <a:r>
              <a:rPr lang="en-GB" sz="2000" b="1" dirty="0">
                <a:effectLst/>
                <a:ea typeface="Times New Roman" panose="02020603050405020304" pitchFamily="18" charset="0"/>
              </a:rPr>
              <a:t>13</a:t>
            </a:r>
            <a:r>
              <a:rPr lang="vi-VN" sz="2000" b="1" dirty="0">
                <a:effectLst/>
                <a:ea typeface="Times New Roman" panose="02020603050405020304" pitchFamily="18" charset="0"/>
              </a:rPr>
              <a:t>. </a:t>
            </a:r>
            <a:r>
              <a:rPr lang="en-US" sz="2000" b="1" dirty="0" err="1">
                <a:effectLst/>
                <a:ea typeface="Times New Roman" panose="02020603050405020304" pitchFamily="18" charset="0"/>
              </a:rPr>
              <a:t>Hồ</a:t>
            </a:r>
            <a:r>
              <a:rPr lang="en-US" sz="2000" b="1" dirty="0">
                <a:effectLst/>
                <a:ea typeface="Times New Roman" panose="02020603050405020304" pitchFamily="18" charset="0"/>
              </a:rPr>
              <a:t> </a:t>
            </a:r>
            <a:r>
              <a:rPr lang="en-US" sz="2000" b="1" dirty="0" err="1">
                <a:effectLst/>
                <a:ea typeface="Times New Roman" panose="02020603050405020304" pitchFamily="18" charset="0"/>
              </a:rPr>
              <a:t>sơ</a:t>
            </a:r>
            <a:r>
              <a:rPr lang="en-US" sz="2000" b="1" dirty="0">
                <a:effectLst/>
                <a:ea typeface="Times New Roman" panose="02020603050405020304" pitchFamily="18" charset="0"/>
              </a:rPr>
              <a:t>, t</a:t>
            </a:r>
            <a:r>
              <a:rPr lang="vi-VN" sz="2000" b="1" dirty="0">
                <a:effectLst/>
                <a:ea typeface="Times New Roman" panose="02020603050405020304" pitchFamily="18" charset="0"/>
              </a:rPr>
              <a:t>rình tự, thủ tục gia hạn chứng thư chữ ký số </a:t>
            </a:r>
            <a:r>
              <a:rPr lang="en-GB" sz="2000" b="1" dirty="0" err="1">
                <a:effectLst/>
                <a:ea typeface="Calibri" panose="020F0502020204030204" pitchFamily="34" charset="0"/>
              </a:rPr>
              <a:t>chuyên</a:t>
            </a:r>
            <a:r>
              <a:rPr lang="en-GB" sz="2000" b="1" dirty="0">
                <a:effectLst/>
                <a:ea typeface="Calibri" panose="020F0502020204030204" pitchFamily="34" charset="0"/>
              </a:rPr>
              <a:t> </a:t>
            </a:r>
            <a:r>
              <a:rPr lang="en-GB" sz="2000" b="1" dirty="0" err="1">
                <a:effectLst/>
                <a:ea typeface="Calibri" panose="020F0502020204030204" pitchFamily="34" charset="0"/>
              </a:rPr>
              <a:t>dùng</a:t>
            </a:r>
            <a:r>
              <a:rPr lang="en-GB" sz="2000" b="1" dirty="0">
                <a:effectLst/>
                <a:ea typeface="Calibri" panose="020F0502020204030204" pitchFamily="34" charset="0"/>
              </a:rPr>
              <a:t> </a:t>
            </a:r>
            <a:r>
              <a:rPr lang="en-GB" sz="2000" b="1" dirty="0" err="1">
                <a:effectLst/>
                <a:ea typeface="Calibri" panose="020F0502020204030204" pitchFamily="34" charset="0"/>
              </a:rPr>
              <a:t>công</a:t>
            </a:r>
            <a:r>
              <a:rPr lang="en-GB" sz="2000" b="1" dirty="0">
                <a:effectLst/>
                <a:ea typeface="Calibri" panose="020F0502020204030204" pitchFamily="34" charset="0"/>
              </a:rPr>
              <a:t> </a:t>
            </a:r>
            <a:r>
              <a:rPr lang="en-GB" sz="2000" b="1" dirty="0" err="1">
                <a:effectLst/>
                <a:ea typeface="Calibri" panose="020F0502020204030204" pitchFamily="34" charset="0"/>
              </a:rPr>
              <a:t>vụ</a:t>
            </a:r>
            <a:endParaRPr lang="en-US" sz="2000" dirty="0">
              <a:effectLst/>
              <a:ea typeface="Calibri" panose="020F0502020204030204" pitchFamily="34" charset="0"/>
            </a:endParaRPr>
          </a:p>
        </p:txBody>
      </p:sp>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13</a:t>
            </a:fld>
            <a:endParaRPr lang="en-US" altLang="en-US" sz="1200">
              <a:solidFill>
                <a:srgbClr val="898989"/>
              </a:solidFill>
              <a:latin typeface="Calibri" panose="020F0502020204030204" pitchFamily="34" charset="0"/>
            </a:endParaRPr>
          </a:p>
        </p:txBody>
      </p:sp>
      <p:pic>
        <p:nvPicPr>
          <p:cNvPr id="3" name="Picture 2">
            <a:extLst>
              <a:ext uri="{FF2B5EF4-FFF2-40B4-BE49-F238E27FC236}">
                <a16:creationId xmlns="" xmlns:a16="http://schemas.microsoft.com/office/drawing/2014/main" id="{0C94A307-59E0-5273-DC3B-137E44B70B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1" y="2819400"/>
            <a:ext cx="10820400" cy="3581400"/>
          </a:xfrm>
          <a:prstGeom prst="rect">
            <a:avLst/>
          </a:prstGeom>
        </p:spPr>
      </p:pic>
      <p:sp>
        <p:nvSpPr>
          <p:cNvPr id="9"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33400"/>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46285505"/>
      </p:ext>
    </p:extLst>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F350305B-AF9A-9ABA-F10B-0661889A558E}"/>
              </a:ext>
            </a:extLst>
          </p:cNvPr>
          <p:cNvSpPr>
            <a:spLocks noGrp="1"/>
          </p:cNvSpPr>
          <p:nvPr>
            <p:ph idx="1"/>
          </p:nvPr>
        </p:nvSpPr>
        <p:spPr>
          <a:xfrm>
            <a:off x="838200" y="914400"/>
            <a:ext cx="10515600" cy="5486400"/>
          </a:xfrm>
        </p:spPr>
        <p:txBody>
          <a:bodyPr/>
          <a:lstStyle/>
          <a:p>
            <a:pPr marL="0" indent="457200" algn="just">
              <a:lnSpc>
                <a:spcPts val="2200"/>
              </a:lnSpc>
              <a:spcBef>
                <a:spcPts val="200"/>
              </a:spcBef>
              <a:spcAft>
                <a:spcPts val="200"/>
              </a:spcAft>
              <a:buNone/>
            </a:pPr>
            <a:r>
              <a:rPr lang="vi-VN" sz="1900" b="1" spc="-10" dirty="0">
                <a:effectLst/>
                <a:ea typeface="Times New Roman" panose="02020603050405020304" pitchFamily="18" charset="0"/>
              </a:rPr>
              <a:t>Điều </a:t>
            </a:r>
            <a:r>
              <a:rPr lang="en-GB" sz="1900" b="1" spc="-10" dirty="0">
                <a:effectLst/>
                <a:ea typeface="Times New Roman" panose="02020603050405020304" pitchFamily="18" charset="0"/>
              </a:rPr>
              <a:t>14</a:t>
            </a:r>
            <a:r>
              <a:rPr lang="vi-VN" sz="1900" b="1" spc="-10" dirty="0">
                <a:effectLst/>
                <a:ea typeface="Times New Roman" panose="02020603050405020304" pitchFamily="18" charset="0"/>
              </a:rPr>
              <a:t>. Điều kiện thay đổi nội dung thông tin của chứng thư chữ ký số </a:t>
            </a:r>
            <a:r>
              <a:rPr lang="en-GB" sz="1900" b="1" dirty="0" err="1">
                <a:effectLst/>
                <a:ea typeface="Calibri" panose="020F0502020204030204" pitchFamily="34" charset="0"/>
              </a:rPr>
              <a:t>chuyên</a:t>
            </a:r>
            <a:r>
              <a:rPr lang="en-GB" sz="1900" b="1" dirty="0">
                <a:effectLst/>
                <a:ea typeface="Calibri" panose="020F0502020204030204" pitchFamily="34" charset="0"/>
              </a:rPr>
              <a:t> </a:t>
            </a:r>
            <a:r>
              <a:rPr lang="en-GB" sz="1900" b="1" dirty="0" err="1">
                <a:effectLst/>
                <a:ea typeface="Calibri" panose="020F0502020204030204" pitchFamily="34" charset="0"/>
              </a:rPr>
              <a:t>dùng</a:t>
            </a:r>
            <a:r>
              <a:rPr lang="en-GB" sz="1900" b="1" dirty="0">
                <a:effectLst/>
                <a:ea typeface="Calibri" panose="020F0502020204030204" pitchFamily="34" charset="0"/>
              </a:rPr>
              <a:t> </a:t>
            </a:r>
            <a:r>
              <a:rPr lang="en-GB" sz="1900" b="1" dirty="0" err="1">
                <a:effectLst/>
                <a:ea typeface="Calibri" panose="020F0502020204030204" pitchFamily="34" charset="0"/>
              </a:rPr>
              <a:t>công</a:t>
            </a:r>
            <a:r>
              <a:rPr lang="en-GB" sz="1900" b="1" dirty="0">
                <a:effectLst/>
                <a:ea typeface="Calibri" panose="020F0502020204030204" pitchFamily="34" charset="0"/>
              </a:rPr>
              <a:t> </a:t>
            </a:r>
            <a:r>
              <a:rPr lang="en-GB" sz="1900" b="1" dirty="0" err="1">
                <a:effectLst/>
                <a:ea typeface="Calibri" panose="020F0502020204030204" pitchFamily="34" charset="0"/>
              </a:rPr>
              <a:t>vụ</a:t>
            </a:r>
            <a:endParaRPr lang="en-US" sz="1900" dirty="0">
              <a:effectLst/>
              <a:ea typeface="Calibri" panose="020F0502020204030204" pitchFamily="34" charset="0"/>
            </a:endParaRPr>
          </a:p>
          <a:p>
            <a:pPr marL="0" indent="457200" algn="just">
              <a:lnSpc>
                <a:spcPts val="2200"/>
              </a:lnSpc>
              <a:spcBef>
                <a:spcPts val="200"/>
              </a:spcBef>
              <a:spcAft>
                <a:spcPts val="200"/>
              </a:spcAft>
              <a:buNone/>
            </a:pPr>
            <a:r>
              <a:rPr lang="vi-VN" sz="1900" dirty="0">
                <a:effectLst/>
                <a:ea typeface="Times New Roman" panose="02020603050405020304" pitchFamily="18" charset="0"/>
              </a:rPr>
              <a:t>1. </a:t>
            </a:r>
            <a:r>
              <a:rPr lang="en-US" sz="1900" dirty="0" err="1">
                <a:effectLst/>
                <a:ea typeface="Calibri" panose="020F0502020204030204" pitchFamily="34" charset="0"/>
              </a:rPr>
              <a:t>Chứng</a:t>
            </a:r>
            <a:r>
              <a:rPr lang="en-US" sz="1900" dirty="0">
                <a:effectLst/>
                <a:ea typeface="Calibri" panose="020F0502020204030204" pitchFamily="34" charset="0"/>
              </a:rPr>
              <a:t> </a:t>
            </a:r>
            <a:r>
              <a:rPr lang="en-US" sz="1900" dirty="0" err="1">
                <a:effectLst/>
                <a:ea typeface="Calibri" panose="020F0502020204030204" pitchFamily="34" charset="0"/>
              </a:rPr>
              <a:t>thư</a:t>
            </a:r>
            <a:r>
              <a:rPr lang="en-US" sz="1900" dirty="0">
                <a:effectLst/>
                <a:ea typeface="Calibri" panose="020F0502020204030204" pitchFamily="34" charset="0"/>
              </a:rPr>
              <a:t> </a:t>
            </a:r>
            <a:r>
              <a:rPr lang="en-US" sz="1900" dirty="0" err="1">
                <a:effectLst/>
                <a:ea typeface="Calibri" panose="020F0502020204030204" pitchFamily="34" charset="0"/>
              </a:rPr>
              <a:t>chữ</a:t>
            </a:r>
            <a:r>
              <a:rPr lang="en-US" sz="1900" dirty="0">
                <a:effectLst/>
                <a:ea typeface="Calibri" panose="020F0502020204030204" pitchFamily="34" charset="0"/>
              </a:rPr>
              <a:t> </a:t>
            </a:r>
            <a:r>
              <a:rPr lang="en-US" sz="1900" dirty="0" err="1">
                <a:effectLst/>
                <a:ea typeface="Calibri" panose="020F0502020204030204" pitchFamily="34" charset="0"/>
              </a:rPr>
              <a:t>ký</a:t>
            </a:r>
            <a:r>
              <a:rPr lang="en-US" sz="1900" dirty="0">
                <a:effectLst/>
                <a:ea typeface="Calibri" panose="020F0502020204030204" pitchFamily="34" charset="0"/>
              </a:rPr>
              <a:t> </a:t>
            </a:r>
            <a:r>
              <a:rPr lang="en-US" sz="1900" dirty="0" err="1">
                <a:effectLst/>
                <a:ea typeface="Calibri" panose="020F0502020204030204" pitchFamily="34" charset="0"/>
              </a:rPr>
              <a:t>số</a:t>
            </a:r>
            <a:r>
              <a:rPr lang="en-US" sz="1900" dirty="0">
                <a:effectLst/>
                <a:ea typeface="Calibri" panose="020F0502020204030204" pitchFamily="34" charset="0"/>
              </a:rPr>
              <a:t> </a:t>
            </a:r>
            <a:r>
              <a:rPr lang="vi-VN" sz="1900" dirty="0">
                <a:solidFill>
                  <a:srgbClr val="000000"/>
                </a:solidFill>
                <a:effectLst/>
                <a:ea typeface="Times New Roman" panose="02020603050405020304" pitchFamily="18" charset="0"/>
              </a:rPr>
              <a:t>chuyên dùng công vụ</a:t>
            </a:r>
            <a:r>
              <a:rPr lang="vi-VN" sz="1900" dirty="0">
                <a:effectLst/>
                <a:ea typeface="Calibri" panose="020F0502020204030204" pitchFamily="34" charset="0"/>
              </a:rPr>
              <a:t> </a:t>
            </a:r>
            <a:r>
              <a:rPr lang="en-US" sz="1900" dirty="0" err="1">
                <a:effectLst/>
                <a:ea typeface="Calibri" panose="020F0502020204030204" pitchFamily="34" charset="0"/>
              </a:rPr>
              <a:t>yêu</a:t>
            </a:r>
            <a:r>
              <a:rPr lang="en-US" sz="1900" dirty="0">
                <a:effectLst/>
                <a:ea typeface="Calibri" panose="020F0502020204030204" pitchFamily="34" charset="0"/>
              </a:rPr>
              <a:t> </a:t>
            </a:r>
            <a:r>
              <a:rPr lang="en-US" sz="1900" dirty="0" err="1">
                <a:effectLst/>
                <a:ea typeface="Calibri" panose="020F0502020204030204" pitchFamily="34" charset="0"/>
              </a:rPr>
              <a:t>cầu</a:t>
            </a:r>
            <a:r>
              <a:rPr lang="en-US" sz="1900" dirty="0">
                <a:effectLst/>
                <a:ea typeface="Calibri" panose="020F0502020204030204" pitchFamily="34" charset="0"/>
              </a:rPr>
              <a:t> </a:t>
            </a:r>
            <a:r>
              <a:rPr lang="en-US" sz="1900" dirty="0" err="1">
                <a:effectLst/>
                <a:ea typeface="Calibri" panose="020F0502020204030204" pitchFamily="34" charset="0"/>
              </a:rPr>
              <a:t>thay</a:t>
            </a:r>
            <a:r>
              <a:rPr lang="en-US" sz="1900" dirty="0">
                <a:effectLst/>
                <a:ea typeface="Calibri" panose="020F0502020204030204" pitchFamily="34" charset="0"/>
              </a:rPr>
              <a:t> </a:t>
            </a:r>
            <a:r>
              <a:rPr lang="en-US" sz="1900" dirty="0" err="1">
                <a:effectLst/>
                <a:ea typeface="Calibri" panose="020F0502020204030204" pitchFamily="34" charset="0"/>
              </a:rPr>
              <a:t>đổi</a:t>
            </a:r>
            <a:r>
              <a:rPr lang="en-US" sz="1900" dirty="0">
                <a:effectLst/>
                <a:ea typeface="Calibri" panose="020F0502020204030204" pitchFamily="34" charset="0"/>
              </a:rPr>
              <a:t> </a:t>
            </a:r>
            <a:r>
              <a:rPr lang="en-US" sz="1900" dirty="0" err="1">
                <a:effectLst/>
                <a:ea typeface="Calibri" panose="020F0502020204030204" pitchFamily="34" charset="0"/>
              </a:rPr>
              <a:t>nội</a:t>
            </a:r>
            <a:r>
              <a:rPr lang="en-US" sz="1900" dirty="0">
                <a:effectLst/>
                <a:ea typeface="Calibri" panose="020F0502020204030204" pitchFamily="34" charset="0"/>
              </a:rPr>
              <a:t> dung </a:t>
            </a:r>
            <a:r>
              <a:rPr lang="en-US" sz="1900" dirty="0" err="1">
                <a:effectLst/>
                <a:ea typeface="Calibri" panose="020F0502020204030204" pitchFamily="34" charset="0"/>
              </a:rPr>
              <a:t>thông</a:t>
            </a:r>
            <a:r>
              <a:rPr lang="en-US" sz="1900" dirty="0">
                <a:effectLst/>
                <a:ea typeface="Calibri" panose="020F0502020204030204" pitchFamily="34" charset="0"/>
              </a:rPr>
              <a:t> tin </a:t>
            </a:r>
            <a:r>
              <a:rPr lang="en-US" sz="1900" dirty="0" err="1">
                <a:effectLst/>
                <a:ea typeface="Calibri" panose="020F0502020204030204" pitchFamily="34" charset="0"/>
              </a:rPr>
              <a:t>phải</a:t>
            </a:r>
            <a:r>
              <a:rPr lang="en-US" sz="1900" dirty="0">
                <a:effectLst/>
                <a:ea typeface="Calibri" panose="020F0502020204030204" pitchFamily="34" charset="0"/>
              </a:rPr>
              <a:t> </a:t>
            </a:r>
            <a:r>
              <a:rPr lang="en-US" sz="1900" dirty="0" err="1">
                <a:effectLst/>
                <a:ea typeface="Calibri" panose="020F0502020204030204" pitchFamily="34" charset="0"/>
              </a:rPr>
              <a:t>đảm</a:t>
            </a:r>
            <a:r>
              <a:rPr lang="en-US" sz="1900" dirty="0">
                <a:effectLst/>
                <a:ea typeface="Calibri" panose="020F0502020204030204" pitchFamily="34" charset="0"/>
              </a:rPr>
              <a:t> </a:t>
            </a:r>
            <a:r>
              <a:rPr lang="en-US" sz="1900" dirty="0" err="1">
                <a:effectLst/>
                <a:ea typeface="Calibri" panose="020F0502020204030204" pitchFamily="34" charset="0"/>
              </a:rPr>
              <a:t>bảo</a:t>
            </a:r>
            <a:r>
              <a:rPr lang="en-US" sz="1900" dirty="0">
                <a:effectLst/>
                <a:ea typeface="Calibri" panose="020F0502020204030204" pitchFamily="34" charset="0"/>
              </a:rPr>
              <a:t> </a:t>
            </a:r>
            <a:r>
              <a:rPr lang="en-US" sz="1900" dirty="0" err="1">
                <a:effectLst/>
                <a:ea typeface="Calibri" panose="020F0502020204030204" pitchFamily="34" charset="0"/>
              </a:rPr>
              <a:t>còn</a:t>
            </a:r>
            <a:r>
              <a:rPr lang="en-US" sz="1900" dirty="0">
                <a:effectLst/>
                <a:ea typeface="Calibri" panose="020F0502020204030204" pitchFamily="34" charset="0"/>
              </a:rPr>
              <a:t> </a:t>
            </a:r>
            <a:r>
              <a:rPr lang="en-US" sz="1900" dirty="0" err="1">
                <a:effectLst/>
                <a:ea typeface="Calibri" panose="020F0502020204030204" pitchFamily="34" charset="0"/>
              </a:rPr>
              <a:t>thời</a:t>
            </a:r>
            <a:r>
              <a:rPr lang="en-US" sz="1900" dirty="0">
                <a:effectLst/>
                <a:ea typeface="Calibri" panose="020F0502020204030204" pitchFamily="34" charset="0"/>
              </a:rPr>
              <a:t> </a:t>
            </a:r>
            <a:r>
              <a:rPr lang="en-US" sz="1900" dirty="0" err="1">
                <a:effectLst/>
                <a:ea typeface="Calibri" panose="020F0502020204030204" pitchFamily="34" charset="0"/>
              </a:rPr>
              <a:t>hạn</a:t>
            </a:r>
            <a:r>
              <a:rPr lang="en-US" sz="1900" dirty="0">
                <a:effectLst/>
                <a:ea typeface="Calibri" panose="020F0502020204030204" pitchFamily="34" charset="0"/>
              </a:rPr>
              <a:t> </a:t>
            </a:r>
            <a:r>
              <a:rPr lang="en-US" sz="1900" dirty="0" err="1">
                <a:effectLst/>
                <a:ea typeface="Calibri" panose="020F0502020204030204" pitchFamily="34" charset="0"/>
              </a:rPr>
              <a:t>sử</a:t>
            </a:r>
            <a:r>
              <a:rPr lang="en-US" sz="1900" dirty="0">
                <a:effectLst/>
                <a:ea typeface="Calibri" panose="020F0502020204030204" pitchFamily="34" charset="0"/>
              </a:rPr>
              <a:t> </a:t>
            </a:r>
            <a:r>
              <a:rPr lang="en-US" sz="1900" dirty="0" err="1">
                <a:effectLst/>
                <a:ea typeface="Calibri" panose="020F0502020204030204" pitchFamily="34" charset="0"/>
              </a:rPr>
              <a:t>dụng</a:t>
            </a:r>
            <a:r>
              <a:rPr lang="en-US" sz="1900" dirty="0">
                <a:effectLst/>
                <a:ea typeface="Calibri" panose="020F0502020204030204" pitchFamily="34" charset="0"/>
              </a:rPr>
              <a:t> </a:t>
            </a:r>
            <a:r>
              <a:rPr lang="en-US" sz="1900" dirty="0" err="1">
                <a:effectLst/>
                <a:ea typeface="Calibri" panose="020F0502020204030204" pitchFamily="34" charset="0"/>
              </a:rPr>
              <a:t>ít</a:t>
            </a:r>
            <a:r>
              <a:rPr lang="en-US" sz="1900" dirty="0">
                <a:effectLst/>
                <a:ea typeface="Calibri" panose="020F0502020204030204" pitchFamily="34" charset="0"/>
              </a:rPr>
              <a:t> </a:t>
            </a:r>
            <a:r>
              <a:rPr lang="en-US" sz="1900" dirty="0" err="1">
                <a:effectLst/>
                <a:ea typeface="Calibri" panose="020F0502020204030204" pitchFamily="34" charset="0"/>
              </a:rPr>
              <a:t>nhất</a:t>
            </a:r>
            <a:r>
              <a:rPr lang="en-US" sz="1900" dirty="0">
                <a:effectLst/>
                <a:ea typeface="Calibri" panose="020F0502020204030204" pitchFamily="34" charset="0"/>
              </a:rPr>
              <a:t> 30 </a:t>
            </a:r>
            <a:r>
              <a:rPr lang="en-US" sz="1900" dirty="0" err="1">
                <a:effectLst/>
                <a:ea typeface="Calibri" panose="020F0502020204030204" pitchFamily="34" charset="0"/>
              </a:rPr>
              <a:t>ngày</a:t>
            </a:r>
            <a:r>
              <a:rPr lang="en-US" sz="1900" dirty="0">
                <a:effectLst/>
                <a:ea typeface="Calibri" panose="020F0502020204030204" pitchFamily="34" charset="0"/>
              </a:rPr>
              <a:t>. </a:t>
            </a:r>
            <a:r>
              <a:rPr lang="en-US" sz="1900" dirty="0" err="1">
                <a:effectLst/>
                <a:ea typeface="Calibri" panose="020F0502020204030204" pitchFamily="34" charset="0"/>
              </a:rPr>
              <a:t>Việc</a:t>
            </a:r>
            <a:r>
              <a:rPr lang="en-US" sz="1900" dirty="0">
                <a:effectLst/>
                <a:ea typeface="Calibri" panose="020F0502020204030204" pitchFamily="34" charset="0"/>
              </a:rPr>
              <a:t> </a:t>
            </a:r>
            <a:r>
              <a:rPr lang="en-US" sz="1900" dirty="0" err="1">
                <a:effectLst/>
                <a:ea typeface="Calibri" panose="020F0502020204030204" pitchFamily="34" charset="0"/>
              </a:rPr>
              <a:t>thay</a:t>
            </a:r>
            <a:r>
              <a:rPr lang="en-US" sz="1900" dirty="0">
                <a:effectLst/>
                <a:ea typeface="Calibri" panose="020F0502020204030204" pitchFamily="34" charset="0"/>
              </a:rPr>
              <a:t> </a:t>
            </a:r>
            <a:r>
              <a:rPr lang="en-US" sz="1900" dirty="0" err="1">
                <a:effectLst/>
                <a:ea typeface="Calibri" panose="020F0502020204030204" pitchFamily="34" charset="0"/>
              </a:rPr>
              <a:t>đổi</a:t>
            </a:r>
            <a:r>
              <a:rPr lang="en-US" sz="1900" dirty="0">
                <a:effectLst/>
                <a:ea typeface="Calibri" panose="020F0502020204030204" pitchFamily="34" charset="0"/>
              </a:rPr>
              <a:t> </a:t>
            </a:r>
            <a:r>
              <a:rPr lang="en-US" sz="1900" dirty="0" err="1">
                <a:effectLst/>
                <a:ea typeface="Calibri" panose="020F0502020204030204" pitchFamily="34" charset="0"/>
              </a:rPr>
              <a:t>nội</a:t>
            </a:r>
            <a:r>
              <a:rPr lang="en-US" sz="1900" dirty="0">
                <a:effectLst/>
                <a:ea typeface="Calibri" panose="020F0502020204030204" pitchFamily="34" charset="0"/>
              </a:rPr>
              <a:t> dung </a:t>
            </a:r>
            <a:r>
              <a:rPr lang="en-US" sz="1900" dirty="0" err="1">
                <a:effectLst/>
                <a:ea typeface="Calibri" panose="020F0502020204030204" pitchFamily="34" charset="0"/>
              </a:rPr>
              <a:t>thông</a:t>
            </a:r>
            <a:r>
              <a:rPr lang="en-US" sz="1900" dirty="0">
                <a:effectLst/>
                <a:ea typeface="Calibri" panose="020F0502020204030204" pitchFamily="34" charset="0"/>
              </a:rPr>
              <a:t> tin </a:t>
            </a:r>
            <a:r>
              <a:rPr lang="en-US" sz="1900" dirty="0" err="1">
                <a:effectLst/>
                <a:ea typeface="Calibri" panose="020F0502020204030204" pitchFamily="34" charset="0"/>
              </a:rPr>
              <a:t>chứng</a:t>
            </a:r>
            <a:r>
              <a:rPr lang="en-US" sz="1900" dirty="0">
                <a:effectLst/>
                <a:ea typeface="Calibri" panose="020F0502020204030204" pitchFamily="34" charset="0"/>
              </a:rPr>
              <a:t> </a:t>
            </a:r>
            <a:r>
              <a:rPr lang="en-US" sz="1900" dirty="0" err="1">
                <a:effectLst/>
                <a:ea typeface="Calibri" panose="020F0502020204030204" pitchFamily="34" charset="0"/>
              </a:rPr>
              <a:t>thư</a:t>
            </a:r>
            <a:r>
              <a:rPr lang="en-US" sz="1900" dirty="0">
                <a:effectLst/>
                <a:ea typeface="Calibri" panose="020F0502020204030204" pitchFamily="34" charset="0"/>
              </a:rPr>
              <a:t> </a:t>
            </a:r>
            <a:r>
              <a:rPr lang="en-US" sz="1900" dirty="0" err="1">
                <a:effectLst/>
                <a:ea typeface="Calibri" panose="020F0502020204030204" pitchFamily="34" charset="0"/>
              </a:rPr>
              <a:t>chữ</a:t>
            </a:r>
            <a:r>
              <a:rPr lang="en-US" sz="1900" dirty="0">
                <a:effectLst/>
                <a:ea typeface="Calibri" panose="020F0502020204030204" pitchFamily="34" charset="0"/>
              </a:rPr>
              <a:t> </a:t>
            </a:r>
            <a:r>
              <a:rPr lang="en-US" sz="1900" dirty="0" err="1">
                <a:effectLst/>
                <a:ea typeface="Calibri" panose="020F0502020204030204" pitchFamily="34" charset="0"/>
              </a:rPr>
              <a:t>ký</a:t>
            </a:r>
            <a:r>
              <a:rPr lang="en-US" sz="1900" dirty="0">
                <a:effectLst/>
                <a:ea typeface="Calibri" panose="020F0502020204030204" pitchFamily="34" charset="0"/>
              </a:rPr>
              <a:t> </a:t>
            </a:r>
            <a:r>
              <a:rPr lang="en-US" sz="1900" dirty="0" err="1">
                <a:effectLst/>
                <a:ea typeface="Calibri" panose="020F0502020204030204" pitchFamily="34" charset="0"/>
              </a:rPr>
              <a:t>số</a:t>
            </a:r>
            <a:r>
              <a:rPr lang="en-US" sz="1900" dirty="0">
                <a:effectLst/>
                <a:ea typeface="Calibri" panose="020F0502020204030204" pitchFamily="34" charset="0"/>
              </a:rPr>
              <a:t> </a:t>
            </a:r>
            <a:r>
              <a:rPr lang="vi-VN" sz="1900" dirty="0">
                <a:solidFill>
                  <a:srgbClr val="000000"/>
                </a:solidFill>
                <a:effectLst/>
                <a:ea typeface="Times New Roman" panose="02020603050405020304" pitchFamily="18" charset="0"/>
              </a:rPr>
              <a:t>chuyên dùng công vụ</a:t>
            </a:r>
            <a:r>
              <a:rPr lang="vi-VN" sz="1900" dirty="0">
                <a:effectLst/>
                <a:ea typeface="Calibri" panose="020F0502020204030204" pitchFamily="34" charset="0"/>
              </a:rPr>
              <a:t> </a:t>
            </a:r>
            <a:r>
              <a:rPr lang="en-US" sz="1900" dirty="0" err="1">
                <a:effectLst/>
                <a:ea typeface="Calibri" panose="020F0502020204030204" pitchFamily="34" charset="0"/>
              </a:rPr>
              <a:t>không</a:t>
            </a:r>
            <a:r>
              <a:rPr lang="en-US" sz="1900" dirty="0">
                <a:effectLst/>
                <a:ea typeface="Calibri" panose="020F0502020204030204" pitchFamily="34" charset="0"/>
              </a:rPr>
              <a:t> </a:t>
            </a:r>
            <a:r>
              <a:rPr lang="en-US" sz="1900" dirty="0" err="1">
                <a:effectLst/>
                <a:ea typeface="Calibri" panose="020F0502020204030204" pitchFamily="34" charset="0"/>
              </a:rPr>
              <a:t>làm</a:t>
            </a:r>
            <a:r>
              <a:rPr lang="en-US" sz="1900" dirty="0">
                <a:effectLst/>
                <a:ea typeface="Calibri" panose="020F0502020204030204" pitchFamily="34" charset="0"/>
              </a:rPr>
              <a:t> </a:t>
            </a:r>
            <a:r>
              <a:rPr lang="en-US" sz="1900" dirty="0" err="1">
                <a:effectLst/>
                <a:ea typeface="Calibri" panose="020F0502020204030204" pitchFamily="34" charset="0"/>
              </a:rPr>
              <a:t>thay</a:t>
            </a:r>
            <a:r>
              <a:rPr lang="en-US" sz="1900" dirty="0">
                <a:effectLst/>
                <a:ea typeface="Calibri" panose="020F0502020204030204" pitchFamily="34" charset="0"/>
              </a:rPr>
              <a:t> </a:t>
            </a:r>
            <a:r>
              <a:rPr lang="en-US" sz="1900" dirty="0" err="1">
                <a:effectLst/>
                <a:ea typeface="Calibri" panose="020F0502020204030204" pitchFamily="34" charset="0"/>
              </a:rPr>
              <a:t>đổi</a:t>
            </a:r>
            <a:r>
              <a:rPr lang="en-US" sz="1900" dirty="0">
                <a:effectLst/>
                <a:ea typeface="Calibri" panose="020F0502020204030204" pitchFamily="34" charset="0"/>
              </a:rPr>
              <a:t> </a:t>
            </a:r>
            <a:r>
              <a:rPr lang="en-US" sz="1900" dirty="0" err="1">
                <a:effectLst/>
                <a:ea typeface="Calibri" panose="020F0502020204030204" pitchFamily="34" charset="0"/>
              </a:rPr>
              <a:t>thời</a:t>
            </a:r>
            <a:r>
              <a:rPr lang="en-US" sz="1900" dirty="0">
                <a:effectLst/>
                <a:ea typeface="Calibri" panose="020F0502020204030204" pitchFamily="34" charset="0"/>
              </a:rPr>
              <a:t> </a:t>
            </a:r>
            <a:r>
              <a:rPr lang="en-US" sz="1900" dirty="0" err="1">
                <a:effectLst/>
                <a:ea typeface="Calibri" panose="020F0502020204030204" pitchFamily="34" charset="0"/>
              </a:rPr>
              <a:t>hạn</a:t>
            </a:r>
            <a:r>
              <a:rPr lang="en-US" sz="1900" dirty="0">
                <a:effectLst/>
                <a:ea typeface="Calibri" panose="020F0502020204030204" pitchFamily="34" charset="0"/>
              </a:rPr>
              <a:t> </a:t>
            </a:r>
            <a:r>
              <a:rPr lang="en-US" sz="1900" dirty="0" err="1">
                <a:effectLst/>
                <a:ea typeface="Calibri" panose="020F0502020204030204" pitchFamily="34" charset="0"/>
              </a:rPr>
              <a:t>sử</a:t>
            </a:r>
            <a:r>
              <a:rPr lang="en-US" sz="1900" dirty="0">
                <a:effectLst/>
                <a:ea typeface="Calibri" panose="020F0502020204030204" pitchFamily="34" charset="0"/>
              </a:rPr>
              <a:t> </a:t>
            </a:r>
            <a:r>
              <a:rPr lang="en-US" sz="1900" dirty="0" err="1">
                <a:effectLst/>
                <a:ea typeface="Calibri" panose="020F0502020204030204" pitchFamily="34" charset="0"/>
              </a:rPr>
              <a:t>dụng</a:t>
            </a:r>
            <a:r>
              <a:rPr lang="en-US" sz="1900" dirty="0">
                <a:effectLst/>
                <a:ea typeface="Calibri" panose="020F0502020204030204" pitchFamily="34" charset="0"/>
              </a:rPr>
              <a:t> </a:t>
            </a:r>
            <a:r>
              <a:rPr lang="en-US" sz="1900" dirty="0" err="1">
                <a:effectLst/>
                <a:ea typeface="Calibri" panose="020F0502020204030204" pitchFamily="34" charset="0"/>
              </a:rPr>
              <a:t>của</a:t>
            </a:r>
            <a:r>
              <a:rPr lang="en-US" sz="1900" dirty="0">
                <a:effectLst/>
                <a:ea typeface="Calibri" panose="020F0502020204030204" pitchFamily="34" charset="0"/>
              </a:rPr>
              <a:t> </a:t>
            </a:r>
            <a:r>
              <a:rPr lang="en-US" sz="1900" dirty="0" err="1">
                <a:effectLst/>
                <a:ea typeface="Calibri" panose="020F0502020204030204" pitchFamily="34" charset="0"/>
              </a:rPr>
              <a:t>chứng</a:t>
            </a:r>
            <a:r>
              <a:rPr lang="en-US" sz="1900" dirty="0">
                <a:effectLst/>
                <a:ea typeface="Calibri" panose="020F0502020204030204" pitchFamily="34" charset="0"/>
              </a:rPr>
              <a:t> </a:t>
            </a:r>
            <a:r>
              <a:rPr lang="en-US" sz="1900" dirty="0" err="1">
                <a:effectLst/>
                <a:ea typeface="Calibri" panose="020F0502020204030204" pitchFamily="34" charset="0"/>
              </a:rPr>
              <a:t>thư</a:t>
            </a:r>
            <a:r>
              <a:rPr lang="en-US" sz="1900" dirty="0">
                <a:effectLst/>
                <a:ea typeface="Calibri" panose="020F0502020204030204" pitchFamily="34" charset="0"/>
              </a:rPr>
              <a:t> </a:t>
            </a:r>
            <a:r>
              <a:rPr lang="en-US" sz="1900" dirty="0" err="1">
                <a:effectLst/>
                <a:ea typeface="Calibri" panose="020F0502020204030204" pitchFamily="34" charset="0"/>
              </a:rPr>
              <a:t>chữ</a:t>
            </a:r>
            <a:r>
              <a:rPr lang="en-US" sz="1900" dirty="0">
                <a:effectLst/>
                <a:ea typeface="Calibri" panose="020F0502020204030204" pitchFamily="34" charset="0"/>
              </a:rPr>
              <a:t> </a:t>
            </a:r>
            <a:r>
              <a:rPr lang="en-US" sz="1900" dirty="0" err="1">
                <a:effectLst/>
                <a:ea typeface="Calibri" panose="020F0502020204030204" pitchFamily="34" charset="0"/>
              </a:rPr>
              <a:t>ký</a:t>
            </a:r>
            <a:r>
              <a:rPr lang="en-US" sz="1900" dirty="0">
                <a:effectLst/>
                <a:ea typeface="Calibri" panose="020F0502020204030204" pitchFamily="34" charset="0"/>
              </a:rPr>
              <a:t> </a:t>
            </a:r>
            <a:r>
              <a:rPr lang="en-US" sz="1900" dirty="0" err="1">
                <a:effectLst/>
                <a:ea typeface="Calibri" panose="020F0502020204030204" pitchFamily="34" charset="0"/>
              </a:rPr>
              <a:t>số</a:t>
            </a:r>
            <a:r>
              <a:rPr lang="en-US" sz="1900" dirty="0">
                <a:effectLst/>
                <a:ea typeface="Calibri" panose="020F0502020204030204" pitchFamily="34" charset="0"/>
              </a:rPr>
              <a:t> </a:t>
            </a:r>
            <a:r>
              <a:rPr lang="vi-VN" sz="1900" dirty="0">
                <a:solidFill>
                  <a:srgbClr val="000000"/>
                </a:solidFill>
                <a:effectLst/>
                <a:ea typeface="Times New Roman" panose="02020603050405020304" pitchFamily="18" charset="0"/>
              </a:rPr>
              <a:t>chuyên dùng công vụ</a:t>
            </a:r>
            <a:r>
              <a:rPr lang="vi-VN" sz="1900" dirty="0">
                <a:effectLst/>
                <a:ea typeface="Calibri" panose="020F0502020204030204" pitchFamily="34" charset="0"/>
              </a:rPr>
              <a:t> </a:t>
            </a:r>
            <a:r>
              <a:rPr lang="en-US" sz="1900" dirty="0" err="1">
                <a:effectLst/>
                <a:ea typeface="Calibri" panose="020F0502020204030204" pitchFamily="34" charset="0"/>
              </a:rPr>
              <a:t>đó</a:t>
            </a:r>
            <a:r>
              <a:rPr lang="vi-VN" sz="1900" dirty="0">
                <a:effectLst/>
                <a:ea typeface="Times New Roman" panose="02020603050405020304" pitchFamily="18" charset="0"/>
              </a:rPr>
              <a:t>.</a:t>
            </a:r>
            <a:endParaRPr lang="en-US" sz="1900" dirty="0">
              <a:effectLst/>
              <a:ea typeface="Calibri" panose="020F0502020204030204" pitchFamily="34" charset="0"/>
            </a:endParaRPr>
          </a:p>
          <a:p>
            <a:pPr marL="0" indent="457200" algn="just">
              <a:lnSpc>
                <a:spcPts val="2200"/>
              </a:lnSpc>
              <a:spcBef>
                <a:spcPts val="200"/>
              </a:spcBef>
              <a:spcAft>
                <a:spcPts val="200"/>
              </a:spcAft>
              <a:buNone/>
            </a:pPr>
            <a:r>
              <a:rPr lang="vi-VN" sz="1900" dirty="0">
                <a:effectLst/>
                <a:ea typeface="Times New Roman" panose="02020603050405020304" pitchFamily="18" charset="0"/>
              </a:rPr>
              <a:t>2. Cơ quan, tổ chức </a:t>
            </a:r>
            <a:r>
              <a:rPr lang="en-US" sz="1900" dirty="0" err="1">
                <a:effectLst/>
                <a:ea typeface="Times New Roman" panose="02020603050405020304" pitchFamily="18" charset="0"/>
              </a:rPr>
              <a:t>quản</a:t>
            </a:r>
            <a:r>
              <a:rPr lang="en-US" sz="1900" dirty="0">
                <a:effectLst/>
                <a:ea typeface="Times New Roman" panose="02020603050405020304" pitchFamily="18" charset="0"/>
              </a:rPr>
              <a:t> </a:t>
            </a:r>
            <a:r>
              <a:rPr lang="en-US" sz="1900" dirty="0" err="1">
                <a:effectLst/>
                <a:ea typeface="Times New Roman" panose="02020603050405020304" pitchFamily="18" charset="0"/>
              </a:rPr>
              <a:t>lý</a:t>
            </a:r>
            <a:r>
              <a:rPr lang="en-US" sz="1900" dirty="0">
                <a:effectLst/>
                <a:ea typeface="Times New Roman" panose="02020603050405020304" pitchFamily="18" charset="0"/>
              </a:rPr>
              <a:t> </a:t>
            </a:r>
            <a:r>
              <a:rPr lang="en-US" sz="1900" dirty="0" err="1">
                <a:effectLst/>
                <a:ea typeface="Times New Roman" panose="02020603050405020304" pitchFamily="18" charset="0"/>
              </a:rPr>
              <a:t>trực</a:t>
            </a:r>
            <a:r>
              <a:rPr lang="en-US" sz="1900" dirty="0">
                <a:effectLst/>
                <a:ea typeface="Times New Roman" panose="02020603050405020304" pitchFamily="18" charset="0"/>
              </a:rPr>
              <a:t> </a:t>
            </a:r>
            <a:r>
              <a:rPr lang="en-US" sz="1900" dirty="0" err="1">
                <a:effectLst/>
                <a:ea typeface="Times New Roman" panose="02020603050405020304" pitchFamily="18" charset="0"/>
              </a:rPr>
              <a:t>tiếp</a:t>
            </a:r>
            <a:r>
              <a:rPr lang="en-US" sz="1900" dirty="0">
                <a:effectLst/>
                <a:ea typeface="Times New Roman" panose="02020603050405020304" pitchFamily="18" charset="0"/>
              </a:rPr>
              <a:t> </a:t>
            </a:r>
            <a:r>
              <a:rPr lang="vi-VN" sz="1900" dirty="0">
                <a:effectLst/>
                <a:ea typeface="Times New Roman" panose="02020603050405020304" pitchFamily="18" charset="0"/>
              </a:rPr>
              <a:t>phải có văn bản đề </a:t>
            </a:r>
            <a:r>
              <a:rPr lang="en-US" sz="1900" dirty="0" err="1">
                <a:effectLst/>
                <a:ea typeface="Times New Roman" panose="02020603050405020304" pitchFamily="18" charset="0"/>
              </a:rPr>
              <a:t>nghị</a:t>
            </a:r>
            <a:r>
              <a:rPr lang="en-US" sz="1900" dirty="0">
                <a:effectLst/>
                <a:ea typeface="Times New Roman" panose="02020603050405020304" pitchFamily="18" charset="0"/>
              </a:rPr>
              <a:t> </a:t>
            </a:r>
            <a:r>
              <a:rPr lang="vi-VN" sz="1900" dirty="0">
                <a:effectLst/>
                <a:ea typeface="Times New Roman" panose="02020603050405020304" pitchFamily="18" charset="0"/>
              </a:rPr>
              <a:t>thay đổi nội dung thông tin chứng thư chữ ký số </a:t>
            </a:r>
            <a:r>
              <a:rPr lang="vi-VN" sz="1900" dirty="0">
                <a:solidFill>
                  <a:srgbClr val="000000"/>
                </a:solidFill>
                <a:effectLst/>
                <a:ea typeface="Times New Roman" panose="02020603050405020304" pitchFamily="18" charset="0"/>
              </a:rPr>
              <a:t>chuyên dùng công vụ</a:t>
            </a:r>
            <a:r>
              <a:rPr lang="vi-VN" sz="1900" dirty="0">
                <a:effectLst/>
                <a:ea typeface="Times New Roman" panose="02020603050405020304" pitchFamily="18" charset="0"/>
              </a:rPr>
              <a:t>.</a:t>
            </a:r>
            <a:endParaRPr lang="en-US" sz="1900" dirty="0">
              <a:effectLst/>
              <a:ea typeface="Times New Roman" panose="02020603050405020304" pitchFamily="18" charset="0"/>
            </a:endParaRPr>
          </a:p>
          <a:p>
            <a:pPr marL="0" indent="457200" algn="just">
              <a:lnSpc>
                <a:spcPts val="2200"/>
              </a:lnSpc>
              <a:spcBef>
                <a:spcPts val="200"/>
              </a:spcBef>
              <a:spcAft>
                <a:spcPts val="200"/>
              </a:spcAft>
              <a:buNone/>
            </a:pPr>
            <a:r>
              <a:rPr lang="vi-VN" sz="1800" b="1" dirty="0">
                <a:effectLst/>
                <a:ea typeface="Times New Roman" panose="02020603050405020304" pitchFamily="18" charset="0"/>
              </a:rPr>
              <a:t>Điều </a:t>
            </a:r>
            <a:r>
              <a:rPr lang="en-US" sz="1800" b="1" dirty="0">
                <a:effectLst/>
                <a:ea typeface="Times New Roman" panose="02020603050405020304" pitchFamily="18" charset="0"/>
              </a:rPr>
              <a:t>16</a:t>
            </a:r>
            <a:r>
              <a:rPr lang="vi-VN" sz="1800" b="1" dirty="0">
                <a:effectLst/>
                <a:ea typeface="Times New Roman" panose="02020603050405020304" pitchFamily="18" charset="0"/>
              </a:rPr>
              <a:t>. </a:t>
            </a:r>
            <a:r>
              <a:rPr lang="en-US" sz="1800" b="1" dirty="0" err="1">
                <a:effectLst/>
                <a:ea typeface="Times New Roman" panose="02020603050405020304" pitchFamily="18" charset="0"/>
              </a:rPr>
              <a:t>Hồ</a:t>
            </a:r>
            <a:r>
              <a:rPr lang="en-US" sz="1800" b="1" dirty="0">
                <a:effectLst/>
                <a:ea typeface="Times New Roman" panose="02020603050405020304" pitchFamily="18" charset="0"/>
              </a:rPr>
              <a:t> </a:t>
            </a:r>
            <a:r>
              <a:rPr lang="en-US" sz="1800" b="1" dirty="0" err="1">
                <a:effectLst/>
                <a:ea typeface="Times New Roman" panose="02020603050405020304" pitchFamily="18" charset="0"/>
              </a:rPr>
              <a:t>sơ</a:t>
            </a:r>
            <a:r>
              <a:rPr lang="en-US" sz="1800" b="1" dirty="0">
                <a:effectLst/>
                <a:ea typeface="Times New Roman" panose="02020603050405020304" pitchFamily="18" charset="0"/>
              </a:rPr>
              <a:t>, t</a:t>
            </a:r>
            <a:r>
              <a:rPr lang="vi-VN" sz="1800" b="1" dirty="0">
                <a:effectLst/>
                <a:ea typeface="Times New Roman" panose="02020603050405020304" pitchFamily="18" charset="0"/>
              </a:rPr>
              <a:t>rình tự, thủ tục thay đổi thông tin chứng thư chữ ký số </a:t>
            </a:r>
            <a:r>
              <a:rPr lang="en-GB" sz="1800" b="1" dirty="0" err="1">
                <a:effectLst/>
                <a:ea typeface="Calibri" panose="020F0502020204030204" pitchFamily="34" charset="0"/>
              </a:rPr>
              <a:t>chuyên</a:t>
            </a:r>
            <a:r>
              <a:rPr lang="en-GB" sz="1800" b="1" dirty="0">
                <a:effectLst/>
                <a:ea typeface="Calibri" panose="020F0502020204030204" pitchFamily="34" charset="0"/>
              </a:rPr>
              <a:t> </a:t>
            </a:r>
            <a:r>
              <a:rPr lang="en-GB" sz="1800" b="1" dirty="0" err="1">
                <a:effectLst/>
                <a:ea typeface="Calibri" panose="020F0502020204030204" pitchFamily="34" charset="0"/>
              </a:rPr>
              <a:t>dùng</a:t>
            </a:r>
            <a:r>
              <a:rPr lang="en-GB" sz="1800" b="1" dirty="0">
                <a:effectLst/>
                <a:ea typeface="Calibri" panose="020F0502020204030204" pitchFamily="34" charset="0"/>
              </a:rPr>
              <a:t> </a:t>
            </a:r>
            <a:r>
              <a:rPr lang="en-GB" sz="1800" b="1" dirty="0" err="1">
                <a:effectLst/>
                <a:ea typeface="Calibri" panose="020F0502020204030204" pitchFamily="34" charset="0"/>
              </a:rPr>
              <a:t>công</a:t>
            </a:r>
            <a:r>
              <a:rPr lang="en-GB" sz="1800" b="1" dirty="0">
                <a:effectLst/>
                <a:ea typeface="Calibri" panose="020F0502020204030204" pitchFamily="34" charset="0"/>
              </a:rPr>
              <a:t> </a:t>
            </a:r>
            <a:r>
              <a:rPr lang="en-GB" sz="1800" b="1" dirty="0" err="1">
                <a:effectLst/>
                <a:ea typeface="Calibri" panose="020F0502020204030204" pitchFamily="34" charset="0"/>
              </a:rPr>
              <a:t>vụ</a:t>
            </a:r>
            <a:endParaRPr lang="en-US" sz="1800" dirty="0">
              <a:effectLst/>
              <a:ea typeface="Calibri" panose="020F0502020204030204" pitchFamily="34" charset="0"/>
            </a:endParaRPr>
          </a:p>
          <a:p>
            <a:pPr marL="0" indent="457200" algn="just">
              <a:lnSpc>
                <a:spcPts val="2200"/>
              </a:lnSpc>
              <a:spcBef>
                <a:spcPts val="200"/>
              </a:spcBef>
              <a:spcAft>
                <a:spcPts val="200"/>
              </a:spcAft>
              <a:buNone/>
            </a:pPr>
            <a:endParaRPr lang="en-US" sz="1900" dirty="0">
              <a:effectLst/>
              <a:ea typeface="Calibri" panose="020F0502020204030204" pitchFamily="34" charset="0"/>
            </a:endParaRPr>
          </a:p>
        </p:txBody>
      </p:sp>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14</a:t>
            </a:fld>
            <a:endParaRPr lang="en-US" altLang="en-US" sz="1200">
              <a:solidFill>
                <a:srgbClr val="898989"/>
              </a:solidFill>
              <a:latin typeface="Calibri" panose="020F0502020204030204" pitchFamily="34" charset="0"/>
            </a:endParaRPr>
          </a:p>
        </p:txBody>
      </p:sp>
      <p:pic>
        <p:nvPicPr>
          <p:cNvPr id="6" name="Picture 5">
            <a:extLst>
              <a:ext uri="{FF2B5EF4-FFF2-40B4-BE49-F238E27FC236}">
                <a16:creationId xmlns="" xmlns:a16="http://schemas.microsoft.com/office/drawing/2014/main" id="{934B5B86-7DB7-98B4-8F78-0AA2322ECA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3200400"/>
            <a:ext cx="10363199" cy="3352800"/>
          </a:xfrm>
          <a:prstGeom prst="rect">
            <a:avLst/>
          </a:prstGeom>
        </p:spPr>
      </p:pic>
      <p:sp>
        <p:nvSpPr>
          <p:cNvPr id="9"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01649"/>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9533792"/>
      </p:ext>
    </p:extLst>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15</a:t>
            </a:fld>
            <a:endParaRPr lang="en-US" altLang="en-US" sz="1200">
              <a:solidFill>
                <a:srgbClr val="898989"/>
              </a:solidFill>
              <a:latin typeface="Calibri" panose="020F0502020204030204" pitchFamily="34" charset="0"/>
            </a:endParaRPr>
          </a:p>
        </p:txBody>
      </p:sp>
      <p:pic>
        <p:nvPicPr>
          <p:cNvPr id="3" name="Picture 2">
            <a:extLst>
              <a:ext uri="{FF2B5EF4-FFF2-40B4-BE49-F238E27FC236}">
                <a16:creationId xmlns="" xmlns:a16="http://schemas.microsoft.com/office/drawing/2014/main" id="{CA480082-7AF8-6701-2F21-BAD8DBC45C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914400"/>
            <a:ext cx="10591800" cy="5562600"/>
          </a:xfrm>
          <a:prstGeom prst="rect">
            <a:avLst/>
          </a:prstGeom>
        </p:spPr>
      </p:pic>
      <p:sp>
        <p:nvSpPr>
          <p:cNvPr id="8"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01649"/>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7379436"/>
      </p:ext>
    </p:extLst>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F350305B-AF9A-9ABA-F10B-0661889A558E}"/>
              </a:ext>
            </a:extLst>
          </p:cNvPr>
          <p:cNvSpPr>
            <a:spLocks noGrp="1"/>
          </p:cNvSpPr>
          <p:nvPr>
            <p:ph idx="1"/>
          </p:nvPr>
        </p:nvSpPr>
        <p:spPr>
          <a:xfrm>
            <a:off x="838200" y="914400"/>
            <a:ext cx="10515600" cy="5486400"/>
          </a:xfrm>
        </p:spPr>
        <p:txBody>
          <a:bodyPr/>
          <a:lstStyle/>
          <a:p>
            <a:pPr marL="0" indent="457200" algn="just">
              <a:lnSpc>
                <a:spcPts val="2400"/>
              </a:lnSpc>
              <a:spcBef>
                <a:spcPts val="200"/>
              </a:spcBef>
              <a:spcAft>
                <a:spcPts val="200"/>
              </a:spcAft>
              <a:buNone/>
            </a:pPr>
            <a:r>
              <a:rPr lang="vi-VN" sz="2200" b="1" dirty="0">
                <a:effectLst/>
                <a:ea typeface="Times New Roman" panose="02020603050405020304" pitchFamily="18" charset="0"/>
              </a:rPr>
              <a:t>Điều </a:t>
            </a:r>
            <a:r>
              <a:rPr lang="en-US" sz="2200" b="1" dirty="0">
                <a:effectLst/>
                <a:ea typeface="Times New Roman" panose="02020603050405020304" pitchFamily="18" charset="0"/>
              </a:rPr>
              <a:t>19</a:t>
            </a:r>
            <a:r>
              <a:rPr lang="vi-VN" sz="2200" b="1" dirty="0">
                <a:effectLst/>
                <a:ea typeface="Times New Roman" panose="02020603050405020304" pitchFamily="18" charset="0"/>
              </a:rPr>
              <a:t>. Hồ sơ, trình tự, thủ tục thu hồi chứng thư chữ ký số </a:t>
            </a:r>
            <a:r>
              <a:rPr lang="en-GB" sz="2200" b="1" dirty="0" err="1">
                <a:effectLst/>
                <a:ea typeface="Calibri" panose="020F0502020204030204" pitchFamily="34" charset="0"/>
              </a:rPr>
              <a:t>chuyên</a:t>
            </a:r>
            <a:r>
              <a:rPr lang="en-GB" sz="2200" b="1" dirty="0">
                <a:effectLst/>
                <a:ea typeface="Calibri" panose="020F0502020204030204" pitchFamily="34" charset="0"/>
              </a:rPr>
              <a:t> </a:t>
            </a:r>
            <a:r>
              <a:rPr lang="en-GB" sz="2200" b="1" dirty="0" err="1">
                <a:effectLst/>
                <a:ea typeface="Calibri" panose="020F0502020204030204" pitchFamily="34" charset="0"/>
              </a:rPr>
              <a:t>dùng</a:t>
            </a:r>
            <a:r>
              <a:rPr lang="en-GB" sz="2200" b="1" dirty="0">
                <a:effectLst/>
                <a:ea typeface="Calibri" panose="020F0502020204030204" pitchFamily="34" charset="0"/>
              </a:rPr>
              <a:t> </a:t>
            </a:r>
            <a:r>
              <a:rPr lang="en-GB" sz="2200" b="1" dirty="0" err="1">
                <a:effectLst/>
                <a:ea typeface="Calibri" panose="020F0502020204030204" pitchFamily="34" charset="0"/>
              </a:rPr>
              <a:t>công</a:t>
            </a:r>
            <a:r>
              <a:rPr lang="en-GB" sz="2200" b="1" dirty="0">
                <a:effectLst/>
                <a:ea typeface="Calibri" panose="020F0502020204030204" pitchFamily="34" charset="0"/>
              </a:rPr>
              <a:t> </a:t>
            </a:r>
            <a:r>
              <a:rPr lang="en-GB" sz="2200" b="1" dirty="0" err="1">
                <a:effectLst/>
                <a:ea typeface="Calibri" panose="020F0502020204030204" pitchFamily="34" charset="0"/>
              </a:rPr>
              <a:t>vụ</a:t>
            </a:r>
            <a:endParaRPr lang="en-US" sz="2200" dirty="0">
              <a:effectLst/>
              <a:ea typeface="Calibri" panose="020F0502020204030204" pitchFamily="34" charset="0"/>
            </a:endParaRPr>
          </a:p>
          <a:p>
            <a:pPr marL="0" indent="457200" algn="just">
              <a:lnSpc>
                <a:spcPts val="2400"/>
              </a:lnSpc>
              <a:spcBef>
                <a:spcPts val="200"/>
              </a:spcBef>
              <a:spcAft>
                <a:spcPts val="200"/>
              </a:spcAft>
              <a:buNone/>
            </a:pPr>
            <a:r>
              <a:rPr lang="vi-VN" sz="2200" dirty="0">
                <a:effectLst/>
                <a:ea typeface="Times New Roman" panose="02020603050405020304" pitchFamily="18" charset="0"/>
              </a:rPr>
              <a:t>1. Hồ sơ thu hồi chứng thư chữ ký số gồm một trong những văn bản sau</a:t>
            </a:r>
            <a:endParaRPr lang="en-US" sz="2200" dirty="0">
              <a:effectLst/>
              <a:ea typeface="Calibri" panose="020F0502020204030204" pitchFamily="34" charset="0"/>
            </a:endParaRPr>
          </a:p>
          <a:p>
            <a:pPr marL="0" indent="457200" algn="just">
              <a:lnSpc>
                <a:spcPts val="2400"/>
              </a:lnSpc>
              <a:spcBef>
                <a:spcPts val="200"/>
              </a:spcBef>
              <a:spcAft>
                <a:spcPts val="200"/>
              </a:spcAft>
              <a:buNone/>
            </a:pPr>
            <a:r>
              <a:rPr lang="vi-VN" sz="2200" dirty="0">
                <a:effectLst/>
                <a:ea typeface="Times New Roman" panose="02020603050405020304" pitchFamily="18" charset="0"/>
              </a:rPr>
              <a:t>a) Văn bản đề nghị thu hồi chứng thư chữ ký số của cơ quan, tổ chức quản lý trực tiếp;</a:t>
            </a:r>
            <a:endParaRPr lang="en-US" sz="2200" dirty="0">
              <a:effectLst/>
              <a:ea typeface="Calibri" panose="020F0502020204030204" pitchFamily="34" charset="0"/>
            </a:endParaRPr>
          </a:p>
          <a:p>
            <a:pPr marL="0" indent="457200" algn="just">
              <a:lnSpc>
                <a:spcPts val="2400"/>
              </a:lnSpc>
              <a:spcBef>
                <a:spcPts val="200"/>
              </a:spcBef>
              <a:spcAft>
                <a:spcPts val="200"/>
              </a:spcAft>
              <a:buNone/>
            </a:pPr>
            <a:r>
              <a:rPr lang="vi-VN" sz="2200" dirty="0">
                <a:effectLst/>
                <a:ea typeface="Times New Roman" panose="02020603050405020304" pitchFamily="18" charset="0"/>
              </a:rPr>
              <a:t>b) Văn bản đề nghị thu hồi chứng thư chữ ký số của cơ quan tiến hành tố tụng, cơ quan công an.</a:t>
            </a:r>
            <a:endParaRPr lang="en-US" sz="2200" dirty="0">
              <a:effectLst/>
              <a:ea typeface="Calibri" panose="020F0502020204030204" pitchFamily="34" charset="0"/>
            </a:endParaRPr>
          </a:p>
          <a:p>
            <a:pPr marL="0" indent="457200" algn="just">
              <a:lnSpc>
                <a:spcPts val="2400"/>
              </a:lnSpc>
              <a:spcBef>
                <a:spcPts val="200"/>
              </a:spcBef>
              <a:spcAft>
                <a:spcPts val="200"/>
              </a:spcAft>
              <a:buNone/>
            </a:pPr>
            <a:r>
              <a:rPr lang="vi-VN" sz="2200" dirty="0">
                <a:effectLst/>
                <a:ea typeface="Times New Roman" panose="02020603050405020304" pitchFamily="18" charset="0"/>
              </a:rPr>
              <a:t>2. Trình tự, thủ tục thu hồi chứng thư chữ ký số </a:t>
            </a:r>
            <a:r>
              <a:rPr lang="vi-VN" sz="2200" dirty="0">
                <a:solidFill>
                  <a:srgbClr val="000000"/>
                </a:solidFill>
                <a:effectLst/>
                <a:ea typeface="Times New Roman" panose="02020603050405020304" pitchFamily="18" charset="0"/>
              </a:rPr>
              <a:t>chuyên dùng công vụ</a:t>
            </a:r>
            <a:endParaRPr lang="en-US" sz="2200" dirty="0">
              <a:effectLst/>
              <a:ea typeface="Calibri" panose="020F0502020204030204" pitchFamily="34" charset="0"/>
            </a:endParaRPr>
          </a:p>
        </p:txBody>
      </p:sp>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16</a:t>
            </a:fld>
            <a:endParaRPr lang="en-US" altLang="en-US" sz="1200">
              <a:solidFill>
                <a:srgbClr val="898989"/>
              </a:solidFill>
              <a:latin typeface="Calibri" panose="020F0502020204030204" pitchFamily="34" charset="0"/>
            </a:endParaRPr>
          </a:p>
        </p:txBody>
      </p:sp>
      <p:pic>
        <p:nvPicPr>
          <p:cNvPr id="6" name="Picture 5">
            <a:extLst>
              <a:ext uri="{FF2B5EF4-FFF2-40B4-BE49-F238E27FC236}">
                <a16:creationId xmlns="" xmlns:a16="http://schemas.microsoft.com/office/drawing/2014/main" id="{6886F19F-060F-4CA7-127B-FE8BBAAACC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3232073"/>
            <a:ext cx="8953694" cy="2711527"/>
          </a:xfrm>
          <a:prstGeom prst="rect">
            <a:avLst/>
          </a:prstGeom>
        </p:spPr>
      </p:pic>
      <p:sp>
        <p:nvSpPr>
          <p:cNvPr id="9"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33400"/>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8327934"/>
      </p:ext>
    </p:extLst>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17</a:t>
            </a:fld>
            <a:endParaRPr lang="en-US" altLang="en-US" sz="1200">
              <a:solidFill>
                <a:srgbClr val="898989"/>
              </a:solidFill>
              <a:latin typeface="Calibri" panose="020F0502020204030204" pitchFamily="34" charset="0"/>
            </a:endParaRPr>
          </a:p>
        </p:txBody>
      </p:sp>
      <p:pic>
        <p:nvPicPr>
          <p:cNvPr id="3" name="Picture 2">
            <a:extLst>
              <a:ext uri="{FF2B5EF4-FFF2-40B4-BE49-F238E27FC236}">
                <a16:creationId xmlns="" xmlns:a16="http://schemas.microsoft.com/office/drawing/2014/main" id="{CCCF022F-CBEE-1376-47D3-DEFBD907D8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914400"/>
            <a:ext cx="10668000" cy="5562600"/>
          </a:xfrm>
          <a:prstGeom prst="rect">
            <a:avLst/>
          </a:prstGeom>
        </p:spPr>
      </p:pic>
      <p:sp>
        <p:nvSpPr>
          <p:cNvPr id="8"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33400"/>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9909859"/>
      </p:ext>
    </p:extLst>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F350305B-AF9A-9ABA-F10B-0661889A558E}"/>
              </a:ext>
            </a:extLst>
          </p:cNvPr>
          <p:cNvSpPr>
            <a:spLocks noGrp="1"/>
          </p:cNvSpPr>
          <p:nvPr>
            <p:ph idx="1"/>
          </p:nvPr>
        </p:nvSpPr>
        <p:spPr>
          <a:xfrm>
            <a:off x="838200" y="914400"/>
            <a:ext cx="10515600" cy="5486400"/>
          </a:xfrm>
        </p:spPr>
        <p:txBody>
          <a:bodyPr/>
          <a:lstStyle/>
          <a:p>
            <a:pPr marL="0" indent="457200" algn="just">
              <a:lnSpc>
                <a:spcPts val="2000"/>
              </a:lnSpc>
              <a:spcBef>
                <a:spcPts val="100"/>
              </a:spcBef>
              <a:spcAft>
                <a:spcPts val="100"/>
              </a:spcAft>
              <a:buNone/>
            </a:pPr>
            <a:r>
              <a:rPr lang="vi-VN" sz="2200" b="1" dirty="0">
                <a:effectLst/>
                <a:ea typeface="Times New Roman" panose="02020603050405020304" pitchFamily="18" charset="0"/>
              </a:rPr>
              <a:t>Điều </a:t>
            </a:r>
            <a:r>
              <a:rPr lang="en-GB" sz="2200" b="1" dirty="0">
                <a:effectLst/>
                <a:ea typeface="Times New Roman" panose="02020603050405020304" pitchFamily="18" charset="0"/>
              </a:rPr>
              <a:t>20</a:t>
            </a:r>
            <a:r>
              <a:rPr lang="vi-VN" sz="2200" b="1" dirty="0">
                <a:effectLst/>
                <a:ea typeface="Times New Roman" panose="02020603050405020304" pitchFamily="18" charset="0"/>
              </a:rPr>
              <a:t>. Thu hồi thiết bị lưu khóa bí mật sau khi chứng thư chữ ký số hết hạn sử dụng hoặc chứng thư chữ ký số </a:t>
            </a:r>
            <a:r>
              <a:rPr lang="en-GB" sz="2200" b="1" dirty="0" err="1">
                <a:effectLst/>
                <a:ea typeface="Calibri" panose="020F0502020204030204" pitchFamily="34" charset="0"/>
              </a:rPr>
              <a:t>chuyên</a:t>
            </a:r>
            <a:r>
              <a:rPr lang="en-GB" sz="2200" b="1" dirty="0">
                <a:effectLst/>
                <a:ea typeface="Calibri" panose="020F0502020204030204" pitchFamily="34" charset="0"/>
              </a:rPr>
              <a:t> </a:t>
            </a:r>
            <a:r>
              <a:rPr lang="en-GB" sz="2200" b="1" dirty="0" err="1">
                <a:effectLst/>
                <a:ea typeface="Calibri" panose="020F0502020204030204" pitchFamily="34" charset="0"/>
              </a:rPr>
              <a:t>dùng</a:t>
            </a:r>
            <a:r>
              <a:rPr lang="en-GB" sz="2200" b="1" dirty="0">
                <a:effectLst/>
                <a:ea typeface="Calibri" panose="020F0502020204030204" pitchFamily="34" charset="0"/>
              </a:rPr>
              <a:t> </a:t>
            </a:r>
            <a:r>
              <a:rPr lang="en-GB" sz="2200" b="1" dirty="0" err="1">
                <a:effectLst/>
                <a:ea typeface="Calibri" panose="020F0502020204030204" pitchFamily="34" charset="0"/>
              </a:rPr>
              <a:t>công</a:t>
            </a:r>
            <a:r>
              <a:rPr lang="en-GB" sz="2200" b="1" dirty="0">
                <a:effectLst/>
                <a:ea typeface="Calibri" panose="020F0502020204030204" pitchFamily="34" charset="0"/>
              </a:rPr>
              <a:t> </a:t>
            </a:r>
            <a:r>
              <a:rPr lang="en-GB" sz="2200" b="1" dirty="0" err="1">
                <a:effectLst/>
                <a:ea typeface="Calibri" panose="020F0502020204030204" pitchFamily="34" charset="0"/>
              </a:rPr>
              <a:t>vụ</a:t>
            </a:r>
            <a:r>
              <a:rPr lang="vi-VN" sz="2200" b="1" dirty="0">
                <a:effectLst/>
                <a:ea typeface="Times New Roman" panose="02020603050405020304" pitchFamily="18" charset="0"/>
              </a:rPr>
              <a:t> bị thu hồi</a:t>
            </a:r>
            <a:endParaRPr lang="en-US" sz="2200" dirty="0">
              <a:effectLst/>
              <a:ea typeface="Calibri" panose="020F0502020204030204" pitchFamily="34" charset="0"/>
            </a:endParaRPr>
          </a:p>
          <a:p>
            <a:pPr marL="0" indent="457200" algn="just">
              <a:lnSpc>
                <a:spcPts val="2000"/>
              </a:lnSpc>
              <a:spcBef>
                <a:spcPts val="100"/>
              </a:spcBef>
              <a:spcAft>
                <a:spcPts val="100"/>
              </a:spcAft>
              <a:buNone/>
            </a:pPr>
            <a:endParaRPr lang="en-US" sz="2200" b="1" dirty="0">
              <a:effectLst/>
              <a:ea typeface="Times New Roman" panose="02020603050405020304" pitchFamily="18" charset="0"/>
            </a:endParaRPr>
          </a:p>
          <a:p>
            <a:pPr marL="0" indent="457200" algn="just">
              <a:lnSpc>
                <a:spcPts val="2000"/>
              </a:lnSpc>
              <a:spcBef>
                <a:spcPts val="100"/>
              </a:spcBef>
              <a:spcAft>
                <a:spcPts val="100"/>
              </a:spcAft>
              <a:buNone/>
            </a:pPr>
            <a:endParaRPr lang="en-US" sz="2200" b="1" dirty="0">
              <a:ea typeface="Times New Roman" panose="02020603050405020304" pitchFamily="18" charset="0"/>
            </a:endParaRPr>
          </a:p>
          <a:p>
            <a:pPr marL="0" indent="457200" algn="just">
              <a:lnSpc>
                <a:spcPts val="2000"/>
              </a:lnSpc>
              <a:spcBef>
                <a:spcPts val="100"/>
              </a:spcBef>
              <a:spcAft>
                <a:spcPts val="100"/>
              </a:spcAft>
              <a:buNone/>
            </a:pPr>
            <a:endParaRPr lang="en-US" sz="2200" b="1" dirty="0">
              <a:effectLst/>
              <a:ea typeface="Times New Roman" panose="02020603050405020304" pitchFamily="18" charset="0"/>
            </a:endParaRPr>
          </a:p>
          <a:p>
            <a:pPr marL="0" indent="457200" algn="just">
              <a:lnSpc>
                <a:spcPts val="2000"/>
              </a:lnSpc>
              <a:spcBef>
                <a:spcPts val="100"/>
              </a:spcBef>
              <a:spcAft>
                <a:spcPts val="100"/>
              </a:spcAft>
              <a:buNone/>
            </a:pPr>
            <a:endParaRPr lang="en-US" sz="2200" b="1" dirty="0">
              <a:ea typeface="Times New Roman" panose="02020603050405020304" pitchFamily="18" charset="0"/>
            </a:endParaRPr>
          </a:p>
          <a:p>
            <a:pPr marL="0" indent="457200" algn="just">
              <a:lnSpc>
                <a:spcPts val="2000"/>
              </a:lnSpc>
              <a:spcBef>
                <a:spcPts val="100"/>
              </a:spcBef>
              <a:spcAft>
                <a:spcPts val="100"/>
              </a:spcAft>
              <a:buNone/>
            </a:pPr>
            <a:endParaRPr lang="en-US" sz="2200" b="1" dirty="0">
              <a:effectLst/>
              <a:ea typeface="Times New Roman" panose="02020603050405020304" pitchFamily="18" charset="0"/>
            </a:endParaRPr>
          </a:p>
          <a:p>
            <a:pPr marL="0" indent="457200" algn="just">
              <a:lnSpc>
                <a:spcPts val="2000"/>
              </a:lnSpc>
              <a:spcBef>
                <a:spcPts val="100"/>
              </a:spcBef>
              <a:spcAft>
                <a:spcPts val="100"/>
              </a:spcAft>
              <a:buNone/>
            </a:pPr>
            <a:endParaRPr lang="en-US" sz="2200" b="1" dirty="0">
              <a:ea typeface="Times New Roman" panose="02020603050405020304" pitchFamily="18" charset="0"/>
            </a:endParaRPr>
          </a:p>
          <a:p>
            <a:pPr marL="0" indent="457200" algn="just">
              <a:lnSpc>
                <a:spcPts val="2000"/>
              </a:lnSpc>
              <a:spcBef>
                <a:spcPts val="100"/>
              </a:spcBef>
              <a:spcAft>
                <a:spcPts val="100"/>
              </a:spcAft>
              <a:buNone/>
            </a:pPr>
            <a:endParaRPr lang="en-US" sz="2200" b="1" dirty="0">
              <a:effectLst/>
              <a:ea typeface="Times New Roman" panose="02020603050405020304" pitchFamily="18" charset="0"/>
            </a:endParaRPr>
          </a:p>
          <a:p>
            <a:pPr marL="0" indent="457200" algn="just">
              <a:lnSpc>
                <a:spcPts val="2000"/>
              </a:lnSpc>
              <a:spcBef>
                <a:spcPts val="100"/>
              </a:spcBef>
              <a:spcAft>
                <a:spcPts val="100"/>
              </a:spcAft>
              <a:buNone/>
            </a:pPr>
            <a:endParaRPr lang="en-US" sz="2200" b="1" dirty="0">
              <a:effectLst/>
              <a:ea typeface="Times New Roman" panose="02020603050405020304" pitchFamily="18" charset="0"/>
            </a:endParaRPr>
          </a:p>
          <a:p>
            <a:pPr marL="0" indent="457200" algn="just">
              <a:lnSpc>
                <a:spcPts val="2400"/>
              </a:lnSpc>
              <a:spcBef>
                <a:spcPts val="300"/>
              </a:spcBef>
              <a:spcAft>
                <a:spcPts val="300"/>
              </a:spcAft>
              <a:buNone/>
            </a:pPr>
            <a:r>
              <a:rPr lang="vi-VN" sz="2200" b="1" dirty="0">
                <a:effectLst/>
                <a:ea typeface="Times New Roman" panose="02020603050405020304" pitchFamily="18" charset="0"/>
              </a:rPr>
              <a:t>Điều </a:t>
            </a:r>
            <a:r>
              <a:rPr lang="en-GB" sz="2200" b="1" dirty="0">
                <a:effectLst/>
                <a:ea typeface="Times New Roman" panose="02020603050405020304" pitchFamily="18" charset="0"/>
              </a:rPr>
              <a:t>21</a:t>
            </a:r>
            <a:r>
              <a:rPr lang="vi-VN" sz="2200" b="1" dirty="0">
                <a:effectLst/>
                <a:ea typeface="Times New Roman" panose="02020603050405020304" pitchFamily="18" charset="0"/>
              </a:rPr>
              <a:t>. Cấp chứng thư chữ ký số </a:t>
            </a:r>
            <a:r>
              <a:rPr lang="vi-VN" sz="2200" b="1" dirty="0">
                <a:solidFill>
                  <a:srgbClr val="000000"/>
                </a:solidFill>
                <a:effectLst/>
                <a:ea typeface="Times New Roman" panose="02020603050405020304" pitchFamily="18" charset="0"/>
              </a:rPr>
              <a:t>chuyên dùng công vụ</a:t>
            </a:r>
            <a:r>
              <a:rPr lang="vi-VN" sz="2200" dirty="0">
                <a:effectLst/>
                <a:ea typeface="Calibri" panose="020F0502020204030204" pitchFamily="34" charset="0"/>
              </a:rPr>
              <a:t> </a:t>
            </a:r>
            <a:r>
              <a:rPr lang="vi-VN" sz="2200" b="1" dirty="0">
                <a:effectLst/>
                <a:ea typeface="Times New Roman" panose="02020603050405020304" pitchFamily="18" charset="0"/>
              </a:rPr>
              <a:t>sau khi chứng thư chữ ký số cũ hết hạn hoặc </a:t>
            </a:r>
            <a:r>
              <a:rPr lang="en-US" sz="2200" b="1" dirty="0" err="1">
                <a:effectLst/>
                <a:ea typeface="Times New Roman" panose="02020603050405020304" pitchFamily="18" charset="0"/>
              </a:rPr>
              <a:t>chứng</a:t>
            </a:r>
            <a:r>
              <a:rPr lang="en-US" sz="2200" b="1" dirty="0">
                <a:effectLst/>
                <a:ea typeface="Times New Roman" panose="02020603050405020304" pitchFamily="18" charset="0"/>
              </a:rPr>
              <a:t> </a:t>
            </a:r>
            <a:r>
              <a:rPr lang="en-US" sz="2200" b="1" dirty="0" err="1">
                <a:effectLst/>
                <a:ea typeface="Times New Roman" panose="02020603050405020304" pitchFamily="18" charset="0"/>
              </a:rPr>
              <a:t>thư</a:t>
            </a:r>
            <a:r>
              <a:rPr lang="en-US" sz="2200" b="1" dirty="0">
                <a:effectLst/>
                <a:ea typeface="Times New Roman" panose="02020603050405020304" pitchFamily="18" charset="0"/>
              </a:rPr>
              <a:t> </a:t>
            </a:r>
            <a:r>
              <a:rPr lang="en-US" sz="2200" b="1" dirty="0" err="1">
                <a:effectLst/>
                <a:ea typeface="Times New Roman" panose="02020603050405020304" pitchFamily="18" charset="0"/>
              </a:rPr>
              <a:t>chữ</a:t>
            </a:r>
            <a:r>
              <a:rPr lang="en-US" sz="2200" b="1" dirty="0">
                <a:effectLst/>
                <a:ea typeface="Times New Roman" panose="02020603050405020304" pitchFamily="18" charset="0"/>
              </a:rPr>
              <a:t> </a:t>
            </a:r>
            <a:r>
              <a:rPr lang="en-US" sz="2200" b="1" dirty="0" err="1">
                <a:effectLst/>
                <a:ea typeface="Times New Roman" panose="02020603050405020304" pitchFamily="18" charset="0"/>
              </a:rPr>
              <a:t>ký</a:t>
            </a:r>
            <a:r>
              <a:rPr lang="en-US" sz="2200" b="1" dirty="0">
                <a:effectLst/>
                <a:ea typeface="Times New Roman" panose="02020603050405020304" pitchFamily="18" charset="0"/>
              </a:rPr>
              <a:t> </a:t>
            </a:r>
            <a:r>
              <a:rPr lang="en-US" sz="2200" b="1" dirty="0" err="1">
                <a:effectLst/>
                <a:ea typeface="Times New Roman" panose="02020603050405020304" pitchFamily="18" charset="0"/>
              </a:rPr>
              <a:t>số</a:t>
            </a:r>
            <a:r>
              <a:rPr lang="en-US" sz="2200" b="1" dirty="0">
                <a:effectLst/>
                <a:ea typeface="Times New Roman" panose="02020603050405020304" pitchFamily="18" charset="0"/>
              </a:rPr>
              <a:t> </a:t>
            </a:r>
            <a:r>
              <a:rPr lang="en-US" sz="2200" b="1" dirty="0" err="1">
                <a:effectLst/>
                <a:ea typeface="Times New Roman" panose="02020603050405020304" pitchFamily="18" charset="0"/>
              </a:rPr>
              <a:t>bị</a:t>
            </a:r>
            <a:r>
              <a:rPr lang="en-US" sz="2200" b="1" dirty="0">
                <a:effectLst/>
                <a:ea typeface="Times New Roman" panose="02020603050405020304" pitchFamily="18" charset="0"/>
              </a:rPr>
              <a:t> </a:t>
            </a:r>
            <a:r>
              <a:rPr lang="vi-VN" sz="2200" b="1" dirty="0">
                <a:effectLst/>
                <a:ea typeface="Times New Roman" panose="02020603050405020304" pitchFamily="18" charset="0"/>
              </a:rPr>
              <a:t>thu hồi</a:t>
            </a:r>
            <a:endParaRPr lang="en-US" sz="2200" dirty="0">
              <a:effectLst/>
              <a:ea typeface="Calibri" panose="020F0502020204030204" pitchFamily="34" charset="0"/>
            </a:endParaRPr>
          </a:p>
          <a:p>
            <a:pPr marL="0" indent="457200" algn="just">
              <a:lnSpc>
                <a:spcPts val="2400"/>
              </a:lnSpc>
              <a:spcBef>
                <a:spcPts val="300"/>
              </a:spcBef>
              <a:spcAft>
                <a:spcPts val="300"/>
              </a:spcAft>
              <a:buNone/>
            </a:pPr>
            <a:r>
              <a:rPr lang="vi-VN" sz="2200" dirty="0">
                <a:effectLst/>
                <a:ea typeface="Times New Roman" panose="02020603050405020304" pitchFamily="18" charset="0"/>
              </a:rPr>
              <a:t>1. Thuê bao có nhu cầu cấp chứng thư chữ ký số </a:t>
            </a:r>
            <a:r>
              <a:rPr lang="vi-VN" sz="2200" dirty="0">
                <a:solidFill>
                  <a:srgbClr val="000000"/>
                </a:solidFill>
                <a:effectLst/>
                <a:ea typeface="Times New Roman" panose="02020603050405020304" pitchFamily="18" charset="0"/>
              </a:rPr>
              <a:t>chuyên dùng công vụ</a:t>
            </a:r>
            <a:r>
              <a:rPr lang="vi-VN" sz="2200" dirty="0">
                <a:effectLst/>
                <a:ea typeface="Calibri" panose="020F0502020204030204" pitchFamily="34" charset="0"/>
              </a:rPr>
              <a:t> </a:t>
            </a:r>
            <a:r>
              <a:rPr lang="vi-VN" sz="2200" dirty="0">
                <a:effectLst/>
                <a:ea typeface="Times New Roman" panose="02020603050405020304" pitchFamily="18" charset="0"/>
              </a:rPr>
              <a:t>sau khi chứng thư chữ ký số </a:t>
            </a:r>
            <a:r>
              <a:rPr lang="vi-VN" sz="2200" dirty="0">
                <a:solidFill>
                  <a:srgbClr val="000000"/>
                </a:solidFill>
                <a:effectLst/>
                <a:ea typeface="Times New Roman" panose="02020603050405020304" pitchFamily="18" charset="0"/>
              </a:rPr>
              <a:t>chuyên dùng công vụ</a:t>
            </a:r>
            <a:r>
              <a:rPr lang="vi-VN" sz="2200" dirty="0">
                <a:effectLst/>
                <a:ea typeface="Calibri" panose="020F0502020204030204" pitchFamily="34" charset="0"/>
              </a:rPr>
              <a:t> </a:t>
            </a:r>
            <a:r>
              <a:rPr lang="vi-VN" sz="2200" dirty="0">
                <a:effectLst/>
                <a:ea typeface="Times New Roman" panose="02020603050405020304" pitchFamily="18" charset="0"/>
              </a:rPr>
              <a:t>cũ hết hạn hoặc chứng thư chữ ký số </a:t>
            </a:r>
            <a:r>
              <a:rPr lang="vi-VN" sz="2200" dirty="0">
                <a:solidFill>
                  <a:srgbClr val="000000"/>
                </a:solidFill>
                <a:effectLst/>
                <a:ea typeface="Times New Roman" panose="02020603050405020304" pitchFamily="18" charset="0"/>
              </a:rPr>
              <a:t>chuyên dùng công vụ</a:t>
            </a:r>
            <a:r>
              <a:rPr lang="vi-VN" sz="2200" dirty="0">
                <a:effectLst/>
                <a:ea typeface="Calibri" panose="020F0502020204030204" pitchFamily="34" charset="0"/>
              </a:rPr>
              <a:t> </a:t>
            </a:r>
            <a:r>
              <a:rPr lang="vi-VN" sz="2200" dirty="0">
                <a:effectLst/>
                <a:ea typeface="Times New Roman" panose="02020603050405020304" pitchFamily="18" charset="0"/>
              </a:rPr>
              <a:t>bị thu hồi nếu đủ điều kiện tại Điều </a:t>
            </a:r>
            <a:r>
              <a:rPr lang="en-US" sz="2200" dirty="0">
                <a:effectLst/>
                <a:ea typeface="Times New Roman" panose="02020603050405020304" pitchFamily="18" charset="0"/>
              </a:rPr>
              <a:t>10</a:t>
            </a:r>
            <a:r>
              <a:rPr lang="vi-VN" sz="2200" dirty="0">
                <a:effectLst/>
                <a:ea typeface="Times New Roman" panose="02020603050405020304" pitchFamily="18" charset="0"/>
              </a:rPr>
              <a:t> Nghị định này được xem xét cấp chứng thư chữ ký số </a:t>
            </a:r>
            <a:r>
              <a:rPr lang="vi-VN" sz="2200" dirty="0">
                <a:solidFill>
                  <a:srgbClr val="000000"/>
                </a:solidFill>
                <a:effectLst/>
                <a:ea typeface="Times New Roman" panose="02020603050405020304" pitchFamily="18" charset="0"/>
              </a:rPr>
              <a:t>chuyên dùng công vụ</a:t>
            </a:r>
            <a:r>
              <a:rPr lang="vi-VN" sz="2200" dirty="0">
                <a:effectLst/>
                <a:ea typeface="Calibri" panose="020F0502020204030204" pitchFamily="34" charset="0"/>
              </a:rPr>
              <a:t> </a:t>
            </a:r>
            <a:r>
              <a:rPr lang="vi-VN" sz="2200" dirty="0">
                <a:effectLst/>
                <a:ea typeface="Times New Roman" panose="02020603050405020304" pitchFamily="18" charset="0"/>
              </a:rPr>
              <a:t>mới.</a:t>
            </a:r>
            <a:endParaRPr lang="en-US" sz="2200" dirty="0">
              <a:effectLst/>
              <a:ea typeface="Calibri" panose="020F0502020204030204" pitchFamily="34" charset="0"/>
            </a:endParaRPr>
          </a:p>
          <a:p>
            <a:pPr marL="0" indent="457200">
              <a:lnSpc>
                <a:spcPts val="2400"/>
              </a:lnSpc>
              <a:spcBef>
                <a:spcPts val="300"/>
              </a:spcBef>
              <a:spcAft>
                <a:spcPts val="300"/>
              </a:spcAft>
              <a:buNone/>
            </a:pPr>
            <a:r>
              <a:rPr lang="vi-VN" sz="2200" dirty="0">
                <a:effectLst/>
                <a:ea typeface="Times New Roman" panose="02020603050405020304" pitchFamily="18" charset="0"/>
              </a:rPr>
              <a:t>2. Hồ sơ, trình tự, thủ tục như cấp chứng thư chữ ký số </a:t>
            </a:r>
            <a:r>
              <a:rPr lang="vi-VN" sz="2200" dirty="0">
                <a:solidFill>
                  <a:srgbClr val="000000"/>
                </a:solidFill>
                <a:effectLst/>
                <a:ea typeface="Times New Roman" panose="02020603050405020304" pitchFamily="18" charset="0"/>
              </a:rPr>
              <a:t>chuyên dùng công vụ</a:t>
            </a:r>
            <a:r>
              <a:rPr lang="vi-VN" sz="2200" dirty="0">
                <a:effectLst/>
                <a:ea typeface="Calibri" panose="020F0502020204030204" pitchFamily="34" charset="0"/>
              </a:rPr>
              <a:t> </a:t>
            </a:r>
            <a:r>
              <a:rPr lang="vi-VN" sz="2200" dirty="0">
                <a:effectLst/>
                <a:ea typeface="Times New Roman" panose="02020603050405020304" pitchFamily="18" charset="0"/>
              </a:rPr>
              <a:t>lần đầu.</a:t>
            </a:r>
            <a:endParaRPr lang="en-US" sz="2200" dirty="0">
              <a:effectLst/>
              <a:ea typeface="Calibri" panose="020F0502020204030204" pitchFamily="34" charset="0"/>
            </a:endParaRPr>
          </a:p>
        </p:txBody>
      </p:sp>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18</a:t>
            </a:fld>
            <a:endParaRPr lang="en-US" altLang="en-US" sz="1200">
              <a:solidFill>
                <a:srgbClr val="898989"/>
              </a:solidFill>
              <a:latin typeface="Calibri" panose="020F0502020204030204" pitchFamily="34" charset="0"/>
            </a:endParaRPr>
          </a:p>
        </p:txBody>
      </p:sp>
      <p:pic>
        <p:nvPicPr>
          <p:cNvPr id="3" name="Picture 2">
            <a:extLst>
              <a:ext uri="{FF2B5EF4-FFF2-40B4-BE49-F238E27FC236}">
                <a16:creationId xmlns="" xmlns:a16="http://schemas.microsoft.com/office/drawing/2014/main" id="{51C819CA-CE28-DF5F-53E3-4DCD22547F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524000"/>
            <a:ext cx="10125263" cy="1981200"/>
          </a:xfrm>
          <a:prstGeom prst="rect">
            <a:avLst/>
          </a:prstGeom>
        </p:spPr>
      </p:pic>
      <p:sp>
        <p:nvSpPr>
          <p:cNvPr id="9"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33400"/>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5396870"/>
      </p:ext>
    </p:extLst>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19</a:t>
            </a:fld>
            <a:endParaRPr lang="en-US" altLang="en-US" sz="1200">
              <a:solidFill>
                <a:srgbClr val="898989"/>
              </a:solidFill>
              <a:latin typeface="Calibri" panose="020F0502020204030204" pitchFamily="34" charset="0"/>
            </a:endParaRPr>
          </a:p>
        </p:txBody>
      </p:sp>
      <p:pic>
        <p:nvPicPr>
          <p:cNvPr id="6" name="Picture 5">
            <a:extLst>
              <a:ext uri="{FF2B5EF4-FFF2-40B4-BE49-F238E27FC236}">
                <a16:creationId xmlns="" xmlns:a16="http://schemas.microsoft.com/office/drawing/2014/main" id="{EBD8AE24-3016-35BF-3B1C-A20C7B12C6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901702"/>
            <a:ext cx="5486400" cy="5499098"/>
          </a:xfrm>
          <a:prstGeom prst="rect">
            <a:avLst/>
          </a:prstGeom>
        </p:spPr>
      </p:pic>
      <p:pic>
        <p:nvPicPr>
          <p:cNvPr id="8" name="Picture 7">
            <a:extLst>
              <a:ext uri="{FF2B5EF4-FFF2-40B4-BE49-F238E27FC236}">
                <a16:creationId xmlns="" xmlns:a16="http://schemas.microsoft.com/office/drawing/2014/main" id="{A3216933-EF24-D214-5B6D-872A306C2C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901702"/>
            <a:ext cx="5476240" cy="5499098"/>
          </a:xfrm>
          <a:prstGeom prst="rect">
            <a:avLst/>
          </a:prstGeom>
        </p:spPr>
      </p:pic>
      <p:sp>
        <p:nvSpPr>
          <p:cNvPr id="9" name="Title 1">
            <a:extLst>
              <a:ext uri="{FF2B5EF4-FFF2-40B4-BE49-F238E27FC236}">
                <a16:creationId xmlns="" xmlns:a16="http://schemas.microsoft.com/office/drawing/2014/main" id="{B2853AAD-5241-28BC-BCAD-2532FBC92E80}"/>
              </a:ext>
            </a:extLst>
          </p:cNvPr>
          <p:cNvSpPr>
            <a:spLocks noGrp="1"/>
          </p:cNvSpPr>
          <p:nvPr>
            <p:ph type="title"/>
          </p:nvPr>
        </p:nvSpPr>
        <p:spPr>
          <a:xfrm>
            <a:off x="2667000" y="425449"/>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9995411"/>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971800" y="381000"/>
            <a:ext cx="9144000" cy="579437"/>
          </a:xfrm>
        </p:spPr>
        <p:txBody>
          <a:bodyPr/>
          <a:lstStyle/>
          <a:p>
            <a:pPr eaLnBrk="1" hangingPunct="1"/>
            <a:r>
              <a:rPr lang="en-US" altLang="en-US" sz="3200" dirty="0"/>
              <a:t>NỘI DUNG</a:t>
            </a:r>
          </a:p>
        </p:txBody>
      </p:sp>
      <p:sp>
        <p:nvSpPr>
          <p:cNvPr id="2" name="Date Placeholder 1"/>
          <p:cNvSpPr>
            <a:spLocks noGrp="1"/>
          </p:cNvSpPr>
          <p:nvPr>
            <p:ph type="dt" sz="quarter" idx="10"/>
          </p:nvPr>
        </p:nvSpPr>
        <p:spPr/>
        <p:txBody>
          <a:bodyPr/>
          <a:lstStyle/>
          <a:p>
            <a:pPr>
              <a:defRPr/>
            </a:pPr>
            <a:fld id="{E31959D8-D1E0-4E8C-9AB8-FB47D690FAFC}" type="datetime1">
              <a:rPr lang="vi-VN"/>
              <a:pPr>
                <a:defRPr/>
              </a:pPr>
              <a:t>29/05/2025</a:t>
            </a:fld>
            <a:endParaRPr lang="en-US"/>
          </a:p>
        </p:txBody>
      </p:sp>
      <p:sp>
        <p:nvSpPr>
          <p:cNvPr id="3" name="Footer Placeholder 2"/>
          <p:cNvSpPr>
            <a:spLocks noGrp="1"/>
          </p:cNvSpPr>
          <p:nvPr>
            <p:ph type="ftr" sz="quarter" idx="11"/>
          </p:nvPr>
        </p:nvSpPr>
        <p:spPr/>
        <p:txBody>
          <a:bodyPr/>
          <a:lstStyle/>
          <a:p>
            <a:pPr>
              <a:defRPr/>
            </a:pPr>
            <a:r>
              <a:rPr lang="en-US"/>
              <a:t>http://ca.gov.vn</a:t>
            </a:r>
          </a:p>
        </p:txBody>
      </p:sp>
      <p:sp>
        <p:nvSpPr>
          <p:cNvPr id="717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6501AA98-0241-4058-BABD-8BA8174F51A4}" type="slidenum">
              <a:rPr lang="en-US" altLang="en-US" sz="1200">
                <a:solidFill>
                  <a:srgbClr val="898989"/>
                </a:solidFill>
                <a:latin typeface="Calibri" panose="020F0502020204030204" pitchFamily="34" charset="0"/>
              </a:rPr>
              <a:pPr>
                <a:spcBef>
                  <a:spcPct val="0"/>
                </a:spcBef>
                <a:buClrTx/>
                <a:buFontTx/>
                <a:buNone/>
              </a:pPr>
              <a:t>2</a:t>
            </a:fld>
            <a:endParaRPr lang="en-US" altLang="en-US" sz="1200">
              <a:solidFill>
                <a:srgbClr val="898989"/>
              </a:solidFill>
              <a:latin typeface="Calibri" panose="020F0502020204030204" pitchFamily="34" charset="0"/>
            </a:endParaRPr>
          </a:p>
        </p:txBody>
      </p:sp>
      <p:graphicFrame>
        <p:nvGraphicFramePr>
          <p:cNvPr id="4" name="Diagram 3"/>
          <p:cNvGraphicFramePr/>
          <p:nvPr>
            <p:extLst>
              <p:ext uri="{D42A27DB-BD31-4B8C-83A1-F6EECF244321}">
                <p14:modId xmlns:p14="http://schemas.microsoft.com/office/powerpoint/2010/main" val="1211023040"/>
              </p:ext>
            </p:extLst>
          </p:nvPr>
        </p:nvGraphicFramePr>
        <p:xfrm>
          <a:off x="1905000" y="1478756"/>
          <a:ext cx="87630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F350305B-AF9A-9ABA-F10B-0661889A558E}"/>
              </a:ext>
            </a:extLst>
          </p:cNvPr>
          <p:cNvSpPr>
            <a:spLocks noGrp="1"/>
          </p:cNvSpPr>
          <p:nvPr>
            <p:ph idx="1"/>
          </p:nvPr>
        </p:nvSpPr>
        <p:spPr>
          <a:xfrm>
            <a:off x="838200" y="914400"/>
            <a:ext cx="10515600" cy="5486400"/>
          </a:xfrm>
        </p:spPr>
        <p:txBody>
          <a:bodyPr/>
          <a:lstStyle/>
          <a:p>
            <a:pPr marL="0" indent="457200" algn="just">
              <a:lnSpc>
                <a:spcPts val="2200"/>
              </a:lnSpc>
              <a:spcBef>
                <a:spcPts val="200"/>
              </a:spcBef>
              <a:spcAft>
                <a:spcPts val="200"/>
              </a:spcAft>
              <a:buNone/>
            </a:pPr>
            <a:r>
              <a:rPr lang="vi-VN" sz="2000" b="1" dirty="0">
                <a:effectLst/>
                <a:ea typeface="Times New Roman" panose="02020603050405020304" pitchFamily="18" charset="0"/>
              </a:rPr>
              <a:t>Điều </a:t>
            </a:r>
            <a:r>
              <a:rPr lang="en-GB" sz="2000" b="1" dirty="0">
                <a:effectLst/>
                <a:ea typeface="Times New Roman" panose="02020603050405020304" pitchFamily="18" charset="0"/>
              </a:rPr>
              <a:t>22</a:t>
            </a:r>
            <a:r>
              <a:rPr lang="vi-VN" sz="2000" b="1" dirty="0">
                <a:effectLst/>
                <a:ea typeface="Times New Roman" panose="02020603050405020304" pitchFamily="18" charset="0"/>
              </a:rPr>
              <a:t>. Khôi phục thiết bị lưu khóa bí mật</a:t>
            </a:r>
            <a:r>
              <a:rPr lang="en-US" sz="2000" b="1" dirty="0">
                <a:effectLst/>
                <a:ea typeface="Times New Roman" panose="02020603050405020304" pitchFamily="18" charset="0"/>
              </a:rPr>
              <a:t> do </a:t>
            </a:r>
            <a:r>
              <a:rPr lang="en-US" sz="2000" b="1" dirty="0" err="1">
                <a:effectLst/>
                <a:ea typeface="Times New Roman" panose="02020603050405020304" pitchFamily="18" charset="0"/>
              </a:rPr>
              <a:t>thuê</a:t>
            </a:r>
            <a:r>
              <a:rPr lang="en-US" sz="2000" b="1" dirty="0">
                <a:effectLst/>
                <a:ea typeface="Times New Roman" panose="02020603050405020304" pitchFamily="18" charset="0"/>
              </a:rPr>
              <a:t> bao </a:t>
            </a:r>
            <a:r>
              <a:rPr lang="en-US" sz="2000" b="1" dirty="0" err="1">
                <a:effectLst/>
                <a:ea typeface="Times New Roman" panose="02020603050405020304" pitchFamily="18" charset="0"/>
              </a:rPr>
              <a:t>quản</a:t>
            </a:r>
            <a:r>
              <a:rPr lang="en-US" sz="2000" b="1" dirty="0">
                <a:effectLst/>
                <a:ea typeface="Times New Roman" panose="02020603050405020304" pitchFamily="18" charset="0"/>
              </a:rPr>
              <a:t> </a:t>
            </a:r>
            <a:r>
              <a:rPr lang="en-US" sz="2000" b="1" dirty="0" err="1">
                <a:effectLst/>
                <a:ea typeface="Times New Roman" panose="02020603050405020304" pitchFamily="18" charset="0"/>
              </a:rPr>
              <a:t>lý</a:t>
            </a:r>
            <a:endParaRPr lang="en-US" sz="2000" dirty="0">
              <a:effectLst/>
              <a:ea typeface="Calibri" panose="020F0502020204030204" pitchFamily="34" charset="0"/>
            </a:endParaRPr>
          </a:p>
          <a:p>
            <a:pPr marL="0" indent="457200" algn="just">
              <a:lnSpc>
                <a:spcPts val="2200"/>
              </a:lnSpc>
              <a:spcBef>
                <a:spcPts val="200"/>
              </a:spcBef>
              <a:spcAft>
                <a:spcPts val="200"/>
              </a:spcAft>
              <a:buNone/>
            </a:pPr>
            <a:r>
              <a:rPr lang="en-US" sz="2000" dirty="0">
                <a:effectLst/>
                <a:ea typeface="Calibri" panose="020F0502020204030204" pitchFamily="34" charset="0"/>
              </a:rPr>
              <a:t>1. </a:t>
            </a:r>
            <a:r>
              <a:rPr lang="en-US" sz="2000" dirty="0" err="1">
                <a:effectLst/>
                <a:ea typeface="Calibri" panose="020F0502020204030204" pitchFamily="34" charset="0"/>
              </a:rPr>
              <a:t>Trường</a:t>
            </a:r>
            <a:r>
              <a:rPr lang="en-US" sz="2000" dirty="0">
                <a:effectLst/>
                <a:ea typeface="Calibri" panose="020F0502020204030204" pitchFamily="34" charset="0"/>
              </a:rPr>
              <a:t> </a:t>
            </a:r>
            <a:r>
              <a:rPr lang="en-US" sz="2000" dirty="0" err="1">
                <a:effectLst/>
                <a:ea typeface="Calibri" panose="020F0502020204030204" pitchFamily="34" charset="0"/>
              </a:rPr>
              <a:t>hợp</a:t>
            </a:r>
            <a:r>
              <a:rPr lang="en-US" sz="2000" dirty="0">
                <a:effectLst/>
                <a:ea typeface="Calibri" panose="020F0502020204030204" pitchFamily="34" charset="0"/>
              </a:rPr>
              <a:t> </a:t>
            </a:r>
            <a:r>
              <a:rPr lang="en-US" sz="2000" dirty="0" err="1">
                <a:effectLst/>
                <a:ea typeface="Calibri" panose="020F0502020204030204" pitchFamily="34" charset="0"/>
              </a:rPr>
              <a:t>khôi</a:t>
            </a:r>
            <a:r>
              <a:rPr lang="en-US" sz="2000" dirty="0">
                <a:effectLst/>
                <a:ea typeface="Calibri" panose="020F0502020204030204" pitchFamily="34" charset="0"/>
              </a:rPr>
              <a:t> </a:t>
            </a:r>
            <a:r>
              <a:rPr lang="en-US" sz="2000" dirty="0" err="1">
                <a:effectLst/>
                <a:ea typeface="Calibri" panose="020F0502020204030204" pitchFamily="34" charset="0"/>
              </a:rPr>
              <a:t>phục</a:t>
            </a:r>
            <a:r>
              <a:rPr lang="en-US" sz="2000" dirty="0">
                <a:effectLst/>
                <a:ea typeface="Calibri" panose="020F0502020204030204" pitchFamily="34" charset="0"/>
              </a:rPr>
              <a:t> </a:t>
            </a:r>
            <a:r>
              <a:rPr lang="en-US" sz="2000" dirty="0" err="1">
                <a:effectLst/>
                <a:ea typeface="Calibri" panose="020F0502020204030204" pitchFamily="34" charset="0"/>
              </a:rPr>
              <a:t>thiết</a:t>
            </a:r>
            <a:r>
              <a:rPr lang="en-US" sz="2000" dirty="0">
                <a:effectLst/>
                <a:ea typeface="Calibri" panose="020F0502020204030204" pitchFamily="34" charset="0"/>
              </a:rPr>
              <a:t> </a:t>
            </a:r>
            <a:r>
              <a:rPr lang="en-US" sz="2000" dirty="0" err="1">
                <a:effectLst/>
                <a:ea typeface="Calibri" panose="020F0502020204030204" pitchFamily="34" charset="0"/>
              </a:rPr>
              <a:t>bị</a:t>
            </a:r>
            <a:r>
              <a:rPr lang="en-US" sz="2000" dirty="0">
                <a:effectLst/>
                <a:ea typeface="Calibri" panose="020F0502020204030204" pitchFamily="34" charset="0"/>
              </a:rPr>
              <a:t> </a:t>
            </a:r>
            <a:r>
              <a:rPr lang="en-US" sz="2000" dirty="0" err="1">
                <a:effectLst/>
                <a:ea typeface="Calibri" panose="020F0502020204030204" pitchFamily="34" charset="0"/>
              </a:rPr>
              <a:t>lưu</a:t>
            </a:r>
            <a:r>
              <a:rPr lang="en-US" sz="2000" dirty="0">
                <a:effectLst/>
                <a:ea typeface="Calibri" panose="020F0502020204030204" pitchFamily="34" charset="0"/>
              </a:rPr>
              <a:t> </a:t>
            </a:r>
            <a:r>
              <a:rPr lang="en-US" sz="2000" dirty="0" err="1">
                <a:effectLst/>
                <a:ea typeface="Calibri" panose="020F0502020204030204" pitchFamily="34" charset="0"/>
              </a:rPr>
              <a:t>khóa</a:t>
            </a:r>
            <a:r>
              <a:rPr lang="en-US" sz="2000" dirty="0">
                <a:effectLst/>
                <a:ea typeface="Calibri" panose="020F0502020204030204" pitchFamily="34" charset="0"/>
              </a:rPr>
              <a:t> </a:t>
            </a:r>
            <a:r>
              <a:rPr lang="en-US" sz="2000" dirty="0" err="1">
                <a:effectLst/>
                <a:ea typeface="Calibri" panose="020F0502020204030204" pitchFamily="34" charset="0"/>
              </a:rPr>
              <a:t>bí</a:t>
            </a:r>
            <a:r>
              <a:rPr lang="en-US" sz="2000" dirty="0">
                <a:effectLst/>
                <a:ea typeface="Calibri" panose="020F0502020204030204" pitchFamily="34" charset="0"/>
              </a:rPr>
              <a:t> </a:t>
            </a:r>
            <a:r>
              <a:rPr lang="en-US" sz="2000" dirty="0" err="1">
                <a:effectLst/>
                <a:ea typeface="Calibri" panose="020F0502020204030204" pitchFamily="34" charset="0"/>
              </a:rPr>
              <a:t>mật</a:t>
            </a:r>
            <a:endParaRPr lang="en-US" sz="2000" dirty="0">
              <a:effectLst/>
              <a:ea typeface="Calibri" panose="020F0502020204030204" pitchFamily="34" charset="0"/>
            </a:endParaRPr>
          </a:p>
          <a:p>
            <a:pPr marL="0" indent="457200" algn="just">
              <a:lnSpc>
                <a:spcPts val="2200"/>
              </a:lnSpc>
              <a:spcBef>
                <a:spcPts val="200"/>
              </a:spcBef>
              <a:spcAft>
                <a:spcPts val="200"/>
              </a:spcAft>
              <a:buNone/>
            </a:pPr>
            <a:r>
              <a:rPr lang="en-US" sz="2000" dirty="0" err="1">
                <a:effectLst/>
                <a:ea typeface="Calibri" panose="020F0502020204030204" pitchFamily="34" charset="0"/>
              </a:rPr>
              <a:t>Thiết</a:t>
            </a:r>
            <a:r>
              <a:rPr lang="en-US" sz="2000" dirty="0">
                <a:effectLst/>
                <a:ea typeface="Calibri" panose="020F0502020204030204" pitchFamily="34" charset="0"/>
              </a:rPr>
              <a:t> </a:t>
            </a:r>
            <a:r>
              <a:rPr lang="en-US" sz="2000" dirty="0" err="1">
                <a:effectLst/>
                <a:ea typeface="Calibri" panose="020F0502020204030204" pitchFamily="34" charset="0"/>
              </a:rPr>
              <a:t>bị</a:t>
            </a:r>
            <a:r>
              <a:rPr lang="en-US" sz="2000" dirty="0">
                <a:effectLst/>
                <a:ea typeface="Calibri" panose="020F0502020204030204" pitchFamily="34" charset="0"/>
              </a:rPr>
              <a:t> </a:t>
            </a:r>
            <a:r>
              <a:rPr lang="en-US" sz="2000" dirty="0" err="1">
                <a:effectLst/>
                <a:ea typeface="Calibri" panose="020F0502020204030204" pitchFamily="34" charset="0"/>
              </a:rPr>
              <a:t>lưu</a:t>
            </a:r>
            <a:r>
              <a:rPr lang="en-US" sz="2000" dirty="0">
                <a:effectLst/>
                <a:ea typeface="Calibri" panose="020F0502020204030204" pitchFamily="34" charset="0"/>
              </a:rPr>
              <a:t> </a:t>
            </a:r>
            <a:r>
              <a:rPr lang="en-US" sz="2000" dirty="0" err="1">
                <a:effectLst/>
                <a:ea typeface="Calibri" panose="020F0502020204030204" pitchFamily="34" charset="0"/>
              </a:rPr>
              <a:t>khóa</a:t>
            </a:r>
            <a:r>
              <a:rPr lang="en-US" sz="2000" dirty="0">
                <a:effectLst/>
                <a:ea typeface="Calibri" panose="020F0502020204030204" pitchFamily="34" charset="0"/>
              </a:rPr>
              <a:t> </a:t>
            </a:r>
            <a:r>
              <a:rPr lang="en-US" sz="2000" dirty="0" err="1">
                <a:effectLst/>
                <a:ea typeface="Calibri" panose="020F0502020204030204" pitchFamily="34" charset="0"/>
              </a:rPr>
              <a:t>bí</a:t>
            </a:r>
            <a:r>
              <a:rPr lang="en-US" sz="2000" dirty="0">
                <a:effectLst/>
                <a:ea typeface="Calibri" panose="020F0502020204030204" pitchFamily="34" charset="0"/>
              </a:rPr>
              <a:t> </a:t>
            </a:r>
            <a:r>
              <a:rPr lang="en-US" sz="2000" dirty="0" err="1">
                <a:effectLst/>
                <a:ea typeface="Calibri" panose="020F0502020204030204" pitchFamily="34" charset="0"/>
              </a:rPr>
              <a:t>mật</a:t>
            </a:r>
            <a:r>
              <a:rPr lang="en-US" sz="2000" dirty="0">
                <a:effectLst/>
                <a:ea typeface="Calibri" panose="020F0502020204030204" pitchFamily="34" charset="0"/>
              </a:rPr>
              <a:t> </a:t>
            </a:r>
            <a:r>
              <a:rPr lang="en-US" sz="2000" dirty="0" err="1">
                <a:effectLst/>
                <a:ea typeface="Calibri" panose="020F0502020204030204" pitchFamily="34" charset="0"/>
              </a:rPr>
              <a:t>sẽ</a:t>
            </a:r>
            <a:r>
              <a:rPr lang="en-US" sz="2000" dirty="0">
                <a:effectLst/>
                <a:ea typeface="Calibri" panose="020F0502020204030204" pitchFamily="34" charset="0"/>
              </a:rPr>
              <a:t> </a:t>
            </a:r>
            <a:r>
              <a:rPr lang="en-US" sz="2000" dirty="0" err="1">
                <a:effectLst/>
                <a:ea typeface="Calibri" panose="020F0502020204030204" pitchFamily="34" charset="0"/>
              </a:rPr>
              <a:t>bị</a:t>
            </a:r>
            <a:r>
              <a:rPr lang="en-US" sz="2000" dirty="0">
                <a:effectLst/>
                <a:ea typeface="Calibri" panose="020F0502020204030204" pitchFamily="34" charset="0"/>
              </a:rPr>
              <a:t> </a:t>
            </a:r>
            <a:r>
              <a:rPr lang="en-US" sz="2000" dirty="0" err="1">
                <a:effectLst/>
                <a:ea typeface="Calibri" panose="020F0502020204030204" pitchFamily="34" charset="0"/>
              </a:rPr>
              <a:t>khóa</a:t>
            </a:r>
            <a:r>
              <a:rPr lang="en-US" sz="2000" dirty="0">
                <a:effectLst/>
                <a:ea typeface="Calibri" panose="020F0502020204030204" pitchFamily="34" charset="0"/>
              </a:rPr>
              <a:t> </a:t>
            </a:r>
            <a:r>
              <a:rPr lang="en-US" sz="2000" dirty="0" err="1">
                <a:effectLst/>
                <a:ea typeface="Calibri" panose="020F0502020204030204" pitchFamily="34" charset="0"/>
              </a:rPr>
              <a:t>khi</a:t>
            </a:r>
            <a:r>
              <a:rPr lang="en-US" sz="2000" dirty="0">
                <a:effectLst/>
                <a:ea typeface="Calibri" panose="020F0502020204030204" pitchFamily="34" charset="0"/>
              </a:rPr>
              <a:t> </a:t>
            </a:r>
            <a:r>
              <a:rPr lang="en-US" sz="2000" dirty="0" err="1">
                <a:effectLst/>
                <a:ea typeface="Calibri" panose="020F0502020204030204" pitchFamily="34" charset="0"/>
              </a:rPr>
              <a:t>nhập</a:t>
            </a:r>
            <a:r>
              <a:rPr lang="en-US" sz="2000" dirty="0">
                <a:effectLst/>
                <a:ea typeface="Calibri" panose="020F0502020204030204" pitchFamily="34" charset="0"/>
              </a:rPr>
              <a:t> </a:t>
            </a:r>
            <a:r>
              <a:rPr lang="en-US" sz="2000" dirty="0" err="1">
                <a:effectLst/>
                <a:ea typeface="Calibri" panose="020F0502020204030204" pitchFamily="34" charset="0"/>
              </a:rPr>
              <a:t>sai</a:t>
            </a:r>
            <a:r>
              <a:rPr lang="en-US" sz="2000" dirty="0">
                <a:effectLst/>
                <a:ea typeface="Calibri" panose="020F0502020204030204" pitchFamily="34" charset="0"/>
              </a:rPr>
              <a:t> </a:t>
            </a:r>
            <a:r>
              <a:rPr lang="en-US" sz="2000" dirty="0" err="1">
                <a:effectLst/>
                <a:ea typeface="Calibri" panose="020F0502020204030204" pitchFamily="34" charset="0"/>
              </a:rPr>
              <a:t>mật</a:t>
            </a:r>
            <a:r>
              <a:rPr lang="en-US" sz="2000" dirty="0">
                <a:effectLst/>
                <a:ea typeface="Calibri" panose="020F0502020204030204" pitchFamily="34" charset="0"/>
              </a:rPr>
              <a:t> </a:t>
            </a:r>
            <a:r>
              <a:rPr lang="en-US" sz="2000" dirty="0" err="1">
                <a:effectLst/>
                <a:ea typeface="Calibri" panose="020F0502020204030204" pitchFamily="34" charset="0"/>
              </a:rPr>
              <a:t>khẩu</a:t>
            </a:r>
            <a:r>
              <a:rPr lang="en-US" sz="2000" dirty="0">
                <a:effectLst/>
                <a:ea typeface="Calibri" panose="020F0502020204030204" pitchFamily="34" charset="0"/>
              </a:rPr>
              <a:t> </a:t>
            </a:r>
            <a:r>
              <a:rPr lang="en-US" sz="2000" dirty="0" err="1">
                <a:effectLst/>
                <a:ea typeface="Calibri" panose="020F0502020204030204" pitchFamily="34" charset="0"/>
              </a:rPr>
              <a:t>quá</a:t>
            </a:r>
            <a:r>
              <a:rPr lang="en-US" sz="2000" dirty="0">
                <a:effectLst/>
                <a:ea typeface="Calibri" panose="020F0502020204030204" pitchFamily="34" charset="0"/>
              </a:rPr>
              <a:t> </a:t>
            </a:r>
            <a:r>
              <a:rPr lang="en-US" sz="2000" dirty="0" err="1">
                <a:effectLst/>
                <a:ea typeface="Calibri" panose="020F0502020204030204" pitchFamily="34" charset="0"/>
              </a:rPr>
              <a:t>số</a:t>
            </a:r>
            <a:r>
              <a:rPr lang="en-US" sz="2000" dirty="0">
                <a:effectLst/>
                <a:ea typeface="Calibri" panose="020F0502020204030204" pitchFamily="34" charset="0"/>
              </a:rPr>
              <a:t> </a:t>
            </a:r>
            <a:r>
              <a:rPr lang="en-US" sz="2000" dirty="0" err="1">
                <a:effectLst/>
                <a:ea typeface="Calibri" panose="020F0502020204030204" pitchFamily="34" charset="0"/>
              </a:rPr>
              <a:t>lần</a:t>
            </a:r>
            <a:r>
              <a:rPr lang="en-US" sz="2000" dirty="0">
                <a:effectLst/>
                <a:ea typeface="Calibri" panose="020F0502020204030204" pitchFamily="34" charset="0"/>
              </a:rPr>
              <a:t> </a:t>
            </a:r>
            <a:r>
              <a:rPr lang="en-US" sz="2000" dirty="0" err="1">
                <a:effectLst/>
                <a:ea typeface="Calibri" panose="020F0502020204030204" pitchFamily="34" charset="0"/>
              </a:rPr>
              <a:t>quy</a:t>
            </a:r>
            <a:r>
              <a:rPr lang="en-US" sz="2000" dirty="0">
                <a:effectLst/>
                <a:ea typeface="Calibri" panose="020F0502020204030204" pitchFamily="34" charset="0"/>
              </a:rPr>
              <a:t> </a:t>
            </a:r>
            <a:r>
              <a:rPr lang="en-US" sz="2000" dirty="0" err="1">
                <a:effectLst/>
                <a:ea typeface="Calibri" panose="020F0502020204030204" pitchFamily="34" charset="0"/>
              </a:rPr>
              <a:t>định</a:t>
            </a:r>
            <a:r>
              <a:rPr lang="en-US" sz="2000" dirty="0">
                <a:effectLst/>
                <a:ea typeface="Calibri" panose="020F0502020204030204" pitchFamily="34" charset="0"/>
              </a:rPr>
              <a:t> do </a:t>
            </a:r>
            <a:r>
              <a:rPr lang="en-US" sz="2000" dirty="0" err="1">
                <a:effectLst/>
                <a:ea typeface="Calibri" panose="020F0502020204030204" pitchFamily="34" charset="0"/>
              </a:rPr>
              <a:t>Tổ</a:t>
            </a:r>
            <a:r>
              <a:rPr lang="en-US" sz="2000" dirty="0">
                <a:effectLst/>
                <a:ea typeface="Calibri" panose="020F0502020204030204" pitchFamily="34" charset="0"/>
              </a:rPr>
              <a:t> </a:t>
            </a:r>
            <a:r>
              <a:rPr lang="en-US" sz="2000" dirty="0" err="1">
                <a:effectLst/>
                <a:ea typeface="Calibri" panose="020F0502020204030204" pitchFamily="34" charset="0"/>
              </a:rPr>
              <a:t>chức</a:t>
            </a:r>
            <a:r>
              <a:rPr lang="en-US" sz="2000" dirty="0">
                <a:effectLst/>
                <a:ea typeface="Calibri" panose="020F0502020204030204" pitchFamily="34" charset="0"/>
              </a:rPr>
              <a:t> </a:t>
            </a:r>
            <a:r>
              <a:rPr lang="en-US" sz="2000" dirty="0" err="1">
                <a:effectLst/>
                <a:ea typeface="Calibri" panose="020F0502020204030204" pitchFamily="34" charset="0"/>
              </a:rPr>
              <a:t>cung</a:t>
            </a:r>
            <a:r>
              <a:rPr lang="en-US" sz="2000" dirty="0">
                <a:effectLst/>
                <a:ea typeface="Calibri" panose="020F0502020204030204" pitchFamily="34" charset="0"/>
              </a:rPr>
              <a:t> </a:t>
            </a:r>
            <a:r>
              <a:rPr lang="en-US" sz="2000" dirty="0" err="1">
                <a:effectLst/>
                <a:ea typeface="Calibri" panose="020F0502020204030204" pitchFamily="34" charset="0"/>
              </a:rPr>
              <a:t>cấp</a:t>
            </a:r>
            <a:r>
              <a:rPr lang="en-US" sz="2000" dirty="0">
                <a:effectLst/>
                <a:ea typeface="Calibri" panose="020F0502020204030204" pitchFamily="34" charset="0"/>
              </a:rPr>
              <a:t> </a:t>
            </a:r>
            <a:r>
              <a:rPr lang="en-US" sz="2000" dirty="0" err="1">
                <a:effectLst/>
                <a:ea typeface="Calibri" panose="020F0502020204030204" pitchFamily="34" charset="0"/>
              </a:rPr>
              <a:t>dịch</a:t>
            </a:r>
            <a:r>
              <a:rPr lang="en-US" sz="2000" dirty="0">
                <a:effectLst/>
                <a:ea typeface="Calibri" panose="020F0502020204030204" pitchFamily="34" charset="0"/>
              </a:rPr>
              <a:t> </a:t>
            </a:r>
            <a:r>
              <a:rPr lang="en-US" sz="2000" dirty="0" err="1">
                <a:effectLst/>
                <a:ea typeface="Calibri" panose="020F0502020204030204" pitchFamily="34" charset="0"/>
              </a:rPr>
              <a:t>vụ</a:t>
            </a:r>
            <a:r>
              <a:rPr lang="en-US" sz="2000" dirty="0">
                <a:effectLst/>
                <a:ea typeface="Calibri" panose="020F0502020204030204" pitchFamily="34" charset="0"/>
              </a:rPr>
              <a:t> </a:t>
            </a:r>
            <a:r>
              <a:rPr lang="en-US" sz="2000" dirty="0" err="1">
                <a:effectLst/>
                <a:ea typeface="Calibri" panose="020F0502020204030204" pitchFamily="34" charset="0"/>
              </a:rPr>
              <a:t>chứng</a:t>
            </a:r>
            <a:r>
              <a:rPr lang="en-US" sz="2000" dirty="0">
                <a:effectLst/>
                <a:ea typeface="Calibri" panose="020F0502020204030204" pitchFamily="34" charset="0"/>
              </a:rPr>
              <a:t> </a:t>
            </a:r>
            <a:r>
              <a:rPr lang="en-US" sz="2000" dirty="0" err="1">
                <a:effectLst/>
                <a:ea typeface="Calibri" panose="020F0502020204030204" pitchFamily="34" charset="0"/>
              </a:rPr>
              <a:t>thực</a:t>
            </a:r>
            <a:r>
              <a:rPr lang="en-US" sz="2000" dirty="0">
                <a:effectLst/>
                <a:ea typeface="Calibri" panose="020F0502020204030204" pitchFamily="34" charset="0"/>
              </a:rPr>
              <a:t> </a:t>
            </a:r>
            <a:r>
              <a:rPr lang="en-US" sz="2000" dirty="0" err="1">
                <a:effectLst/>
                <a:ea typeface="Calibri" panose="020F0502020204030204" pitchFamily="34" charset="0"/>
              </a:rPr>
              <a:t>chữ</a:t>
            </a:r>
            <a:r>
              <a:rPr lang="en-US" sz="2000" dirty="0">
                <a:effectLst/>
                <a:ea typeface="Calibri" panose="020F0502020204030204" pitchFamily="34" charset="0"/>
              </a:rPr>
              <a:t> </a:t>
            </a:r>
            <a:r>
              <a:rPr lang="en-US" sz="2000" dirty="0" err="1">
                <a:effectLst/>
                <a:ea typeface="Calibri" panose="020F0502020204030204" pitchFamily="34" charset="0"/>
              </a:rPr>
              <a:t>ký</a:t>
            </a:r>
            <a:r>
              <a:rPr lang="en-US" sz="2000" dirty="0">
                <a:effectLst/>
                <a:ea typeface="Calibri" panose="020F0502020204030204" pitchFamily="34" charset="0"/>
              </a:rPr>
              <a:t> </a:t>
            </a:r>
            <a:r>
              <a:rPr lang="en-US" sz="2000" dirty="0" err="1">
                <a:effectLst/>
                <a:ea typeface="Calibri" panose="020F0502020204030204" pitchFamily="34" charset="0"/>
              </a:rPr>
              <a:t>số</a:t>
            </a:r>
            <a:r>
              <a:rPr lang="en-US" sz="2000" dirty="0">
                <a:effectLst/>
                <a:ea typeface="Calibri" panose="020F0502020204030204" pitchFamily="34" charset="0"/>
              </a:rPr>
              <a:t> </a:t>
            </a:r>
            <a:r>
              <a:rPr lang="en-US" sz="2000" dirty="0" err="1">
                <a:effectLst/>
                <a:ea typeface="Calibri" panose="020F0502020204030204" pitchFamily="34" charset="0"/>
              </a:rPr>
              <a:t>chuyên</a:t>
            </a:r>
            <a:r>
              <a:rPr lang="en-US" sz="2000" dirty="0">
                <a:effectLst/>
                <a:ea typeface="Calibri" panose="020F0502020204030204" pitchFamily="34" charset="0"/>
              </a:rPr>
              <a:t> </a:t>
            </a:r>
            <a:r>
              <a:rPr lang="en-US" sz="2000" dirty="0" err="1">
                <a:effectLst/>
                <a:ea typeface="Calibri" panose="020F0502020204030204" pitchFamily="34" charset="0"/>
              </a:rPr>
              <a:t>dùng</a:t>
            </a:r>
            <a:r>
              <a:rPr lang="en-US" sz="2000" dirty="0">
                <a:effectLst/>
                <a:ea typeface="Calibri" panose="020F0502020204030204" pitchFamily="34" charset="0"/>
              </a:rPr>
              <a:t> </a:t>
            </a:r>
            <a:r>
              <a:rPr lang="en-US" sz="2000" dirty="0" err="1">
                <a:effectLst/>
                <a:ea typeface="Calibri" panose="020F0502020204030204" pitchFamily="34" charset="0"/>
              </a:rPr>
              <a:t>công</a:t>
            </a:r>
            <a:r>
              <a:rPr lang="en-US" sz="2000" dirty="0">
                <a:effectLst/>
                <a:ea typeface="Calibri" panose="020F0502020204030204" pitchFamily="34" charset="0"/>
              </a:rPr>
              <a:t> </a:t>
            </a:r>
            <a:r>
              <a:rPr lang="en-US" sz="2000" dirty="0" err="1">
                <a:effectLst/>
                <a:ea typeface="Calibri" panose="020F0502020204030204" pitchFamily="34" charset="0"/>
              </a:rPr>
              <a:t>vụ</a:t>
            </a:r>
            <a:r>
              <a:rPr lang="en-US" sz="2000" dirty="0">
                <a:effectLst/>
                <a:ea typeface="Calibri" panose="020F0502020204030204" pitchFamily="34" charset="0"/>
              </a:rPr>
              <a:t> </a:t>
            </a:r>
            <a:r>
              <a:rPr lang="en-US" sz="2000" dirty="0" err="1">
                <a:effectLst/>
                <a:ea typeface="Calibri" panose="020F0502020204030204" pitchFamily="34" charset="0"/>
              </a:rPr>
              <a:t>thiết</a:t>
            </a:r>
            <a:r>
              <a:rPr lang="en-US" sz="2000" dirty="0">
                <a:effectLst/>
                <a:ea typeface="Calibri" panose="020F0502020204030204" pitchFamily="34" charset="0"/>
              </a:rPr>
              <a:t> </a:t>
            </a:r>
            <a:r>
              <a:rPr lang="en-US" sz="2000" dirty="0" err="1">
                <a:effectLst/>
                <a:ea typeface="Calibri" panose="020F0502020204030204" pitchFamily="34" charset="0"/>
              </a:rPr>
              <a:t>lập</a:t>
            </a:r>
            <a:r>
              <a:rPr lang="en-US" sz="2000" dirty="0">
                <a:effectLst/>
                <a:ea typeface="Calibri" panose="020F0502020204030204" pitchFamily="34" charset="0"/>
              </a:rPr>
              <a:t>. </a:t>
            </a:r>
            <a:r>
              <a:rPr lang="en-US" sz="2000" dirty="0" err="1">
                <a:effectLst/>
                <a:ea typeface="Calibri" panose="020F0502020204030204" pitchFamily="34" charset="0"/>
              </a:rPr>
              <a:t>Để</a:t>
            </a:r>
            <a:r>
              <a:rPr lang="en-US" sz="2000" dirty="0">
                <a:effectLst/>
                <a:ea typeface="Calibri" panose="020F0502020204030204" pitchFamily="34" charset="0"/>
              </a:rPr>
              <a:t> </a:t>
            </a:r>
            <a:r>
              <a:rPr lang="en-US" sz="2000" dirty="0" err="1">
                <a:effectLst/>
                <a:ea typeface="Calibri" panose="020F0502020204030204" pitchFamily="34" charset="0"/>
              </a:rPr>
              <a:t>thiết</a:t>
            </a:r>
            <a:r>
              <a:rPr lang="en-US" sz="2000" dirty="0">
                <a:effectLst/>
                <a:ea typeface="Calibri" panose="020F0502020204030204" pitchFamily="34" charset="0"/>
              </a:rPr>
              <a:t> </a:t>
            </a:r>
            <a:r>
              <a:rPr lang="en-US" sz="2000" dirty="0" err="1">
                <a:effectLst/>
                <a:ea typeface="Calibri" panose="020F0502020204030204" pitchFamily="34" charset="0"/>
              </a:rPr>
              <a:t>bị</a:t>
            </a:r>
            <a:r>
              <a:rPr lang="en-US" sz="2000" dirty="0">
                <a:effectLst/>
                <a:ea typeface="Calibri" panose="020F0502020204030204" pitchFamily="34" charset="0"/>
              </a:rPr>
              <a:t> </a:t>
            </a:r>
            <a:r>
              <a:rPr lang="en-US" sz="2000" dirty="0" err="1">
                <a:effectLst/>
                <a:ea typeface="Calibri" panose="020F0502020204030204" pitchFamily="34" charset="0"/>
              </a:rPr>
              <a:t>lưu</a:t>
            </a:r>
            <a:r>
              <a:rPr lang="en-US" sz="2000" dirty="0">
                <a:effectLst/>
                <a:ea typeface="Calibri" panose="020F0502020204030204" pitchFamily="34" charset="0"/>
              </a:rPr>
              <a:t> </a:t>
            </a:r>
            <a:r>
              <a:rPr lang="en-US" sz="2000" dirty="0" err="1">
                <a:effectLst/>
                <a:ea typeface="Calibri" panose="020F0502020204030204" pitchFamily="34" charset="0"/>
              </a:rPr>
              <a:t>khóa</a:t>
            </a:r>
            <a:r>
              <a:rPr lang="en-US" sz="2000" dirty="0">
                <a:effectLst/>
                <a:ea typeface="Calibri" panose="020F0502020204030204" pitchFamily="34" charset="0"/>
              </a:rPr>
              <a:t> </a:t>
            </a:r>
            <a:r>
              <a:rPr lang="en-US" sz="2000" dirty="0" err="1">
                <a:effectLst/>
                <a:ea typeface="Calibri" panose="020F0502020204030204" pitchFamily="34" charset="0"/>
              </a:rPr>
              <a:t>bí</a:t>
            </a:r>
            <a:r>
              <a:rPr lang="en-US" sz="2000" dirty="0">
                <a:effectLst/>
                <a:ea typeface="Calibri" panose="020F0502020204030204" pitchFamily="34" charset="0"/>
              </a:rPr>
              <a:t> </a:t>
            </a:r>
            <a:r>
              <a:rPr lang="en-US" sz="2000" dirty="0" err="1">
                <a:effectLst/>
                <a:ea typeface="Calibri" panose="020F0502020204030204" pitchFamily="34" charset="0"/>
              </a:rPr>
              <a:t>mật</a:t>
            </a:r>
            <a:r>
              <a:rPr lang="en-US" sz="2000" dirty="0">
                <a:effectLst/>
                <a:ea typeface="Calibri" panose="020F0502020204030204" pitchFamily="34" charset="0"/>
              </a:rPr>
              <a:t> </a:t>
            </a:r>
            <a:r>
              <a:rPr lang="en-US" sz="2000" dirty="0" err="1">
                <a:effectLst/>
                <a:ea typeface="Calibri" panose="020F0502020204030204" pitchFamily="34" charset="0"/>
              </a:rPr>
              <a:t>hoạt</a:t>
            </a:r>
            <a:r>
              <a:rPr lang="en-US" sz="2000" dirty="0">
                <a:effectLst/>
                <a:ea typeface="Calibri" panose="020F0502020204030204" pitchFamily="34" charset="0"/>
              </a:rPr>
              <a:t> </a:t>
            </a:r>
            <a:r>
              <a:rPr lang="en-US" sz="2000" dirty="0" err="1">
                <a:effectLst/>
                <a:ea typeface="Calibri" panose="020F0502020204030204" pitchFamily="34" charset="0"/>
              </a:rPr>
              <a:t>động</a:t>
            </a:r>
            <a:r>
              <a:rPr lang="en-US" sz="2000" dirty="0">
                <a:effectLst/>
                <a:ea typeface="Calibri" panose="020F0502020204030204" pitchFamily="34" charset="0"/>
              </a:rPr>
              <a:t> </a:t>
            </a:r>
            <a:r>
              <a:rPr lang="en-US" sz="2000" dirty="0" err="1">
                <a:effectLst/>
                <a:ea typeface="Calibri" panose="020F0502020204030204" pitchFamily="34" charset="0"/>
              </a:rPr>
              <a:t>trở</a:t>
            </a:r>
            <a:r>
              <a:rPr lang="en-US" sz="2000" dirty="0">
                <a:effectLst/>
                <a:ea typeface="Calibri" panose="020F0502020204030204" pitchFamily="34" charset="0"/>
              </a:rPr>
              <a:t> </a:t>
            </a:r>
            <a:r>
              <a:rPr lang="en-US" sz="2000" dirty="0" err="1">
                <a:effectLst/>
                <a:ea typeface="Calibri" panose="020F0502020204030204" pitchFamily="34" charset="0"/>
              </a:rPr>
              <a:t>lại</a:t>
            </a:r>
            <a:r>
              <a:rPr lang="en-US" sz="2000" dirty="0">
                <a:effectLst/>
                <a:ea typeface="Calibri" panose="020F0502020204030204" pitchFamily="34" charset="0"/>
              </a:rPr>
              <a:t>, </a:t>
            </a:r>
            <a:r>
              <a:rPr lang="en-US" sz="2000" dirty="0" err="1">
                <a:effectLst/>
                <a:ea typeface="Calibri" panose="020F0502020204030204" pitchFamily="34" charset="0"/>
              </a:rPr>
              <a:t>cần</a:t>
            </a:r>
            <a:r>
              <a:rPr lang="en-US" sz="2000" dirty="0">
                <a:effectLst/>
                <a:ea typeface="Calibri" panose="020F0502020204030204" pitchFamily="34" charset="0"/>
              </a:rPr>
              <a:t> </a:t>
            </a:r>
            <a:r>
              <a:rPr lang="en-US" sz="2000" dirty="0" err="1">
                <a:effectLst/>
                <a:ea typeface="Calibri" panose="020F0502020204030204" pitchFamily="34" charset="0"/>
              </a:rPr>
              <a:t>phải</a:t>
            </a:r>
            <a:r>
              <a:rPr lang="en-US" sz="2000" dirty="0">
                <a:effectLst/>
                <a:ea typeface="Calibri" panose="020F0502020204030204" pitchFamily="34" charset="0"/>
              </a:rPr>
              <a:t> </a:t>
            </a:r>
            <a:r>
              <a:rPr lang="en-US" sz="2000" dirty="0" err="1">
                <a:effectLst/>
                <a:ea typeface="Calibri" panose="020F0502020204030204" pitchFamily="34" charset="0"/>
              </a:rPr>
              <a:t>thực</a:t>
            </a:r>
            <a:r>
              <a:rPr lang="en-US" sz="2000" dirty="0">
                <a:effectLst/>
                <a:ea typeface="Calibri" panose="020F0502020204030204" pitchFamily="34" charset="0"/>
              </a:rPr>
              <a:t> </a:t>
            </a:r>
            <a:r>
              <a:rPr lang="en-US" sz="2000" dirty="0" err="1">
                <a:effectLst/>
                <a:ea typeface="Calibri" panose="020F0502020204030204" pitchFamily="34" charset="0"/>
              </a:rPr>
              <a:t>hiện</a:t>
            </a:r>
            <a:r>
              <a:rPr lang="en-US" sz="2000" dirty="0">
                <a:effectLst/>
                <a:ea typeface="Calibri" panose="020F0502020204030204" pitchFamily="34" charset="0"/>
              </a:rPr>
              <a:t> </a:t>
            </a:r>
            <a:r>
              <a:rPr lang="en-US" sz="2000" dirty="0" err="1">
                <a:effectLst/>
                <a:ea typeface="Calibri" panose="020F0502020204030204" pitchFamily="34" charset="0"/>
              </a:rPr>
              <a:t>quy</a:t>
            </a:r>
            <a:r>
              <a:rPr lang="en-US" sz="2000" dirty="0">
                <a:effectLst/>
                <a:ea typeface="Calibri" panose="020F0502020204030204" pitchFamily="34" charset="0"/>
              </a:rPr>
              <a:t> </a:t>
            </a:r>
            <a:r>
              <a:rPr lang="en-US" sz="2000" dirty="0" err="1">
                <a:effectLst/>
                <a:ea typeface="Calibri" panose="020F0502020204030204" pitchFamily="34" charset="0"/>
              </a:rPr>
              <a:t>trình</a:t>
            </a:r>
            <a:r>
              <a:rPr lang="en-US" sz="2000" dirty="0">
                <a:effectLst/>
                <a:ea typeface="Calibri" panose="020F0502020204030204" pitchFamily="34" charset="0"/>
              </a:rPr>
              <a:t> </a:t>
            </a:r>
            <a:r>
              <a:rPr lang="en-US" sz="2000" dirty="0" err="1">
                <a:effectLst/>
                <a:ea typeface="Calibri" panose="020F0502020204030204" pitchFamily="34" charset="0"/>
              </a:rPr>
              <a:t>khôi</a:t>
            </a:r>
            <a:r>
              <a:rPr lang="en-US" sz="2000" dirty="0">
                <a:effectLst/>
                <a:ea typeface="Calibri" panose="020F0502020204030204" pitchFamily="34" charset="0"/>
              </a:rPr>
              <a:t> </a:t>
            </a:r>
            <a:r>
              <a:rPr lang="en-US" sz="2000" dirty="0" err="1">
                <a:effectLst/>
                <a:ea typeface="Calibri" panose="020F0502020204030204" pitchFamily="34" charset="0"/>
              </a:rPr>
              <a:t>phục</a:t>
            </a:r>
            <a:r>
              <a:rPr lang="en-US" sz="2000" dirty="0">
                <a:effectLst/>
                <a:ea typeface="Calibri" panose="020F0502020204030204" pitchFamily="34" charset="0"/>
              </a:rPr>
              <a:t> </a:t>
            </a:r>
            <a:r>
              <a:rPr lang="en-US" sz="2000" dirty="0" err="1">
                <a:effectLst/>
                <a:ea typeface="Calibri" panose="020F0502020204030204" pitchFamily="34" charset="0"/>
              </a:rPr>
              <a:t>thiết</a:t>
            </a:r>
            <a:r>
              <a:rPr lang="en-US" sz="2000" dirty="0">
                <a:effectLst/>
                <a:ea typeface="Calibri" panose="020F0502020204030204" pitchFamily="34" charset="0"/>
              </a:rPr>
              <a:t> </a:t>
            </a:r>
            <a:r>
              <a:rPr lang="en-US" sz="2000" dirty="0" err="1">
                <a:effectLst/>
                <a:ea typeface="Calibri" panose="020F0502020204030204" pitchFamily="34" charset="0"/>
              </a:rPr>
              <a:t>bị</a:t>
            </a:r>
            <a:r>
              <a:rPr lang="en-US" sz="2000" dirty="0">
                <a:effectLst/>
                <a:ea typeface="Calibri" panose="020F0502020204030204" pitchFamily="34" charset="0"/>
              </a:rPr>
              <a:t> </a:t>
            </a:r>
            <a:r>
              <a:rPr lang="en-US" sz="2000" dirty="0" err="1">
                <a:effectLst/>
                <a:ea typeface="Calibri" panose="020F0502020204030204" pitchFamily="34" charset="0"/>
              </a:rPr>
              <a:t>lưu</a:t>
            </a:r>
            <a:r>
              <a:rPr lang="en-US" sz="2000" dirty="0">
                <a:effectLst/>
                <a:ea typeface="Calibri" panose="020F0502020204030204" pitchFamily="34" charset="0"/>
              </a:rPr>
              <a:t> </a:t>
            </a:r>
            <a:r>
              <a:rPr lang="en-US" sz="2000" dirty="0" err="1">
                <a:effectLst/>
                <a:ea typeface="Calibri" panose="020F0502020204030204" pitchFamily="34" charset="0"/>
              </a:rPr>
              <a:t>khóa</a:t>
            </a:r>
            <a:r>
              <a:rPr lang="en-US" sz="2000" dirty="0">
                <a:effectLst/>
                <a:ea typeface="Calibri" panose="020F0502020204030204" pitchFamily="34" charset="0"/>
              </a:rPr>
              <a:t> </a:t>
            </a:r>
            <a:r>
              <a:rPr lang="en-US" sz="2000" dirty="0" err="1">
                <a:effectLst/>
                <a:ea typeface="Calibri" panose="020F0502020204030204" pitchFamily="34" charset="0"/>
              </a:rPr>
              <a:t>bí</a:t>
            </a:r>
            <a:r>
              <a:rPr lang="en-US" sz="2000" dirty="0">
                <a:effectLst/>
                <a:ea typeface="Calibri" panose="020F0502020204030204" pitchFamily="34" charset="0"/>
              </a:rPr>
              <a:t> </a:t>
            </a:r>
            <a:r>
              <a:rPr lang="en-US" sz="2000" dirty="0" err="1">
                <a:effectLst/>
                <a:ea typeface="Calibri" panose="020F0502020204030204" pitchFamily="34" charset="0"/>
              </a:rPr>
              <a:t>mật</a:t>
            </a:r>
            <a:r>
              <a:rPr lang="en-US" sz="2000" dirty="0">
                <a:effectLst/>
                <a:ea typeface="Calibri" panose="020F0502020204030204" pitchFamily="34" charset="0"/>
              </a:rPr>
              <a:t>.</a:t>
            </a:r>
          </a:p>
          <a:p>
            <a:pPr marL="0" indent="457200" algn="just">
              <a:lnSpc>
                <a:spcPts val="2200"/>
              </a:lnSpc>
              <a:spcBef>
                <a:spcPts val="200"/>
              </a:spcBef>
              <a:spcAft>
                <a:spcPts val="200"/>
              </a:spcAft>
              <a:buNone/>
            </a:pPr>
            <a:r>
              <a:rPr lang="en-US" sz="2000" dirty="0">
                <a:effectLst/>
                <a:ea typeface="Times New Roman" panose="02020603050405020304" pitchFamily="18" charset="0"/>
              </a:rPr>
              <a:t>2</a:t>
            </a:r>
            <a:r>
              <a:rPr lang="vi-VN" sz="2000" dirty="0">
                <a:effectLst/>
                <a:ea typeface="Times New Roman" panose="02020603050405020304" pitchFamily="18" charset="0"/>
              </a:rPr>
              <a:t>. Hồ sơ khôi phục thiết bị lưu khóa bí mật</a:t>
            </a:r>
            <a:endParaRPr lang="en-US" sz="2000" dirty="0">
              <a:effectLst/>
              <a:ea typeface="Calibri" panose="020F0502020204030204" pitchFamily="34" charset="0"/>
            </a:endParaRPr>
          </a:p>
          <a:p>
            <a:pPr marL="0" indent="457200" algn="just">
              <a:lnSpc>
                <a:spcPts val="2200"/>
              </a:lnSpc>
              <a:spcBef>
                <a:spcPts val="200"/>
              </a:spcBef>
              <a:spcAft>
                <a:spcPts val="200"/>
              </a:spcAft>
              <a:buNone/>
            </a:pPr>
            <a:r>
              <a:rPr lang="vi-VN" sz="2000" dirty="0">
                <a:effectLst/>
                <a:ea typeface="Times New Roman" panose="02020603050405020304" pitchFamily="18" charset="0"/>
              </a:rPr>
              <a:t>Văn bản đề nghị khôi phục thiết bị lưu khóa bí mật </a:t>
            </a:r>
            <a:r>
              <a:rPr lang="en-US" sz="2000" dirty="0" err="1">
                <a:effectLst/>
                <a:ea typeface="Times New Roman" panose="02020603050405020304" pitchFamily="18" charset="0"/>
              </a:rPr>
              <a:t>cho</a:t>
            </a:r>
            <a:r>
              <a:rPr lang="vi-VN" sz="2000" dirty="0">
                <a:effectLst/>
                <a:ea typeface="Times New Roman" panose="02020603050405020304" pitchFamily="18" charset="0"/>
              </a:rPr>
              <a:t> thuê bao của cơ quan, tổ chức </a:t>
            </a:r>
            <a:r>
              <a:rPr lang="en-US" sz="2000" dirty="0" err="1">
                <a:effectLst/>
                <a:ea typeface="Times New Roman" panose="02020603050405020304" pitchFamily="18" charset="0"/>
              </a:rPr>
              <a:t>QLTT</a:t>
            </a:r>
            <a:r>
              <a:rPr lang="vi-VN" sz="2000" dirty="0">
                <a:effectLst/>
                <a:ea typeface="Times New Roman" panose="02020603050405020304" pitchFamily="18" charset="0"/>
              </a:rPr>
              <a:t>.</a:t>
            </a:r>
            <a:endParaRPr lang="en-US" sz="2000" dirty="0">
              <a:effectLst/>
              <a:ea typeface="Calibri" panose="020F0502020204030204" pitchFamily="34" charset="0"/>
            </a:endParaRPr>
          </a:p>
          <a:p>
            <a:pPr marL="0" indent="457200" algn="just">
              <a:lnSpc>
                <a:spcPts val="2200"/>
              </a:lnSpc>
              <a:spcBef>
                <a:spcPts val="200"/>
              </a:spcBef>
              <a:spcAft>
                <a:spcPts val="200"/>
              </a:spcAft>
              <a:buNone/>
            </a:pPr>
            <a:r>
              <a:rPr lang="en-US" sz="2000" dirty="0">
                <a:effectLst/>
                <a:ea typeface="Times New Roman" panose="02020603050405020304" pitchFamily="18" charset="0"/>
              </a:rPr>
              <a:t>3</a:t>
            </a:r>
            <a:r>
              <a:rPr lang="vi-VN" sz="2000" dirty="0">
                <a:effectLst/>
                <a:ea typeface="Times New Roman" panose="02020603050405020304" pitchFamily="18" charset="0"/>
              </a:rPr>
              <a:t>. </a:t>
            </a:r>
            <a:r>
              <a:rPr lang="en-US" sz="2000" dirty="0" err="1">
                <a:effectLst/>
                <a:ea typeface="Times New Roman" panose="02020603050405020304" pitchFamily="18" charset="0"/>
              </a:rPr>
              <a:t>Trình</a:t>
            </a:r>
            <a:r>
              <a:rPr lang="en-US" sz="2000" dirty="0">
                <a:effectLst/>
                <a:ea typeface="Times New Roman" panose="02020603050405020304" pitchFamily="18" charset="0"/>
              </a:rPr>
              <a:t> </a:t>
            </a:r>
            <a:r>
              <a:rPr lang="en-US" sz="2000" dirty="0" err="1">
                <a:effectLst/>
                <a:ea typeface="Times New Roman" panose="02020603050405020304" pitchFamily="18" charset="0"/>
              </a:rPr>
              <a:t>tự</a:t>
            </a:r>
            <a:r>
              <a:rPr lang="en-US" sz="2000" dirty="0">
                <a:effectLst/>
                <a:ea typeface="Times New Roman" panose="02020603050405020304" pitchFamily="18" charset="0"/>
              </a:rPr>
              <a:t>, </a:t>
            </a:r>
            <a:r>
              <a:rPr lang="en-US" sz="2000" dirty="0" err="1">
                <a:effectLst/>
                <a:ea typeface="Times New Roman" panose="02020603050405020304" pitchFamily="18" charset="0"/>
              </a:rPr>
              <a:t>thủ</a:t>
            </a:r>
            <a:r>
              <a:rPr lang="en-US" sz="2000" dirty="0">
                <a:effectLst/>
                <a:ea typeface="Times New Roman" panose="02020603050405020304" pitchFamily="18" charset="0"/>
              </a:rPr>
              <a:t> </a:t>
            </a:r>
            <a:r>
              <a:rPr lang="en-US" sz="2000" dirty="0" err="1">
                <a:effectLst/>
                <a:ea typeface="Times New Roman" panose="02020603050405020304" pitchFamily="18" charset="0"/>
              </a:rPr>
              <a:t>tục</a:t>
            </a:r>
            <a:r>
              <a:rPr lang="vi-VN" sz="2000" dirty="0">
                <a:effectLst/>
                <a:ea typeface="Times New Roman" panose="02020603050405020304" pitchFamily="18" charset="0"/>
              </a:rPr>
              <a:t> khôi phục thiết bị lưu khóa bí mật</a:t>
            </a:r>
            <a:endParaRPr lang="en-US" sz="2000" dirty="0">
              <a:effectLst/>
              <a:ea typeface="Calibri" panose="020F0502020204030204" pitchFamily="34" charset="0"/>
            </a:endParaRPr>
          </a:p>
        </p:txBody>
      </p:sp>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20</a:t>
            </a:fld>
            <a:endParaRPr lang="en-US" altLang="en-US" sz="1200">
              <a:solidFill>
                <a:srgbClr val="898989"/>
              </a:solidFill>
              <a:latin typeface="Calibri" panose="020F0502020204030204" pitchFamily="34" charset="0"/>
            </a:endParaRPr>
          </a:p>
        </p:txBody>
      </p:sp>
      <p:pic>
        <p:nvPicPr>
          <p:cNvPr id="3" name="Picture 2">
            <a:extLst>
              <a:ext uri="{FF2B5EF4-FFF2-40B4-BE49-F238E27FC236}">
                <a16:creationId xmlns="" xmlns:a16="http://schemas.microsoft.com/office/drawing/2014/main" id="{73EED791-DD14-4947-750C-5489930850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3537762"/>
            <a:ext cx="10134600" cy="2863038"/>
          </a:xfrm>
          <a:prstGeom prst="rect">
            <a:avLst/>
          </a:prstGeom>
        </p:spPr>
      </p:pic>
      <p:sp>
        <p:nvSpPr>
          <p:cNvPr id="9"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01649"/>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6558540"/>
      </p:ext>
    </p:extLst>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21</a:t>
            </a:fld>
            <a:endParaRPr lang="en-US" altLang="en-US" sz="1200">
              <a:solidFill>
                <a:srgbClr val="898989"/>
              </a:solidFill>
              <a:latin typeface="Calibri" panose="020F0502020204030204" pitchFamily="34" charset="0"/>
            </a:endParaRPr>
          </a:p>
        </p:txBody>
      </p:sp>
      <p:pic>
        <p:nvPicPr>
          <p:cNvPr id="3" name="Picture 2">
            <a:extLst>
              <a:ext uri="{FF2B5EF4-FFF2-40B4-BE49-F238E27FC236}">
                <a16:creationId xmlns="" xmlns:a16="http://schemas.microsoft.com/office/drawing/2014/main" id="{ECDB4188-BC4E-BB63-B9BD-1A50BC9963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1066800"/>
            <a:ext cx="10667999" cy="5334000"/>
          </a:xfrm>
          <a:prstGeom prst="rect">
            <a:avLst/>
          </a:prstGeom>
        </p:spPr>
      </p:pic>
      <p:sp>
        <p:nvSpPr>
          <p:cNvPr id="8"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33400"/>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3242661"/>
      </p:ext>
    </p:extLst>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5250CE2A-E722-B621-6812-2146DE86BEC3}"/>
            </a:ext>
          </a:extLst>
        </p:cNvPr>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9D8818B2-3FBE-3784-027C-5D972CF3CD97}"/>
              </a:ext>
            </a:extLst>
          </p:cNvPr>
          <p:cNvSpPr>
            <a:spLocks noGrp="1"/>
          </p:cNvSpPr>
          <p:nvPr>
            <p:ph idx="1"/>
          </p:nvPr>
        </p:nvSpPr>
        <p:spPr>
          <a:xfrm>
            <a:off x="609600" y="1524000"/>
            <a:ext cx="11201400" cy="4876800"/>
          </a:xfrm>
        </p:spPr>
        <p:txBody>
          <a:bodyPr/>
          <a:lstStyle/>
          <a:p>
            <a:pPr marL="0" indent="0" algn="ctr">
              <a:buNone/>
            </a:pPr>
            <a:endParaRPr lang="en-US" altLang="en-US" sz="3200" b="1" dirty="0">
              <a:solidFill>
                <a:srgbClr val="FF0000"/>
              </a:solidFill>
            </a:endParaRPr>
          </a:p>
          <a:p>
            <a:pPr marL="0" indent="0" algn="ctr">
              <a:buNone/>
            </a:pPr>
            <a:r>
              <a:rPr lang="en-US" altLang="en-US" sz="3200" b="1" dirty="0" err="1">
                <a:solidFill>
                  <a:srgbClr val="FF0000"/>
                </a:solidFill>
              </a:rPr>
              <a:t>PHẦN</a:t>
            </a:r>
            <a:r>
              <a:rPr lang="en-US" altLang="en-US" sz="3200" b="1" dirty="0">
                <a:solidFill>
                  <a:srgbClr val="FF0000"/>
                </a:solidFill>
              </a:rPr>
              <a:t> II</a:t>
            </a:r>
          </a:p>
          <a:p>
            <a:pPr marL="0" indent="0" algn="ctr">
              <a:buNone/>
            </a:pPr>
            <a:r>
              <a:rPr lang="en-US" sz="2800" b="1" smtClean="0">
                <a:solidFill>
                  <a:srgbClr val="FF0000"/>
                </a:solidFill>
                <a:latin typeface="Times New Roman" panose="02020603050405020304" pitchFamily="18" charset="0"/>
                <a:ea typeface="Roboto Medium" panose="02000000000000000000" pitchFamily="2" charset="0"/>
                <a:cs typeface="Times New Roman" panose="02020603050405020304" pitchFamily="18" charset="0"/>
              </a:rPr>
              <a:t>QUY TRÌNH ĐĂNG </a:t>
            </a:r>
            <a:r>
              <a:rPr lang="en-US" sz="2800" b="1" dirty="0" err="1">
                <a:solidFill>
                  <a:srgbClr val="FF0000"/>
                </a:solidFill>
                <a:latin typeface="Times New Roman" panose="02020603050405020304" pitchFamily="18" charset="0"/>
                <a:ea typeface="Roboto Medium" panose="02000000000000000000" pitchFamily="2" charset="0"/>
                <a:cs typeface="Times New Roman" panose="02020603050405020304" pitchFamily="18" charset="0"/>
              </a:rPr>
              <a:t>KÝ</a:t>
            </a:r>
            <a:r>
              <a:rPr lang="en-US" sz="2800" b="1">
                <a:solidFill>
                  <a:srgbClr val="FF0000"/>
                </a:solidFill>
                <a:latin typeface="Times New Roman" panose="02020603050405020304" pitchFamily="18" charset="0"/>
                <a:ea typeface="Roboto Medium" panose="02000000000000000000" pitchFamily="2" charset="0"/>
                <a:cs typeface="Times New Roman" panose="02020603050405020304" pitchFamily="18" charset="0"/>
              </a:rPr>
              <a:t>, </a:t>
            </a:r>
            <a:r>
              <a:rPr lang="en-US" sz="2800" b="1" smtClean="0">
                <a:solidFill>
                  <a:srgbClr val="FF0000"/>
                </a:solidFill>
                <a:latin typeface="Times New Roman" panose="02020603050405020304" pitchFamily="18" charset="0"/>
                <a:ea typeface="Roboto Medium" panose="02000000000000000000" pitchFamily="2" charset="0"/>
                <a:cs typeface="Times New Roman" panose="02020603050405020304" pitchFamily="18" charset="0"/>
              </a:rPr>
              <a:t>YÊU CẦU </a:t>
            </a:r>
            <a:r>
              <a:rPr lang="en-US" sz="2800" b="1" smtClean="0">
                <a:solidFill>
                  <a:srgbClr val="FF0000"/>
                </a:solidFill>
                <a:ea typeface="Roboto Medium" panose="02000000000000000000" pitchFamily="2" charset="0"/>
              </a:rPr>
              <a:t>CUNG CẤP DỊCH VỤ </a:t>
            </a:r>
          </a:p>
          <a:p>
            <a:pPr marL="0" indent="0" algn="ctr">
              <a:buNone/>
            </a:pPr>
            <a:r>
              <a:rPr lang="en-US" sz="2800" b="1" smtClean="0">
                <a:solidFill>
                  <a:srgbClr val="FF0000"/>
                </a:solidFill>
                <a:ea typeface="Roboto Medium" panose="02000000000000000000" pitchFamily="2" charset="0"/>
              </a:rPr>
              <a:t>SỬ DỤNG GIẢI PHÁP KÝ SỐ TẬP TRUNG</a:t>
            </a:r>
            <a:endParaRPr lang="en-US" altLang="en-US" sz="2800" b="1" dirty="0">
              <a:solidFill>
                <a:srgbClr val="FF0000"/>
              </a:solidFill>
            </a:endParaRPr>
          </a:p>
        </p:txBody>
      </p:sp>
      <p:sp>
        <p:nvSpPr>
          <p:cNvPr id="4" name="Date Placeholder 3">
            <a:extLst>
              <a:ext uri="{FF2B5EF4-FFF2-40B4-BE49-F238E27FC236}">
                <a16:creationId xmlns="" xmlns:a16="http://schemas.microsoft.com/office/drawing/2014/main" id="{F7B4D786-4F14-FCE5-0E0A-A3793F2F28B1}"/>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77C4784E-8CB7-35FE-517D-5162A2F79833}"/>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97F717B5-B085-C5A7-11E7-05534BA7B44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22</a:t>
            </a:fld>
            <a:endParaRPr lang="en-US" altLang="en-US" sz="1200">
              <a:solidFill>
                <a:srgbClr val="898989"/>
              </a:solidFill>
              <a:latin typeface="Calibri" panose="020F0502020204030204" pitchFamily="34" charset="0"/>
            </a:endParaRPr>
          </a:p>
        </p:txBody>
      </p:sp>
    </p:spTree>
    <p:extLst>
      <p:ext uri="{BB962C8B-B14F-4D97-AF65-F5344CB8AC3E}">
        <p14:creationId xmlns:p14="http://schemas.microsoft.com/office/powerpoint/2010/main" val="1811272597"/>
      </p:ext>
    </p:extLst>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z="3200" smtClean="0"/>
              <a:pPr>
                <a:defRPr/>
              </a:pPr>
              <a:t>23</a:t>
            </a:fld>
            <a:endParaRPr lang="en-US" sz="3200"/>
          </a:p>
        </p:txBody>
      </p:sp>
      <p:sp>
        <p:nvSpPr>
          <p:cNvPr id="11" name="TextBox 10"/>
          <p:cNvSpPr txBox="1"/>
          <p:nvPr/>
        </p:nvSpPr>
        <p:spPr>
          <a:xfrm>
            <a:off x="609599" y="1714500"/>
            <a:ext cx="6096001" cy="3881832"/>
          </a:xfrm>
          <a:prstGeom prst="rect">
            <a:avLst/>
          </a:prstGeom>
          <a:noFill/>
        </p:spPr>
        <p:txBody>
          <a:bodyPr wrap="square" rtlCol="0">
            <a:spAutoFit/>
          </a:bodyPr>
          <a:lstStyle/>
          <a:p>
            <a:pPr>
              <a:lnSpc>
                <a:spcPct val="150000"/>
              </a:lnSpc>
            </a:pPr>
            <a:r>
              <a:rPr lang="en-US" sz="2400" b="1" smtClean="0">
                <a:latin typeface="Times New Roman" panose="02020603050405020304" pitchFamily="18" charset="0"/>
                <a:cs typeface="Times New Roman" panose="02020603050405020304" pitchFamily="18" charset="0"/>
              </a:rPr>
              <a:t>Đối tượng áp dụng</a:t>
            </a:r>
          </a:p>
          <a:p>
            <a:pPr algn="just">
              <a:lnSpc>
                <a:spcPct val="150000"/>
              </a:lnSpc>
            </a:pPr>
            <a:r>
              <a:rPr lang="en-US" sz="2000">
                <a:latin typeface="Times New Roman" panose="02020603050405020304" pitchFamily="18" charset="0"/>
                <a:cs typeface="Times New Roman" panose="02020603050405020304" pitchFamily="18" charset="0"/>
              </a:rPr>
              <a:t>T</a:t>
            </a:r>
            <a:r>
              <a:rPr lang="vi-VN" sz="2000" smtClean="0">
                <a:latin typeface="Times New Roman" panose="02020603050405020304" pitchFamily="18" charset="0"/>
                <a:cs typeface="Times New Roman" panose="02020603050405020304" pitchFamily="18" charset="0"/>
              </a:rPr>
              <a:t>huê </a:t>
            </a:r>
            <a:r>
              <a:rPr lang="vi-VN" sz="2000">
                <a:latin typeface="Times New Roman" panose="02020603050405020304" pitchFamily="18" charset="0"/>
                <a:cs typeface="Times New Roman" panose="02020603050405020304" pitchFamily="18" charset="0"/>
              </a:rPr>
              <a:t>bao là cá </a:t>
            </a:r>
            <a:r>
              <a:rPr lang="vi-VN" sz="2000" smtClean="0">
                <a:latin typeface="Times New Roman" panose="02020603050405020304" pitchFamily="18" charset="0"/>
                <a:cs typeface="Times New Roman" panose="02020603050405020304" pitchFamily="18" charset="0"/>
              </a:rPr>
              <a:t>nhân</a:t>
            </a:r>
            <a:r>
              <a:rPr lang="en-US" sz="2000" smtClean="0">
                <a:latin typeface="Times New Roman" panose="02020603050405020304" pitchFamily="18" charset="0"/>
                <a:cs typeface="Times New Roman" panose="02020603050405020304" pitchFamily="18" charset="0"/>
              </a:rPr>
              <a:t> </a:t>
            </a:r>
            <a:r>
              <a:rPr lang="vi-VN" sz="2000" smtClean="0">
                <a:latin typeface="Times New Roman" panose="02020603050405020304" pitchFamily="18" charset="0"/>
                <a:cs typeface="Times New Roman" panose="02020603050405020304" pitchFamily="18" charset="0"/>
              </a:rPr>
              <a:t>thuộc </a:t>
            </a:r>
            <a:r>
              <a:rPr lang="vi-VN" sz="2000">
                <a:latin typeface="Times New Roman" panose="02020603050405020304" pitchFamily="18" charset="0"/>
                <a:cs typeface="Times New Roman" panose="02020603050405020304" pitchFamily="18" charset="0"/>
              </a:rPr>
              <a:t>các lĩnh vực giáo dục, đào tạo và y tế (không bao gồm thuê bao là người </a:t>
            </a:r>
            <a:r>
              <a:rPr lang="vi-VN" sz="2000" smtClean="0">
                <a:latin typeface="Times New Roman" panose="02020603050405020304" pitchFamily="18" charset="0"/>
                <a:cs typeface="Times New Roman" panose="02020603050405020304" pitchFamily="18" charset="0"/>
              </a:rPr>
              <a:t>có</a:t>
            </a:r>
            <a:r>
              <a:rPr lang="en-US" sz="2000" smtClean="0">
                <a:latin typeface="Times New Roman" panose="02020603050405020304" pitchFamily="18" charset="0"/>
                <a:cs typeface="Times New Roman" panose="02020603050405020304" pitchFamily="18" charset="0"/>
              </a:rPr>
              <a:t> </a:t>
            </a:r>
            <a:r>
              <a:rPr lang="vi-VN" sz="2000" smtClean="0">
                <a:latin typeface="Times New Roman" panose="02020603050405020304" pitchFamily="18" charset="0"/>
                <a:cs typeface="Times New Roman" panose="02020603050405020304" pitchFamily="18" charset="0"/>
              </a:rPr>
              <a:t>thẩm </a:t>
            </a:r>
            <a:r>
              <a:rPr lang="vi-VN" sz="2000">
                <a:latin typeface="Times New Roman" panose="02020603050405020304" pitchFamily="18" charset="0"/>
                <a:cs typeface="Times New Roman" panose="02020603050405020304" pitchFamily="18" charset="0"/>
              </a:rPr>
              <a:t>quyền của cơ quan, tổ chức và thuê bao thực hiện các giao dịch điện tử </a:t>
            </a:r>
            <a:r>
              <a:rPr lang="vi-VN" sz="2000" smtClean="0">
                <a:latin typeface="Times New Roman" panose="02020603050405020304" pitchFamily="18" charset="0"/>
                <a:cs typeface="Times New Roman" panose="02020603050405020304" pitchFamily="18" charset="0"/>
              </a:rPr>
              <a:t>liên</a:t>
            </a:r>
            <a:r>
              <a:rPr lang="en-US" sz="2000" smtClean="0">
                <a:latin typeface="Times New Roman" panose="02020603050405020304" pitchFamily="18" charset="0"/>
                <a:cs typeface="Times New Roman" panose="02020603050405020304" pitchFamily="18" charset="0"/>
              </a:rPr>
              <a:t> </a:t>
            </a:r>
            <a:r>
              <a:rPr lang="vi-VN" sz="2000" smtClean="0">
                <a:latin typeface="Times New Roman" panose="02020603050405020304" pitchFamily="18" charset="0"/>
                <a:cs typeface="Times New Roman" panose="02020603050405020304" pitchFamily="18" charset="0"/>
              </a:rPr>
              <a:t>quan </a:t>
            </a:r>
            <a:r>
              <a:rPr lang="vi-VN" sz="2000">
                <a:latin typeface="Times New Roman" panose="02020603050405020304" pitchFamily="18" charset="0"/>
                <a:cs typeface="Times New Roman" panose="02020603050405020304" pitchFamily="18" charset="0"/>
              </a:rPr>
              <a:t>đến tài chính, ngân sách </a:t>
            </a:r>
            <a:r>
              <a:rPr lang="vi-VN" sz="2000" smtClean="0">
                <a:latin typeface="Times New Roman" panose="02020603050405020304" pitchFamily="18" charset="0"/>
                <a:cs typeface="Times New Roman" panose="02020603050405020304" pitchFamily="18" charset="0"/>
              </a:rPr>
              <a:t>nhà</a:t>
            </a:r>
            <a:r>
              <a:rPr lang="en-US" sz="2000" smtClean="0">
                <a:latin typeface="Times New Roman" panose="02020603050405020304" pitchFamily="18" charset="0"/>
                <a:cs typeface="Times New Roman" panose="02020603050405020304" pitchFamily="18" charset="0"/>
              </a:rPr>
              <a:t> </a:t>
            </a:r>
            <a:r>
              <a:rPr lang="vi-VN" sz="2000" smtClean="0">
                <a:latin typeface="Times New Roman" panose="02020603050405020304" pitchFamily="18" charset="0"/>
                <a:cs typeface="Times New Roman" panose="02020603050405020304" pitchFamily="18" charset="0"/>
              </a:rPr>
              <a:t>nước</a:t>
            </a:r>
            <a:r>
              <a:rPr lang="vi-VN" sz="2000">
                <a:latin typeface="Times New Roman" panose="02020603050405020304" pitchFamily="18" charset="0"/>
                <a:cs typeface="Times New Roman" panose="02020603050405020304" pitchFamily="18" charset="0"/>
              </a:rPr>
              <a:t>). </a:t>
            </a:r>
            <a:r>
              <a:rPr lang="vi-VN"/>
              <a:t/>
            </a:r>
            <a:br>
              <a:rPr lang="vi-VN"/>
            </a:br>
            <a:r>
              <a:rPr lang="en-US" smtClean="0"/>
              <a:t> </a:t>
            </a:r>
            <a:r>
              <a:rPr lang="en-US" sz="3200"/>
              <a:t/>
            </a:r>
            <a:br>
              <a:rPr lang="en-US" sz="3200"/>
            </a:br>
            <a:endParaRPr lang="en-US" sz="3200">
              <a:latin typeface="Times New Roman" panose="02020603050405020304" pitchFamily="18" charset="0"/>
              <a:cs typeface="Times New Roman" panose="02020603050405020304" pitchFamily="18" charset="0"/>
            </a:endParaRPr>
          </a:p>
        </p:txBody>
      </p:sp>
      <p:sp>
        <p:nvSpPr>
          <p:cNvPr id="8" name="Footer Placeholder 4"/>
          <p:cNvSpPr>
            <a:spLocks noGrp="1"/>
          </p:cNvSpPr>
          <p:nvPr>
            <p:ph type="ftr" sz="quarter" idx="11"/>
          </p:nvPr>
        </p:nvSpPr>
        <p:spPr>
          <a:xfrm>
            <a:off x="4165600" y="6492876"/>
            <a:ext cx="3860800" cy="365125"/>
          </a:xfrm>
        </p:spPr>
        <p:txBody>
          <a:bodyPr/>
          <a:lstStyle/>
          <a:p>
            <a:pPr>
              <a:defRPr/>
            </a:pPr>
            <a:r>
              <a:rPr lang="en-US" dirty="0">
                <a:latin typeface="Times New Roman" panose="02020603050405020304" pitchFamily="18" charset="0"/>
                <a:cs typeface="Times New Roman" panose="02020603050405020304" pitchFamily="18" charset="0"/>
              </a:rPr>
              <a:t>http://ca.gov.vn</a:t>
            </a:r>
          </a:p>
        </p:txBody>
      </p:sp>
      <p:pic>
        <p:nvPicPr>
          <p:cNvPr id="3" name="Content Placeholder 2"/>
          <p:cNvPicPr>
            <a:picLocks noGrp="1" noChangeAspect="1"/>
          </p:cNvPicPr>
          <p:nvPr>
            <p:ph idx="1"/>
          </p:nvPr>
        </p:nvPicPr>
        <p:blipFill>
          <a:blip r:embed="rId2"/>
          <a:stretch>
            <a:fillRect/>
          </a:stretch>
        </p:blipFill>
        <p:spPr>
          <a:xfrm>
            <a:off x="6858000" y="1143000"/>
            <a:ext cx="4429125" cy="5382012"/>
          </a:xfrm>
          <a:prstGeom prst="rect">
            <a:avLst/>
          </a:prstGeom>
        </p:spPr>
      </p:pic>
    </p:spTree>
    <p:extLst>
      <p:ext uri="{BB962C8B-B14F-4D97-AF65-F5344CB8AC3E}">
        <p14:creationId xmlns:p14="http://schemas.microsoft.com/office/powerpoint/2010/main" val="773818218"/>
      </p:ext>
    </p:extLst>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97551089"/>
              </p:ext>
            </p:extLst>
          </p:nvPr>
        </p:nvGraphicFramePr>
        <p:xfrm>
          <a:off x="609600" y="2514600"/>
          <a:ext cx="10972800" cy="2895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lide Number Placeholder 5"/>
          <p:cNvSpPr>
            <a:spLocks noGrp="1"/>
          </p:cNvSpPr>
          <p:nvPr>
            <p:ph type="sldNum" sz="quarter" idx="12"/>
          </p:nvPr>
        </p:nvSpPr>
        <p:spPr/>
        <p:txBody>
          <a:bodyPr/>
          <a:lstStyle/>
          <a:p>
            <a:pPr>
              <a:defRPr/>
            </a:pPr>
            <a:fld id="{AA2F1DDA-3B88-494C-A0D6-518834D989F2}" type="slidenum">
              <a:rPr lang="en-US" sz="3200" smtClean="0"/>
              <a:pPr>
                <a:defRPr/>
              </a:pPr>
              <a:t>24</a:t>
            </a:fld>
            <a:endParaRPr lang="en-US" sz="3200"/>
          </a:p>
        </p:txBody>
      </p:sp>
      <p:sp>
        <p:nvSpPr>
          <p:cNvPr id="11" name="TextBox 10"/>
          <p:cNvSpPr txBox="1"/>
          <p:nvPr/>
        </p:nvSpPr>
        <p:spPr>
          <a:xfrm>
            <a:off x="609600" y="1831854"/>
            <a:ext cx="11353800" cy="492443"/>
          </a:xfrm>
          <a:prstGeom prst="rect">
            <a:avLst/>
          </a:prstGeom>
          <a:noFill/>
        </p:spPr>
        <p:txBody>
          <a:bodyPr wrap="square" rtlCol="0">
            <a:spAutoFit/>
          </a:bodyPr>
          <a:lstStyle/>
          <a:p>
            <a:r>
              <a:rPr lang="en-US" sz="2600">
                <a:latin typeface="Times New Roman" panose="02020603050405020304" pitchFamily="18" charset="0"/>
                <a:cs typeface="Times New Roman" panose="02020603050405020304" pitchFamily="18" charset="0"/>
              </a:rPr>
              <a:t>Quy trình thực </a:t>
            </a:r>
            <a:r>
              <a:rPr lang="en-US" sz="2600" smtClean="0">
                <a:latin typeface="Times New Roman" panose="02020603050405020304" pitchFamily="18" charset="0"/>
                <a:cs typeface="Times New Roman" panose="02020603050405020304" pitchFamily="18" charset="0"/>
              </a:rPr>
              <a:t>hiện trên hệ thống thông tin đăng ký, quản lý yêu cầu chứng thực</a:t>
            </a:r>
            <a:endParaRPr lang="en-US" sz="2600">
              <a:latin typeface="Times New Roman" panose="02020603050405020304" pitchFamily="18" charset="0"/>
              <a:cs typeface="Times New Roman" panose="02020603050405020304" pitchFamily="18" charset="0"/>
            </a:endParaRPr>
          </a:p>
        </p:txBody>
      </p:sp>
      <p:sp>
        <p:nvSpPr>
          <p:cNvPr id="8" name="Footer Placeholder 4"/>
          <p:cNvSpPr>
            <a:spLocks noGrp="1"/>
          </p:cNvSpPr>
          <p:nvPr>
            <p:ph type="ftr" sz="quarter" idx="11"/>
          </p:nvPr>
        </p:nvSpPr>
        <p:spPr>
          <a:xfrm>
            <a:off x="4165600" y="6492876"/>
            <a:ext cx="3860800" cy="365125"/>
          </a:xfrm>
        </p:spPr>
        <p:txBody>
          <a:bodyPr/>
          <a:lstStyle/>
          <a:p>
            <a:pPr>
              <a:defRPr/>
            </a:pPr>
            <a:r>
              <a:rPr lang="en-US" dirty="0">
                <a:latin typeface="Times New Roman" panose="02020603050405020304" pitchFamily="18" charset="0"/>
                <a:cs typeface="Times New Roman" panose="02020603050405020304" pitchFamily="18" charset="0"/>
              </a:rPr>
              <a:t>http://ca.gov.vn</a:t>
            </a:r>
          </a:p>
        </p:txBody>
      </p:sp>
    </p:spTree>
    <p:extLst>
      <p:ext uri="{BB962C8B-B14F-4D97-AF65-F5344CB8AC3E}">
        <p14:creationId xmlns:p14="http://schemas.microsoft.com/office/powerpoint/2010/main" val="1134305153"/>
      </p:ext>
    </p:extLst>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09600" y="1066800"/>
            <a:ext cx="2806700" cy="5334000"/>
          </a:xfrm>
        </p:spPr>
        <p:txBody>
          <a:bodyPr/>
          <a:lstStyle/>
          <a:p>
            <a:r>
              <a:rPr lang="en-US"/>
              <a:t>Truy cập địa chỉ:</a:t>
            </a:r>
          </a:p>
          <a:p>
            <a:pPr marL="0" indent="0">
              <a:buNone/>
            </a:pPr>
            <a:r>
              <a:rPr lang="en-US">
                <a:hlinkClick r:id="rId3"/>
              </a:rPr>
              <a:t>http://dichvucong.ca.gov.vn</a:t>
            </a:r>
            <a:r>
              <a:rPr lang="en-US"/>
              <a:t> để đăng ký tài khoản.</a:t>
            </a:r>
          </a:p>
          <a:p>
            <a:endParaRPr lang="en-US"/>
          </a:p>
        </p:txBody>
      </p:sp>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25</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9200" y="1066800"/>
            <a:ext cx="8001000" cy="52177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itle 9"/>
          <p:cNvSpPr>
            <a:spLocks noGrp="1"/>
          </p:cNvSpPr>
          <p:nvPr>
            <p:ph type="title"/>
          </p:nvPr>
        </p:nvSpPr>
        <p:spPr>
          <a:xfrm>
            <a:off x="2971800" y="304800"/>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600206125"/>
      </p:ext>
    </p:extLst>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26</a:t>
            </a:fld>
            <a:endParaRPr lang="en-US">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1900" y="1083857"/>
            <a:ext cx="7588827" cy="52221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Content Placeholder 3"/>
          <p:cNvSpPr>
            <a:spLocks noGrp="1"/>
          </p:cNvSpPr>
          <p:nvPr>
            <p:ph idx="1"/>
          </p:nvPr>
        </p:nvSpPr>
        <p:spPr>
          <a:xfrm>
            <a:off x="609600" y="1066800"/>
            <a:ext cx="2743200" cy="5334000"/>
          </a:xfrm>
        </p:spPr>
        <p:txBody>
          <a:bodyPr/>
          <a:lstStyle/>
          <a:p>
            <a:r>
              <a:rPr lang="en-US" sz="2400"/>
              <a:t>Điền đầy đủ thông tin theo mẫu đăng ký.</a:t>
            </a:r>
          </a:p>
        </p:txBody>
      </p:sp>
      <p:sp>
        <p:nvSpPr>
          <p:cNvPr id="12"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3519096727"/>
      </p:ext>
    </p:extLst>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27</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609600" y="1066800"/>
            <a:ext cx="2743200" cy="5334000"/>
          </a:xfrm>
        </p:spPr>
        <p:txBody>
          <a:bodyPr/>
          <a:lstStyle/>
          <a:p>
            <a:r>
              <a:rPr lang="en-US" sz="2400"/>
              <a:t>Chọn </a:t>
            </a:r>
            <a:r>
              <a:rPr lang="en-US" sz="2400" b="1"/>
              <a:t>TÌM THEO PHÂN CẤP </a:t>
            </a:r>
            <a:r>
              <a:rPr lang="en-US" sz="2400"/>
              <a:t>để chọn cơ quan đơn vị</a:t>
            </a:r>
          </a:p>
          <a:p>
            <a:r>
              <a:rPr lang="en-US" sz="2400"/>
              <a:t>Sau khi chọn và điền đầy đủ thông tin =&gt; Nhấn </a:t>
            </a:r>
            <a:r>
              <a:rPr lang="en-US" sz="2400" b="1"/>
              <a:t>ĐĂNG KÝ </a:t>
            </a:r>
            <a:r>
              <a:rPr lang="en-US" sz="2400"/>
              <a:t>để đăng ký tài khoản</a:t>
            </a:r>
            <a:endParaRPr lang="en-US"/>
          </a:p>
        </p:txBody>
      </p:sp>
      <p:pic>
        <p:nvPicPr>
          <p:cNvPr id="10" name="Picture 9"/>
          <p:cNvPicPr>
            <a:picLocks noChangeAspect="1"/>
          </p:cNvPicPr>
          <p:nvPr/>
        </p:nvPicPr>
        <p:blipFill>
          <a:blip r:embed="rId3"/>
          <a:stretch>
            <a:fillRect/>
          </a:stretch>
        </p:blipFill>
        <p:spPr>
          <a:xfrm>
            <a:off x="3644900" y="1066800"/>
            <a:ext cx="8140700" cy="5073260"/>
          </a:xfrm>
          <a:prstGeom prst="rect">
            <a:avLst/>
          </a:prstGeom>
        </p:spPr>
      </p:pic>
      <p:sp>
        <p:nvSpPr>
          <p:cNvPr id="13"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3584250451"/>
      </p:ext>
    </p:extLst>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28</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609600" y="1066800"/>
            <a:ext cx="3454400" cy="5334000"/>
          </a:xfrm>
        </p:spPr>
        <p:txBody>
          <a:bodyPr/>
          <a:lstStyle/>
          <a:p>
            <a:r>
              <a:rPr lang="en-US" sz="2400"/>
              <a:t>Truy cập địa chỉ thư điện tử công vụ đăng ký=&gt; Nhấn </a:t>
            </a:r>
            <a:r>
              <a:rPr lang="en-US" sz="2400" b="1"/>
              <a:t>Xác nhận email </a:t>
            </a:r>
            <a:r>
              <a:rPr lang="en-US" sz="2400"/>
              <a:t>để kích hoạt tài khoản</a:t>
            </a: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7875" y="1452243"/>
            <a:ext cx="6877050" cy="4171950"/>
          </a:xfrm>
          <a:prstGeom prst="rect">
            <a:avLst/>
          </a:prstGeom>
        </p:spPr>
      </p:pic>
      <p:sp>
        <p:nvSpPr>
          <p:cNvPr id="11"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2597220915"/>
      </p:ext>
    </p:extLst>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29</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066800"/>
            <a:ext cx="3060700" cy="5334000"/>
          </a:xfrm>
        </p:spPr>
        <p:txBody>
          <a:bodyPr/>
          <a:lstStyle/>
          <a:p>
            <a:r>
              <a:rPr lang="en-US" sz="2400"/>
              <a:t>Đăng nhập tài khoản theo thông tin đã đăng ký.</a:t>
            </a:r>
          </a:p>
          <a:p>
            <a:pPr marL="0" indent="0">
              <a:buNone/>
            </a:pPr>
            <a:r>
              <a:rPr lang="en-US" sz="2400" b="1"/>
              <a:t>Lưu ý: </a:t>
            </a:r>
            <a:r>
              <a:rPr lang="en-US" sz="2400"/>
              <a:t>Tên tài khoản là địa chỉ mail đăng ký.</a:t>
            </a:r>
            <a:endParaRPr lang="en-US" b="1"/>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6374" y="1083857"/>
            <a:ext cx="7931726" cy="52904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3838253926"/>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F350305B-AF9A-9ABA-F10B-0661889A558E}"/>
              </a:ext>
            </a:extLst>
          </p:cNvPr>
          <p:cNvSpPr>
            <a:spLocks noGrp="1"/>
          </p:cNvSpPr>
          <p:nvPr>
            <p:ph idx="1"/>
          </p:nvPr>
        </p:nvSpPr>
        <p:spPr>
          <a:xfrm>
            <a:off x="609600" y="1676400"/>
            <a:ext cx="11201400" cy="4724400"/>
          </a:xfrm>
        </p:spPr>
        <p:txBody>
          <a:bodyPr/>
          <a:lstStyle/>
          <a:p>
            <a:pPr marL="0" indent="0" algn="ctr">
              <a:buNone/>
            </a:pPr>
            <a:endParaRPr lang="en-US" altLang="en-US" sz="3200" b="1" dirty="0">
              <a:solidFill>
                <a:srgbClr val="FF0000"/>
              </a:solidFill>
            </a:endParaRPr>
          </a:p>
          <a:p>
            <a:pPr marL="0" indent="0" algn="ctr">
              <a:buNone/>
            </a:pPr>
            <a:r>
              <a:rPr lang="en-US" altLang="en-US" sz="3200" b="1" dirty="0" err="1">
                <a:solidFill>
                  <a:srgbClr val="FF0000"/>
                </a:solidFill>
              </a:rPr>
              <a:t>PHẦN</a:t>
            </a:r>
            <a:r>
              <a:rPr lang="en-US" altLang="en-US" sz="3200" b="1" dirty="0">
                <a:solidFill>
                  <a:srgbClr val="FF0000"/>
                </a:solidFill>
              </a:rPr>
              <a:t> I</a:t>
            </a:r>
          </a:p>
          <a:p>
            <a:pPr marL="0" indent="0" algn="ctr">
              <a:buNone/>
            </a:pPr>
            <a:r>
              <a:rPr lang="en-US" altLang="en-US" sz="3200" b="1">
                <a:solidFill>
                  <a:srgbClr val="FF0000"/>
                </a:solidFill>
              </a:rPr>
              <a:t>QUY ĐỊNH VỀ CHỮ KÝ SỐ CHUYÊN DÙNG CÔNG VỤ TẠI NGHỊ ĐỊNH 68/2024/NĐ-CP</a:t>
            </a:r>
          </a:p>
          <a:p>
            <a:pPr marL="0" indent="0" algn="ctr">
              <a:buNone/>
            </a:pPr>
            <a:endParaRPr lang="en-US" altLang="en-US" sz="3200" dirty="0">
              <a:solidFill>
                <a:srgbClr val="FF0000"/>
              </a:solidFill>
            </a:endParaRPr>
          </a:p>
        </p:txBody>
      </p:sp>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3</a:t>
            </a:fld>
            <a:endParaRPr lang="en-US" altLang="en-US" sz="1200">
              <a:solidFill>
                <a:srgbClr val="898989"/>
              </a:solidFill>
              <a:latin typeface="Calibri" panose="020F0502020204030204" pitchFamily="34" charset="0"/>
            </a:endParaRPr>
          </a:p>
        </p:txBody>
      </p:sp>
    </p:spTree>
    <p:extLst>
      <p:ext uri="{BB962C8B-B14F-4D97-AF65-F5344CB8AC3E}">
        <p14:creationId xmlns:p14="http://schemas.microsoft.com/office/powerpoint/2010/main" val="92681793"/>
      </p:ext>
    </p:extLst>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30</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066800"/>
            <a:ext cx="3314700" cy="5334000"/>
          </a:xfrm>
        </p:spPr>
        <p:txBody>
          <a:bodyPr/>
          <a:lstStyle/>
          <a:p>
            <a:pPr algn="just"/>
            <a:r>
              <a:rPr lang="en-US" sz="2400" smtClean="0"/>
              <a:t>Tại mục </a:t>
            </a:r>
            <a:r>
              <a:rPr lang="en-US" sz="2400" b="1" smtClean="0"/>
              <a:t>Hồ sơ đi</a:t>
            </a:r>
            <a:r>
              <a:rPr lang="en-US" sz="2400" smtClean="0"/>
              <a:t> của</a:t>
            </a:r>
            <a:r>
              <a:rPr lang="en-US" sz="2400" b="1" smtClean="0"/>
              <a:t> Hồ sơ yêu cầu</a:t>
            </a:r>
            <a:r>
              <a:rPr lang="en-US" sz="2400" smtClean="0"/>
              <a:t> nhấn </a:t>
            </a:r>
            <a:r>
              <a:rPr lang="en-US" sz="2400"/>
              <a:t>nút </a:t>
            </a:r>
            <a:r>
              <a:rPr lang="en-US" sz="2400" b="1"/>
              <a:t>Thêm mới </a:t>
            </a:r>
            <a:r>
              <a:rPr lang="en-US" sz="2400"/>
              <a:t>để chuẩn bị hồ sơ yêu cầu dịch vụ</a:t>
            </a:r>
            <a:endParaRPr lang="en-US" b="1"/>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155" y="1203647"/>
            <a:ext cx="7877913" cy="49304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ectangle 1"/>
          <p:cNvSpPr/>
          <p:nvPr/>
        </p:nvSpPr>
        <p:spPr>
          <a:xfrm>
            <a:off x="4953000" y="2336800"/>
            <a:ext cx="812800" cy="355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2972750867"/>
      </p:ext>
    </p:extLst>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31</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066800"/>
            <a:ext cx="3314700" cy="5334000"/>
          </a:xfrm>
        </p:spPr>
        <p:txBody>
          <a:bodyPr/>
          <a:lstStyle/>
          <a:p>
            <a:r>
              <a:rPr lang="en-US" sz="2400"/>
              <a:t>Chọn loại hồ sơ yêu cầu.</a:t>
            </a:r>
            <a:endParaRPr lang="en-US" b="1"/>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6800" y="1241748"/>
            <a:ext cx="7967989" cy="4752652"/>
          </a:xfrm>
          <a:prstGeom prst="rect">
            <a:avLst/>
          </a:prstGeom>
        </p:spPr>
      </p:pic>
      <p:sp>
        <p:nvSpPr>
          <p:cNvPr id="4" name="Rectangle 3"/>
          <p:cNvSpPr/>
          <p:nvPr/>
        </p:nvSpPr>
        <p:spPr>
          <a:xfrm>
            <a:off x="3895725" y="2476501"/>
            <a:ext cx="2454275" cy="2159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2201039879"/>
      </p:ext>
    </p:extLst>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32</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066800"/>
            <a:ext cx="3314700" cy="5334000"/>
          </a:xfrm>
        </p:spPr>
        <p:txBody>
          <a:bodyPr/>
          <a:lstStyle/>
          <a:p>
            <a:r>
              <a:rPr lang="en-US" sz="2400"/>
              <a:t>Nhập thông tin người tiếp nhận chứng thư số</a:t>
            </a:r>
            <a:endParaRPr lang="en-US" b="1"/>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8400" y="1203647"/>
            <a:ext cx="7894281" cy="47907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ectangle 1"/>
          <p:cNvSpPr/>
          <p:nvPr/>
        </p:nvSpPr>
        <p:spPr>
          <a:xfrm>
            <a:off x="3817581" y="3035300"/>
            <a:ext cx="7637819" cy="1955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2261769063"/>
      </p:ext>
    </p:extLst>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33</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066800"/>
            <a:ext cx="11442700" cy="5334000"/>
          </a:xfrm>
        </p:spPr>
        <p:txBody>
          <a:bodyPr/>
          <a:lstStyle/>
          <a:p>
            <a:r>
              <a:rPr lang="en-US" sz="2400"/>
              <a:t>Nhập thông tin </a:t>
            </a:r>
            <a:r>
              <a:rPr lang="en-US" sz="2400" smtClean="0"/>
              <a:t>yêu cầu cấp mới cá nhân</a:t>
            </a:r>
            <a:endParaRPr lang="en-US" b="1"/>
          </a:p>
        </p:txBody>
      </p:sp>
      <p:sp>
        <p:nvSpPr>
          <p:cNvPr id="12"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pic>
        <p:nvPicPr>
          <p:cNvPr id="4" name="Picture 3"/>
          <p:cNvPicPr>
            <a:picLocks noChangeAspect="1"/>
          </p:cNvPicPr>
          <p:nvPr/>
        </p:nvPicPr>
        <p:blipFill>
          <a:blip r:embed="rId3"/>
          <a:stretch>
            <a:fillRect/>
          </a:stretch>
        </p:blipFill>
        <p:spPr>
          <a:xfrm>
            <a:off x="1066800" y="1600200"/>
            <a:ext cx="10058400" cy="4721682"/>
          </a:xfrm>
          <a:prstGeom prst="rect">
            <a:avLst/>
          </a:prstGeom>
        </p:spPr>
      </p:pic>
    </p:spTree>
    <p:extLst>
      <p:ext uri="{BB962C8B-B14F-4D97-AF65-F5344CB8AC3E}">
        <p14:creationId xmlns:p14="http://schemas.microsoft.com/office/powerpoint/2010/main" val="518017133"/>
      </p:ext>
    </p:extLst>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34</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457200" y="1135785"/>
            <a:ext cx="3314700" cy="5334000"/>
          </a:xfrm>
        </p:spPr>
        <p:txBody>
          <a:bodyPr/>
          <a:lstStyle/>
          <a:p>
            <a:r>
              <a:rPr lang="en-US" sz="2400"/>
              <a:t>Import file excel danh sách đề nghị cấp mới lên hệ thống.</a:t>
            </a:r>
            <a:endParaRPr lang="en-US" b="1"/>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5600" y="4248943"/>
            <a:ext cx="7112000" cy="19811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5600" y="1145843"/>
            <a:ext cx="7112000" cy="29689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157878529"/>
      </p:ext>
    </p:extLst>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35</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066800"/>
            <a:ext cx="3314700" cy="5334000"/>
          </a:xfrm>
        </p:spPr>
        <p:txBody>
          <a:bodyPr/>
          <a:lstStyle/>
          <a:p>
            <a:r>
              <a:rPr lang="en-US" sz="2400"/>
              <a:t>Nhấn </a:t>
            </a:r>
            <a:r>
              <a:rPr lang="en-US" sz="2400" b="1"/>
              <a:t>Lưu </a:t>
            </a:r>
            <a:r>
              <a:rPr lang="en-US" sz="2400"/>
              <a:t>để lưu thông tin hồ sơ</a:t>
            </a:r>
            <a:endParaRPr lang="en-US" b="1"/>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5925" y="1203647"/>
            <a:ext cx="8045475" cy="50447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1934904042"/>
      </p:ext>
    </p:extLst>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36</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325998"/>
            <a:ext cx="3314700" cy="5074802"/>
          </a:xfrm>
        </p:spPr>
        <p:txBody>
          <a:bodyPr/>
          <a:lstStyle/>
          <a:p>
            <a:r>
              <a:rPr lang="en-US" sz="2400"/>
              <a:t>Nhấn </a:t>
            </a:r>
            <a:r>
              <a:rPr lang="en-US" sz="2400" b="1"/>
              <a:t>Xuất văn bản </a:t>
            </a:r>
            <a:r>
              <a:rPr lang="en-US" sz="2400"/>
              <a:t>để tạo tệp văn bản. </a:t>
            </a:r>
          </a:p>
        </p:txBody>
      </p:sp>
      <p:sp>
        <p:nvSpPr>
          <p:cNvPr id="12"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pic>
        <p:nvPicPr>
          <p:cNvPr id="2" name="Picture 1"/>
          <p:cNvPicPr>
            <a:picLocks noChangeAspect="1"/>
          </p:cNvPicPr>
          <p:nvPr/>
        </p:nvPicPr>
        <p:blipFill>
          <a:blip r:embed="rId3"/>
          <a:stretch>
            <a:fillRect/>
          </a:stretch>
        </p:blipFill>
        <p:spPr>
          <a:xfrm>
            <a:off x="3580524" y="1325998"/>
            <a:ext cx="8095593" cy="4828853"/>
          </a:xfrm>
          <a:prstGeom prst="rect">
            <a:avLst/>
          </a:prstGeom>
        </p:spPr>
      </p:pic>
      <p:sp>
        <p:nvSpPr>
          <p:cNvPr id="11" name="Rectangle 10"/>
          <p:cNvSpPr/>
          <p:nvPr/>
        </p:nvSpPr>
        <p:spPr>
          <a:xfrm>
            <a:off x="6096000" y="2438400"/>
            <a:ext cx="1676400" cy="1238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1258705"/>
      </p:ext>
    </p:extLst>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37</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066800"/>
            <a:ext cx="3314700" cy="5334000"/>
          </a:xfrm>
        </p:spPr>
        <p:txBody>
          <a:bodyPr/>
          <a:lstStyle/>
          <a:p>
            <a:pPr algn="just"/>
            <a:r>
              <a:rPr lang="en-US" sz="2400" smtClean="0"/>
              <a:t>Sau </a:t>
            </a:r>
            <a:r>
              <a:rPr lang="en-US" sz="2400"/>
              <a:t>khi ký số văn bản  đề nghị theo đúng quy định, nhấn </a:t>
            </a:r>
            <a:r>
              <a:rPr lang="en-US" sz="2400" b="1"/>
              <a:t>Đính kèm văn bản </a:t>
            </a:r>
            <a:r>
              <a:rPr lang="en-US" sz="2400"/>
              <a:t>để tải văn bản đã ký số lên  hệ thống.</a:t>
            </a:r>
          </a:p>
          <a:p>
            <a:pPr algn="just"/>
            <a:r>
              <a:rPr lang="en-US" sz="2400"/>
              <a:t>Nhấn </a:t>
            </a:r>
            <a:r>
              <a:rPr lang="en-US" sz="2400" b="1"/>
              <a:t>Lưu </a:t>
            </a:r>
            <a:r>
              <a:rPr lang="en-US" sz="2400"/>
              <a:t>và </a:t>
            </a:r>
            <a:r>
              <a:rPr lang="en-US" sz="2400" b="1"/>
              <a:t>Nộp hồ sơ </a:t>
            </a:r>
            <a:r>
              <a:rPr lang="en-US" sz="2400"/>
              <a:t>để nộp hồ </a:t>
            </a:r>
            <a:r>
              <a:rPr lang="en-US" sz="2400" smtClean="0"/>
              <a:t>sơ.</a:t>
            </a:r>
            <a:endParaRPr lang="en-US"/>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201" y="1168087"/>
            <a:ext cx="7848599" cy="47374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623412876"/>
      </p:ext>
    </p:extLst>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38</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066800"/>
            <a:ext cx="3314700" cy="5334000"/>
          </a:xfrm>
        </p:spPr>
        <p:txBody>
          <a:bodyPr/>
          <a:lstStyle/>
          <a:p>
            <a:r>
              <a:rPr lang="en-US" sz="2400"/>
              <a:t>Vào </a:t>
            </a:r>
            <a:r>
              <a:rPr lang="en-US" sz="2400" b="1"/>
              <a:t>Hồ sơ đã nộp </a:t>
            </a:r>
            <a:r>
              <a:rPr lang="en-US" sz="2400"/>
              <a:t>để theo dõi trạng thái của hồ sơ.</a:t>
            </a:r>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3500" y="1203647"/>
            <a:ext cx="7708900" cy="47004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1901083903"/>
      </p:ext>
    </p:extLst>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39</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203646"/>
            <a:ext cx="3873500" cy="5197154"/>
          </a:xfrm>
        </p:spPr>
        <p:txBody>
          <a:bodyPr/>
          <a:lstStyle/>
          <a:p>
            <a:r>
              <a:rPr lang="en-US" sz="2400"/>
              <a:t>Gia hạn, thay đổi thông tin chứng thư </a:t>
            </a:r>
            <a:r>
              <a:rPr lang="en-US" sz="2400" smtClean="0"/>
              <a:t>số</a:t>
            </a:r>
          </a:p>
        </p:txBody>
      </p:sp>
      <p:sp>
        <p:nvSpPr>
          <p:cNvPr id="13"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pic>
        <p:nvPicPr>
          <p:cNvPr id="7" name="Picture 6"/>
          <p:cNvPicPr>
            <a:picLocks noChangeAspect="1"/>
          </p:cNvPicPr>
          <p:nvPr/>
        </p:nvPicPr>
        <p:blipFill rotWithShape="1">
          <a:blip r:embed="rId3"/>
          <a:srcRect b="62387"/>
          <a:stretch/>
        </p:blipFill>
        <p:spPr>
          <a:xfrm>
            <a:off x="4366693" y="2751135"/>
            <a:ext cx="6989734" cy="838200"/>
          </a:xfrm>
          <a:prstGeom prst="rect">
            <a:avLst/>
          </a:prstGeom>
        </p:spPr>
      </p:pic>
      <p:pic>
        <p:nvPicPr>
          <p:cNvPr id="8" name="Picture 7"/>
          <p:cNvPicPr>
            <a:picLocks noChangeAspect="1"/>
          </p:cNvPicPr>
          <p:nvPr/>
        </p:nvPicPr>
        <p:blipFill>
          <a:blip r:embed="rId4"/>
          <a:stretch>
            <a:fillRect/>
          </a:stretch>
        </p:blipFill>
        <p:spPr>
          <a:xfrm>
            <a:off x="4374576" y="3825871"/>
            <a:ext cx="6989734" cy="2734729"/>
          </a:xfrm>
          <a:prstGeom prst="rect">
            <a:avLst/>
          </a:prstGeom>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b="49683"/>
          <a:stretch/>
        </p:blipFill>
        <p:spPr>
          <a:xfrm>
            <a:off x="4374576" y="1193444"/>
            <a:ext cx="6981851" cy="1439423"/>
          </a:xfrm>
          <a:prstGeom prst="rect">
            <a:avLst/>
          </a:prstGeom>
        </p:spPr>
      </p:pic>
      <p:sp>
        <p:nvSpPr>
          <p:cNvPr id="14" name="Rectangle 13"/>
          <p:cNvSpPr/>
          <p:nvPr/>
        </p:nvSpPr>
        <p:spPr>
          <a:xfrm>
            <a:off x="4572000" y="2430456"/>
            <a:ext cx="1828800" cy="1238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6432386"/>
      </p:ext>
    </p:extLst>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F350305B-AF9A-9ABA-F10B-0661889A558E}"/>
              </a:ext>
            </a:extLst>
          </p:cNvPr>
          <p:cNvSpPr>
            <a:spLocks noGrp="1"/>
          </p:cNvSpPr>
          <p:nvPr>
            <p:ph idx="1"/>
          </p:nvPr>
        </p:nvSpPr>
        <p:spPr>
          <a:xfrm>
            <a:off x="609600" y="914400"/>
            <a:ext cx="7086600" cy="5486400"/>
          </a:xfrm>
        </p:spPr>
        <p:txBody>
          <a:bodyPr/>
          <a:lstStyle/>
          <a:p>
            <a:pPr marL="0" indent="346075" algn="just">
              <a:buNone/>
            </a:pPr>
            <a:r>
              <a:rPr lang="en-US" altLang="en-US" sz="2100" b="1" smtClean="0"/>
              <a:t>Nghị </a:t>
            </a:r>
            <a:r>
              <a:rPr lang="en-US" altLang="en-US" sz="2100" b="1" dirty="0" err="1"/>
              <a:t>định</a:t>
            </a:r>
            <a:r>
              <a:rPr lang="en-US" altLang="en-US" sz="2100" b="1" dirty="0"/>
              <a:t> </a:t>
            </a:r>
            <a:r>
              <a:rPr lang="en-US" altLang="en-US" sz="2100" b="1" dirty="0" err="1"/>
              <a:t>số</a:t>
            </a:r>
            <a:r>
              <a:rPr lang="en-US" altLang="en-US" sz="2100" b="1" dirty="0"/>
              <a:t> 68/2024/</a:t>
            </a:r>
            <a:r>
              <a:rPr lang="en-US" altLang="en-US" sz="2100" b="1" dirty="0" err="1"/>
              <a:t>NĐ</a:t>
            </a:r>
            <a:r>
              <a:rPr lang="en-US" altLang="en-US" sz="2100" b="1" dirty="0"/>
              <a:t>-CP </a:t>
            </a:r>
            <a:r>
              <a:rPr lang="en-US" altLang="en-US" sz="2100" b="1" dirty="0" err="1"/>
              <a:t>quy</a:t>
            </a:r>
            <a:r>
              <a:rPr lang="en-US" altLang="en-US" sz="2100" b="1" dirty="0"/>
              <a:t> </a:t>
            </a:r>
            <a:r>
              <a:rPr lang="en-US" altLang="en-US" sz="2100" b="1" dirty="0" err="1"/>
              <a:t>định</a:t>
            </a:r>
            <a:r>
              <a:rPr lang="en-US" altLang="en-US" sz="2100" b="1" dirty="0"/>
              <a:t> </a:t>
            </a:r>
            <a:r>
              <a:rPr lang="en-US" altLang="en-US" sz="2100" b="1" dirty="0" err="1"/>
              <a:t>về</a:t>
            </a:r>
            <a:r>
              <a:rPr lang="en-US" altLang="en-US" sz="2100" b="1" dirty="0"/>
              <a:t> </a:t>
            </a:r>
            <a:r>
              <a:rPr lang="en-US" altLang="en-US" sz="2100" b="1" dirty="0" err="1"/>
              <a:t>chữ</a:t>
            </a:r>
            <a:r>
              <a:rPr lang="en-US" altLang="en-US" sz="2100" b="1" dirty="0"/>
              <a:t> </a:t>
            </a:r>
            <a:r>
              <a:rPr lang="en-US" altLang="en-US" sz="2100" b="1" dirty="0" err="1"/>
              <a:t>ký</a:t>
            </a:r>
            <a:r>
              <a:rPr lang="en-US" altLang="en-US" sz="2100" b="1" dirty="0"/>
              <a:t> </a:t>
            </a:r>
            <a:r>
              <a:rPr lang="en-US" altLang="en-US" sz="2100" b="1" dirty="0" err="1"/>
              <a:t>số</a:t>
            </a:r>
            <a:r>
              <a:rPr lang="en-US" altLang="en-US" sz="2100" b="1" dirty="0"/>
              <a:t> </a:t>
            </a:r>
            <a:r>
              <a:rPr lang="en-US" altLang="en-US" sz="2100" b="1" dirty="0" err="1"/>
              <a:t>chuyên</a:t>
            </a:r>
            <a:r>
              <a:rPr lang="en-US" altLang="en-US" sz="2100" b="1" dirty="0"/>
              <a:t> </a:t>
            </a:r>
            <a:r>
              <a:rPr lang="en-US" altLang="en-US" sz="2100" b="1" dirty="0" err="1"/>
              <a:t>dùng</a:t>
            </a:r>
            <a:r>
              <a:rPr lang="en-US" altLang="en-US" sz="2100" b="1" dirty="0"/>
              <a:t> </a:t>
            </a:r>
            <a:r>
              <a:rPr lang="en-US" altLang="en-US" sz="2100" b="1" dirty="0" err="1"/>
              <a:t>công</a:t>
            </a:r>
            <a:r>
              <a:rPr lang="en-US" altLang="en-US" sz="2100" b="1" dirty="0"/>
              <a:t> </a:t>
            </a:r>
            <a:r>
              <a:rPr lang="en-US" altLang="en-US" sz="2100" b="1" dirty="0" err="1"/>
              <a:t>vụ</a:t>
            </a:r>
            <a:endParaRPr lang="en-US" altLang="en-US" sz="2100" b="1" dirty="0"/>
          </a:p>
          <a:p>
            <a:pPr marL="0" indent="346075" algn="just">
              <a:buNone/>
            </a:pPr>
            <a:r>
              <a:rPr lang="en-US" altLang="en-US" sz="2100" dirty="0" err="1"/>
              <a:t>Hiệu</a:t>
            </a:r>
            <a:r>
              <a:rPr lang="en-US" altLang="en-US" sz="2100" dirty="0"/>
              <a:t> </a:t>
            </a:r>
            <a:r>
              <a:rPr lang="en-US" altLang="en-US" sz="2100" dirty="0" err="1"/>
              <a:t>lực</a:t>
            </a:r>
            <a:r>
              <a:rPr lang="en-US" altLang="en-US" sz="2100" dirty="0"/>
              <a:t> </a:t>
            </a:r>
            <a:r>
              <a:rPr lang="en-US" altLang="en-US" sz="2100" dirty="0" err="1"/>
              <a:t>từ</a:t>
            </a:r>
            <a:r>
              <a:rPr lang="en-US" altLang="en-US" sz="2100" dirty="0"/>
              <a:t> </a:t>
            </a:r>
            <a:r>
              <a:rPr lang="en-US" altLang="en-US" sz="2100" dirty="0" err="1"/>
              <a:t>ngày</a:t>
            </a:r>
            <a:r>
              <a:rPr lang="en-US" altLang="en-US" sz="2100" dirty="0"/>
              <a:t> 15/8/2024, </a:t>
            </a:r>
            <a:r>
              <a:rPr lang="en-US" sz="2100" kern="0" dirty="0" err="1">
                <a:effectLst/>
                <a:latin typeface="Times New Roman" panose="02020603050405020304" pitchFamily="18" charset="0"/>
                <a:ea typeface="Calibri" panose="020F0502020204030204" pitchFamily="34" charset="0"/>
              </a:rPr>
              <a:t>gồm</a:t>
            </a:r>
            <a:r>
              <a:rPr lang="en-US" sz="2100" kern="0" dirty="0">
                <a:effectLst/>
                <a:latin typeface="Times New Roman" panose="02020603050405020304" pitchFamily="18" charset="0"/>
                <a:ea typeface="Calibri" panose="020F0502020204030204" pitchFamily="34" charset="0"/>
              </a:rPr>
              <a:t> 06 </a:t>
            </a:r>
            <a:r>
              <a:rPr lang="en-US" sz="2100" kern="0" dirty="0" err="1">
                <a:effectLst/>
                <a:latin typeface="Times New Roman" panose="02020603050405020304" pitchFamily="18" charset="0"/>
                <a:ea typeface="Calibri" panose="020F0502020204030204" pitchFamily="34" charset="0"/>
              </a:rPr>
              <a:t>Chương</a:t>
            </a:r>
            <a:r>
              <a:rPr lang="en-US" sz="2100" kern="0" dirty="0">
                <a:effectLst/>
                <a:latin typeface="Times New Roman" panose="02020603050405020304" pitchFamily="18" charset="0"/>
                <a:ea typeface="Calibri" panose="020F0502020204030204" pitchFamily="34" charset="0"/>
              </a:rPr>
              <a:t>, 43 </a:t>
            </a:r>
            <a:r>
              <a:rPr lang="en-US" sz="2100" kern="0" dirty="0" err="1">
                <a:effectLst/>
                <a:latin typeface="Times New Roman" panose="02020603050405020304" pitchFamily="18" charset="0"/>
                <a:ea typeface="Calibri" panose="020F0502020204030204" pitchFamily="34" charset="0"/>
              </a:rPr>
              <a:t>Điều</a:t>
            </a:r>
            <a:r>
              <a:rPr lang="en-US" sz="2100" kern="0" dirty="0">
                <a:effectLst/>
                <a:latin typeface="Times New Roman" panose="02020603050405020304" pitchFamily="18" charset="0"/>
                <a:ea typeface="Calibri" panose="020F0502020204030204" pitchFamily="34" charset="0"/>
              </a:rPr>
              <a:t>.</a:t>
            </a:r>
          </a:p>
          <a:p>
            <a:pPr marL="0" indent="346075" algn="just">
              <a:buNone/>
            </a:pP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Chương</a:t>
            </a:r>
            <a:r>
              <a:rPr lang="en-US" sz="2100" kern="0" dirty="0">
                <a:effectLst/>
                <a:latin typeface="Times New Roman" panose="02020603050405020304" pitchFamily="18" charset="0"/>
                <a:ea typeface="Calibri" panose="020F0502020204030204" pitchFamily="34" charset="0"/>
              </a:rPr>
              <a:t> I: Quy </a:t>
            </a:r>
            <a:r>
              <a:rPr lang="en-US" sz="2100" kern="0" dirty="0" err="1">
                <a:effectLst/>
                <a:latin typeface="Times New Roman" panose="02020603050405020304" pitchFamily="18" charset="0"/>
                <a:ea typeface="Calibri" panose="020F0502020204030204" pitchFamily="34" charset="0"/>
              </a:rPr>
              <a:t>định</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chung</a:t>
            </a:r>
            <a:r>
              <a:rPr lang="en-US" sz="2100" kern="0" dirty="0">
                <a:ea typeface="Calibri" panose="020F0502020204030204" pitchFamily="34" charset="0"/>
              </a:rPr>
              <a:t>.</a:t>
            </a:r>
            <a:endParaRPr lang="en-US" sz="2100" kern="0" dirty="0">
              <a:effectLst/>
              <a:latin typeface="Times New Roman" panose="02020603050405020304" pitchFamily="18" charset="0"/>
              <a:ea typeface="Calibri" panose="020F0502020204030204" pitchFamily="34" charset="0"/>
            </a:endParaRPr>
          </a:p>
          <a:p>
            <a:pPr marL="0" indent="346075" algn="just">
              <a:buNone/>
            </a:pP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Chương</a:t>
            </a:r>
            <a:r>
              <a:rPr lang="en-US" sz="2100" kern="0" dirty="0">
                <a:effectLst/>
                <a:latin typeface="Times New Roman" panose="02020603050405020304" pitchFamily="18" charset="0"/>
                <a:ea typeface="Calibri" panose="020F0502020204030204" pitchFamily="34" charset="0"/>
              </a:rPr>
              <a:t> II: </a:t>
            </a:r>
            <a:r>
              <a:rPr lang="en-US" sz="2100" kern="0" dirty="0" err="1">
                <a:ea typeface="Calibri" panose="020F0502020204030204" pitchFamily="34" charset="0"/>
              </a:rPr>
              <a:t>H</a:t>
            </a:r>
            <a:r>
              <a:rPr lang="en-US" sz="2100" kern="0" dirty="0" err="1">
                <a:effectLst/>
                <a:latin typeface="Times New Roman" panose="02020603050405020304" pitchFamily="18" charset="0"/>
                <a:ea typeface="Calibri" panose="020F0502020204030204" pitchFamily="34" charset="0"/>
              </a:rPr>
              <a:t>oạt</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động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cung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cấp</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dịch</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vụ</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chứng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thực</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chữ</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ký</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số</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chuyên</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dùng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công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vụ</a:t>
            </a:r>
            <a:r>
              <a:rPr lang="en-US" sz="2100" kern="0" dirty="0">
                <a:ea typeface="Calibri" panose="020F0502020204030204" pitchFamily="34" charset="0"/>
              </a:rPr>
              <a:t>.</a:t>
            </a:r>
            <a:endParaRPr lang="en-US" sz="2100" kern="0" dirty="0">
              <a:effectLst/>
              <a:latin typeface="Times New Roman" panose="02020603050405020304" pitchFamily="18" charset="0"/>
              <a:ea typeface="Calibri" panose="020F0502020204030204" pitchFamily="34" charset="0"/>
            </a:endParaRPr>
          </a:p>
          <a:p>
            <a:pPr marL="0" indent="346075" algn="just">
              <a:buNone/>
            </a:pP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Chương</a:t>
            </a:r>
            <a:r>
              <a:rPr lang="en-US" sz="2100" kern="0" dirty="0">
                <a:effectLst/>
                <a:latin typeface="Times New Roman" panose="02020603050405020304" pitchFamily="18" charset="0"/>
                <a:ea typeface="Calibri" panose="020F0502020204030204" pitchFamily="34" charset="0"/>
              </a:rPr>
              <a:t> III: </a:t>
            </a:r>
            <a:r>
              <a:rPr lang="en-US" sz="2100" kern="0" dirty="0">
                <a:ea typeface="Calibri" panose="020F0502020204030204" pitchFamily="34" charset="0"/>
              </a:rPr>
              <a:t>C</a:t>
            </a:r>
            <a:r>
              <a:rPr lang="en-US" sz="2100" kern="0" dirty="0">
                <a:effectLst/>
                <a:latin typeface="Times New Roman" panose="02020603050405020304" pitchFamily="18" charset="0"/>
                <a:ea typeface="Calibri" panose="020F0502020204030204" pitchFamily="34" charset="0"/>
              </a:rPr>
              <a:t>ung </a:t>
            </a:r>
            <a:r>
              <a:rPr lang="en-US" sz="2100" kern="0" dirty="0" err="1">
                <a:effectLst/>
                <a:latin typeface="Times New Roman" panose="02020603050405020304" pitchFamily="18" charset="0"/>
                <a:ea typeface="Calibri" panose="020F0502020204030204" pitchFamily="34" charset="0"/>
              </a:rPr>
              <a:t>cấp</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dịch</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vụ</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chứng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thực</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chữ</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ký</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số</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chuyên</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dùng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công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vụ</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phục</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vụ</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phát</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hành</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kiểm</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tra</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hộ</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chiếu</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và</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thẻ</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căn</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cước</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có</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gắn</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chíp</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điện</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tử</a:t>
            </a:r>
            <a:r>
              <a:rPr lang="en-US" sz="2100" kern="0" dirty="0">
                <a:ea typeface="Calibri" panose="020F0502020204030204" pitchFamily="34" charset="0"/>
              </a:rPr>
              <a:t>.</a:t>
            </a:r>
            <a:endParaRPr lang="en-US" sz="2100" kern="0" dirty="0">
              <a:effectLst/>
              <a:latin typeface="Times New Roman" panose="02020603050405020304" pitchFamily="18" charset="0"/>
              <a:ea typeface="Calibri" panose="020F0502020204030204" pitchFamily="34" charset="0"/>
            </a:endParaRPr>
          </a:p>
          <a:p>
            <a:pPr marL="0" indent="346075" algn="just">
              <a:buNone/>
            </a:pP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Chương</a:t>
            </a:r>
            <a:r>
              <a:rPr lang="en-US" sz="2100" kern="0" dirty="0">
                <a:effectLst/>
                <a:latin typeface="Times New Roman" panose="02020603050405020304" pitchFamily="18" charset="0"/>
                <a:ea typeface="Calibri" panose="020F0502020204030204" pitchFamily="34" charset="0"/>
              </a:rPr>
              <a:t> IV: </a:t>
            </a:r>
            <a:r>
              <a:rPr lang="en-US" sz="2100" kern="0" dirty="0" err="1">
                <a:effectLst/>
                <a:latin typeface="Times New Roman" panose="02020603050405020304" pitchFamily="18" charset="0"/>
                <a:ea typeface="Calibri" panose="020F0502020204030204" pitchFamily="34" charset="0"/>
              </a:rPr>
              <a:t>Sử</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dụng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chữ</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ký</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số</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chuyên</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dùng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công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vụ</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chứng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thư</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chữ</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ký</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số</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chuyên</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dùng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công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vụ</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và</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dịch</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vụ</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chứng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thực</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chữ</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ký</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số</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chuyên</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dùng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công</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vụ</a:t>
            </a:r>
            <a:r>
              <a:rPr lang="en-US" sz="2100" kern="0" dirty="0">
                <a:ea typeface="Calibri" panose="020F0502020204030204" pitchFamily="34" charset="0"/>
              </a:rPr>
              <a:t>.</a:t>
            </a:r>
            <a:endParaRPr lang="en-US" sz="2100" kern="0" dirty="0">
              <a:effectLst/>
              <a:latin typeface="Times New Roman" panose="02020603050405020304" pitchFamily="18" charset="0"/>
              <a:ea typeface="Calibri" panose="020F0502020204030204" pitchFamily="34" charset="0"/>
            </a:endParaRPr>
          </a:p>
          <a:p>
            <a:pPr marL="0" indent="346075" algn="just">
              <a:buNone/>
            </a:pP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Chương</a:t>
            </a:r>
            <a:r>
              <a:rPr lang="en-US" sz="2100" kern="0" dirty="0">
                <a:effectLst/>
                <a:latin typeface="Times New Roman" panose="02020603050405020304" pitchFamily="18" charset="0"/>
                <a:ea typeface="Calibri" panose="020F0502020204030204" pitchFamily="34" charset="0"/>
              </a:rPr>
              <a:t> V: </a:t>
            </a:r>
            <a:r>
              <a:rPr lang="en-US" sz="2100" kern="0" dirty="0" err="1">
                <a:effectLst/>
                <a:latin typeface="Times New Roman" panose="02020603050405020304" pitchFamily="18" charset="0"/>
                <a:ea typeface="Calibri" panose="020F0502020204030204" pitchFamily="34" charset="0"/>
              </a:rPr>
              <a:t>Trách</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nhiệm</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của</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các</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cơ</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quan</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tổ</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chức</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cá</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nhân</a:t>
            </a:r>
            <a:r>
              <a:rPr lang="en-US" sz="2100" kern="0" dirty="0">
                <a:ea typeface="Calibri" panose="020F0502020204030204" pitchFamily="34" charset="0"/>
              </a:rPr>
              <a:t>.</a:t>
            </a:r>
            <a:endParaRPr lang="en-US" sz="2100" kern="0" dirty="0">
              <a:effectLst/>
              <a:latin typeface="Times New Roman" panose="02020603050405020304" pitchFamily="18" charset="0"/>
              <a:ea typeface="Calibri" panose="020F0502020204030204" pitchFamily="34" charset="0"/>
            </a:endParaRPr>
          </a:p>
          <a:p>
            <a:pPr marL="0" indent="346075" algn="just">
              <a:buNone/>
            </a:pP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Chương</a:t>
            </a:r>
            <a:r>
              <a:rPr lang="en-US" sz="2100" kern="0" dirty="0">
                <a:effectLst/>
                <a:latin typeface="Times New Roman" panose="02020603050405020304" pitchFamily="18" charset="0"/>
                <a:ea typeface="Calibri" panose="020F0502020204030204" pitchFamily="34" charset="0"/>
              </a:rPr>
              <a:t> VI: </a:t>
            </a:r>
            <a:r>
              <a:rPr lang="en-US" sz="2100" kern="0" dirty="0" err="1">
                <a:effectLst/>
                <a:latin typeface="Times New Roman" panose="02020603050405020304" pitchFamily="18" charset="0"/>
                <a:ea typeface="Calibri" panose="020F0502020204030204" pitchFamily="34" charset="0"/>
              </a:rPr>
              <a:t>Điều</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khoản</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thi</a:t>
            </a:r>
            <a:r>
              <a:rPr lang="en-US" sz="2100" kern="0" dirty="0">
                <a:effectLst/>
                <a:latin typeface="Times New Roman" panose="02020603050405020304" pitchFamily="18" charset="0"/>
                <a:ea typeface="Calibri" panose="020F0502020204030204" pitchFamily="34" charset="0"/>
              </a:rPr>
              <a:t> </a:t>
            </a:r>
            <a:r>
              <a:rPr lang="en-US" sz="2100" kern="0" dirty="0" err="1">
                <a:effectLst/>
                <a:latin typeface="Times New Roman" panose="02020603050405020304" pitchFamily="18" charset="0"/>
                <a:ea typeface="Calibri" panose="020F0502020204030204" pitchFamily="34" charset="0"/>
              </a:rPr>
              <a:t>hành</a:t>
            </a:r>
            <a:r>
              <a:rPr lang="en-US" sz="2100" kern="0" dirty="0">
                <a:effectLst/>
                <a:latin typeface="Times New Roman" panose="02020603050405020304" pitchFamily="18" charset="0"/>
                <a:ea typeface="Calibri" panose="020F0502020204030204" pitchFamily="34" charset="0"/>
              </a:rPr>
              <a:t>.</a:t>
            </a:r>
            <a:endParaRPr lang="en-US" altLang="en-US" sz="2100" dirty="0"/>
          </a:p>
        </p:txBody>
      </p:sp>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4</a:t>
            </a:fld>
            <a:endParaRPr lang="en-US" altLang="en-US" sz="1200">
              <a:solidFill>
                <a:srgbClr val="898989"/>
              </a:solidFill>
              <a:latin typeface="Calibri" panose="020F0502020204030204" pitchFamily="34" charset="0"/>
            </a:endParaRPr>
          </a:p>
        </p:txBody>
      </p:sp>
      <p:pic>
        <p:nvPicPr>
          <p:cNvPr id="9" name="Picture 8">
            <a:extLst>
              <a:ext uri="{FF2B5EF4-FFF2-40B4-BE49-F238E27FC236}">
                <a16:creationId xmlns="" xmlns:a16="http://schemas.microsoft.com/office/drawing/2014/main" id="{33723928-80EE-923E-7428-8D1F3693E6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8600" y="914400"/>
            <a:ext cx="4238746" cy="3048000"/>
          </a:xfrm>
          <a:prstGeom prst="rect">
            <a:avLst/>
          </a:prstGeom>
        </p:spPr>
      </p:pic>
      <p:pic>
        <p:nvPicPr>
          <p:cNvPr id="10" name="Picture 12" descr="Please Click here to avail your DIGITAL SIGNATURE CERTIFICATES">
            <a:extLst>
              <a:ext uri="{FF2B5EF4-FFF2-40B4-BE49-F238E27FC236}">
                <a16:creationId xmlns="" xmlns:a16="http://schemas.microsoft.com/office/drawing/2014/main" id="{A82C8E35-CD29-F71A-9E71-81BBA33912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411" t="2267" r="726" b="4793"/>
          <a:stretch>
            <a:fillRect/>
          </a:stretch>
        </p:blipFill>
        <p:spPr bwMode="auto">
          <a:xfrm>
            <a:off x="8382000" y="4079558"/>
            <a:ext cx="29718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 xmlns:a16="http://schemas.microsoft.com/office/drawing/2014/main" id="{B2853AAD-5241-28BC-BCAD-2532FBC92E80}"/>
              </a:ext>
            </a:extLst>
          </p:cNvPr>
          <p:cNvSpPr txBox="1">
            <a:spLocks/>
          </p:cNvSpPr>
          <p:nvPr/>
        </p:nvSpPr>
        <p:spPr bwMode="auto">
          <a:xfrm>
            <a:off x="2590800" y="577848"/>
            <a:ext cx="9829800" cy="48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630238" indent="-630238" algn="l" rtl="0" eaLnBrk="0" fontAlgn="base" hangingPunct="0">
              <a:spcBef>
                <a:spcPct val="0"/>
              </a:spcBef>
              <a:spcAft>
                <a:spcPct val="0"/>
              </a:spcAft>
              <a:defRPr sz="2400" b="1" kern="1200">
                <a:solidFill>
                  <a:srgbClr val="FF0000"/>
                </a:solidFill>
                <a:latin typeface="Arial" pitchFamily="34" charset="0"/>
                <a:ea typeface="+mj-ea"/>
                <a:cs typeface="Arial" pitchFamily="34" charset="0"/>
              </a:defRPr>
            </a:lvl1pPr>
            <a:lvl2pPr marL="457200" indent="-457200" algn="l" rtl="0" eaLnBrk="0" fontAlgn="base" hangingPunct="0">
              <a:spcBef>
                <a:spcPct val="0"/>
              </a:spcBef>
              <a:spcAft>
                <a:spcPct val="0"/>
              </a:spcAft>
              <a:defRPr sz="2400" b="1">
                <a:solidFill>
                  <a:srgbClr val="FF0000"/>
                </a:solidFill>
                <a:latin typeface="Arial" pitchFamily="34" charset="0"/>
                <a:cs typeface="Arial" pitchFamily="34" charset="0"/>
              </a:defRPr>
            </a:lvl2pPr>
            <a:lvl3pPr marL="457200" indent="-457200" algn="l" rtl="0" eaLnBrk="0" fontAlgn="base" hangingPunct="0">
              <a:spcBef>
                <a:spcPct val="0"/>
              </a:spcBef>
              <a:spcAft>
                <a:spcPct val="0"/>
              </a:spcAft>
              <a:defRPr sz="2400" b="1">
                <a:solidFill>
                  <a:srgbClr val="FF0000"/>
                </a:solidFill>
                <a:latin typeface="Arial" pitchFamily="34" charset="0"/>
                <a:cs typeface="Arial" pitchFamily="34" charset="0"/>
              </a:defRPr>
            </a:lvl3pPr>
            <a:lvl4pPr marL="457200" indent="-457200" algn="l" rtl="0" eaLnBrk="0" fontAlgn="base" hangingPunct="0">
              <a:spcBef>
                <a:spcPct val="0"/>
              </a:spcBef>
              <a:spcAft>
                <a:spcPct val="0"/>
              </a:spcAft>
              <a:defRPr sz="2400" b="1">
                <a:solidFill>
                  <a:srgbClr val="FF0000"/>
                </a:solidFill>
                <a:latin typeface="Arial" pitchFamily="34" charset="0"/>
                <a:cs typeface="Arial" pitchFamily="34" charset="0"/>
              </a:defRPr>
            </a:lvl4pPr>
            <a:lvl5pPr marL="457200" indent="-457200" algn="l" rtl="0" eaLnBrk="0" fontAlgn="base" hangingPunct="0">
              <a:spcBef>
                <a:spcPct val="0"/>
              </a:spcBef>
              <a:spcAft>
                <a:spcPct val="0"/>
              </a:spcAft>
              <a:defRPr sz="2400" b="1">
                <a:solidFill>
                  <a:srgbClr val="FF0000"/>
                </a:solidFill>
                <a:latin typeface="Arial" pitchFamily="34" charset="0"/>
                <a:cs typeface="Arial" pitchFamily="34" charset="0"/>
              </a:defRPr>
            </a:lvl5pPr>
            <a:lvl6pPr marL="457200" algn="l" rtl="0" fontAlgn="base">
              <a:spcBef>
                <a:spcPct val="0"/>
              </a:spcBef>
              <a:spcAft>
                <a:spcPct val="0"/>
              </a:spcAft>
              <a:defRPr sz="2400" b="1">
                <a:solidFill>
                  <a:srgbClr val="FF0000"/>
                </a:solidFill>
                <a:latin typeface="Arial" pitchFamily="34" charset="0"/>
                <a:cs typeface="Arial" pitchFamily="34" charset="0"/>
              </a:defRPr>
            </a:lvl6pPr>
            <a:lvl7pPr marL="914400" algn="l" rtl="0" fontAlgn="base">
              <a:spcBef>
                <a:spcPct val="0"/>
              </a:spcBef>
              <a:spcAft>
                <a:spcPct val="0"/>
              </a:spcAft>
              <a:defRPr sz="2400" b="1">
                <a:solidFill>
                  <a:srgbClr val="FF0000"/>
                </a:solidFill>
                <a:latin typeface="Arial" pitchFamily="34" charset="0"/>
                <a:cs typeface="Arial" pitchFamily="34" charset="0"/>
              </a:defRPr>
            </a:lvl7pPr>
            <a:lvl8pPr marL="1371600" algn="l" rtl="0" fontAlgn="base">
              <a:spcBef>
                <a:spcPct val="0"/>
              </a:spcBef>
              <a:spcAft>
                <a:spcPct val="0"/>
              </a:spcAft>
              <a:defRPr sz="2400" b="1">
                <a:solidFill>
                  <a:srgbClr val="FF0000"/>
                </a:solidFill>
                <a:latin typeface="Arial" pitchFamily="34" charset="0"/>
                <a:cs typeface="Arial" pitchFamily="34" charset="0"/>
              </a:defRPr>
            </a:lvl8pPr>
            <a:lvl9pPr marL="1828800" algn="l" rtl="0" fontAlgn="base">
              <a:spcBef>
                <a:spcPct val="0"/>
              </a:spcBef>
              <a:spcAft>
                <a:spcPct val="0"/>
              </a:spcAft>
              <a:defRPr sz="2400" b="1">
                <a:solidFill>
                  <a:srgbClr val="FF0000"/>
                </a:solidFill>
                <a:latin typeface="Arial" pitchFamily="34" charset="0"/>
                <a:cs typeface="Arial" pitchFamily="34" charset="0"/>
              </a:defRPr>
            </a:lvl9pPr>
          </a:lstStyle>
          <a:p>
            <a:r>
              <a:rPr lang="en-US" sz="1800" smtClean="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smtClean="0">
                <a:latin typeface="Times New Roman" panose="02020603050405020304" pitchFamily="18" charset="0"/>
                <a:cs typeface="Times New Roman" panose="02020603050405020304" pitchFamily="18" charset="0"/>
              </a:rPr>
              <a:t/>
            </a:r>
            <a:br>
              <a:rPr lang="en-US" sz="2000" smtClean="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1100208"/>
      </p:ext>
    </p:extLst>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40</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292100" y="1203646"/>
            <a:ext cx="4902200" cy="5197154"/>
          </a:xfrm>
        </p:spPr>
        <p:txBody>
          <a:bodyPr/>
          <a:lstStyle/>
          <a:p>
            <a:r>
              <a:rPr lang="en-US" sz="2400"/>
              <a:t>Thu hồi chứng thư số</a:t>
            </a:r>
            <a:endParaRPr lang="en-US"/>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6182" y="1451959"/>
            <a:ext cx="6889709" cy="2860674"/>
          </a:xfrm>
          <a:prstGeom prst="rect">
            <a:avLst/>
          </a:prstGeom>
        </p:spPr>
      </p:pic>
      <p:sp>
        <p:nvSpPr>
          <p:cNvPr id="11" name="Rectangle 10"/>
          <p:cNvSpPr/>
          <p:nvPr/>
        </p:nvSpPr>
        <p:spPr>
          <a:xfrm>
            <a:off x="4572000" y="2819400"/>
            <a:ext cx="1757363" cy="1524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pic>
        <p:nvPicPr>
          <p:cNvPr id="4" name="Picture 3"/>
          <p:cNvPicPr>
            <a:picLocks noChangeAspect="1"/>
          </p:cNvPicPr>
          <p:nvPr/>
        </p:nvPicPr>
        <p:blipFill>
          <a:blip r:embed="rId4"/>
          <a:stretch>
            <a:fillRect/>
          </a:stretch>
        </p:blipFill>
        <p:spPr>
          <a:xfrm>
            <a:off x="4356183" y="4560946"/>
            <a:ext cx="6889709" cy="1055895"/>
          </a:xfrm>
          <a:prstGeom prst="rect">
            <a:avLst/>
          </a:prstGeom>
        </p:spPr>
      </p:pic>
    </p:spTree>
    <p:extLst>
      <p:ext uri="{BB962C8B-B14F-4D97-AF65-F5344CB8AC3E}">
        <p14:creationId xmlns:p14="http://schemas.microsoft.com/office/powerpoint/2010/main" val="2977942945"/>
      </p:ext>
    </p:extLst>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41</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Content Placeholder 3"/>
          <p:cNvSpPr>
            <a:spLocks noGrp="1"/>
          </p:cNvSpPr>
          <p:nvPr>
            <p:ph idx="1"/>
          </p:nvPr>
        </p:nvSpPr>
        <p:spPr>
          <a:xfrm>
            <a:off x="734786" y="1292546"/>
            <a:ext cx="2872014" cy="5108253"/>
          </a:xfrm>
        </p:spPr>
        <p:txBody>
          <a:bodyPr/>
          <a:lstStyle/>
          <a:p>
            <a:r>
              <a:rPr lang="en-US" sz="2400"/>
              <a:t>Ngoài ra tài khoản cung cấp thêm các chức năng:</a:t>
            </a:r>
          </a:p>
          <a:p>
            <a:pPr>
              <a:buFontTx/>
              <a:buChar char="-"/>
            </a:pPr>
            <a:r>
              <a:rPr lang="en-US" sz="2400"/>
              <a:t>Tra cứu hồ sơ, chứng thư số</a:t>
            </a:r>
          </a:p>
          <a:p>
            <a:pPr>
              <a:buFontTx/>
              <a:buChar char="-"/>
            </a:pPr>
            <a:r>
              <a:rPr lang="en-US" sz="2400"/>
              <a:t>Thống kê báo cáo</a:t>
            </a:r>
          </a:p>
          <a:p>
            <a:pPr>
              <a:buFontTx/>
              <a:buChar char="-"/>
            </a:pPr>
            <a:r>
              <a:rPr lang="en-US" sz="2400"/>
              <a:t>Quản lý danh mục thông tin thuê bao, chứng thư số…</a:t>
            </a: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7116" y="1292547"/>
            <a:ext cx="7471245" cy="4440666"/>
          </a:xfrm>
          <a:prstGeom prst="rect">
            <a:avLst/>
          </a:prstGeom>
        </p:spPr>
      </p:pic>
      <p:sp>
        <p:nvSpPr>
          <p:cNvPr id="11" name="Title 9"/>
          <p:cNvSpPr>
            <a:spLocks noGrp="1"/>
          </p:cNvSpPr>
          <p:nvPr>
            <p:ph type="title"/>
          </p:nvPr>
        </p:nvSpPr>
        <p:spPr>
          <a:xfrm>
            <a:off x="2971800" y="334964"/>
            <a:ext cx="9220200" cy="579437"/>
          </a:xfrm>
        </p:spPr>
        <p:txBody>
          <a:bodyPr/>
          <a:lstStyle/>
          <a:p>
            <a:pPr lvl="0"/>
            <a:r>
              <a:rPr lang="en-US" sz="2200">
                <a:latin typeface="Times New Roman" panose="02020603050405020304" pitchFamily="18" charset="0"/>
                <a:ea typeface="Roboto Medium" panose="02000000000000000000" pitchFamily="2" charset="0"/>
                <a:cs typeface="Times New Roman" panose="02020603050405020304" pitchFamily="18" charset="0"/>
              </a:rPr>
              <a:t>II. QUY TRÌNH ĐĂNG KÝ, YÊU CẦU CUNG CẤP DỊCH VỤ </a:t>
            </a:r>
            <a:r>
              <a:rPr lang="en-US" sz="2200" smtClean="0">
                <a:latin typeface="Times New Roman" panose="02020603050405020304" pitchFamily="18" charset="0"/>
                <a:ea typeface="Roboto Medium" panose="02000000000000000000" pitchFamily="2" charset="0"/>
                <a:cs typeface="Times New Roman" panose="02020603050405020304" pitchFamily="18" charset="0"/>
              </a:rPr>
              <a:t>SỬ </a:t>
            </a:r>
            <a:r>
              <a:rPr lang="en-US" sz="2200">
                <a:latin typeface="Times New Roman" panose="02020603050405020304" pitchFamily="18" charset="0"/>
                <a:ea typeface="Roboto Medium" panose="02000000000000000000" pitchFamily="2" charset="0"/>
                <a:cs typeface="Times New Roman" panose="02020603050405020304" pitchFamily="18" charset="0"/>
              </a:rPr>
              <a:t>DỤNG GIẢI PHÁP KÝ SỐ TẬP TRUNG</a:t>
            </a:r>
          </a:p>
        </p:txBody>
      </p:sp>
    </p:spTree>
    <p:extLst>
      <p:ext uri="{BB962C8B-B14F-4D97-AF65-F5344CB8AC3E}">
        <p14:creationId xmlns:p14="http://schemas.microsoft.com/office/powerpoint/2010/main" val="2545247645"/>
      </p:ext>
    </p:extLst>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CC6950B-B424-EC93-D313-CAA552EE5169}"/>
            </a:ext>
          </a:extLst>
        </p:cNvPr>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1E03295B-D439-F7C0-452E-C2C951468786}"/>
              </a:ext>
            </a:extLst>
          </p:cNvPr>
          <p:cNvSpPr>
            <a:spLocks noGrp="1"/>
          </p:cNvSpPr>
          <p:nvPr>
            <p:ph idx="1"/>
          </p:nvPr>
        </p:nvSpPr>
        <p:spPr>
          <a:xfrm>
            <a:off x="609600" y="1676400"/>
            <a:ext cx="11201400" cy="4724400"/>
          </a:xfrm>
        </p:spPr>
        <p:txBody>
          <a:bodyPr/>
          <a:lstStyle/>
          <a:p>
            <a:pPr marL="0" indent="0" algn="ctr">
              <a:buNone/>
            </a:pPr>
            <a:endParaRPr lang="en-US" altLang="en-US" sz="3200" b="1" dirty="0">
              <a:solidFill>
                <a:srgbClr val="FF0000"/>
              </a:solidFill>
            </a:endParaRPr>
          </a:p>
          <a:p>
            <a:pPr marL="0" indent="0" algn="ctr">
              <a:buNone/>
            </a:pPr>
            <a:r>
              <a:rPr lang="en-US" altLang="en-US" sz="3200" b="1" dirty="0" err="1">
                <a:solidFill>
                  <a:srgbClr val="FF0000"/>
                </a:solidFill>
              </a:rPr>
              <a:t>PHẦN</a:t>
            </a:r>
            <a:r>
              <a:rPr lang="en-US" altLang="en-US" sz="3200" b="1" dirty="0">
                <a:solidFill>
                  <a:srgbClr val="FF0000"/>
                </a:solidFill>
              </a:rPr>
              <a:t> III</a:t>
            </a:r>
          </a:p>
          <a:p>
            <a:pPr marL="0" indent="0" algn="ctr">
              <a:buNone/>
            </a:pPr>
            <a:r>
              <a:rPr lang="en-US" altLang="en-US" sz="3200" b="1" dirty="0" err="1">
                <a:solidFill>
                  <a:srgbClr val="FF0000"/>
                </a:solidFill>
              </a:rPr>
              <a:t>HƯỚNG</a:t>
            </a:r>
            <a:r>
              <a:rPr lang="en-US" altLang="en-US" sz="3200" b="1" dirty="0">
                <a:solidFill>
                  <a:srgbClr val="FF0000"/>
                </a:solidFill>
              </a:rPr>
              <a:t> </a:t>
            </a:r>
            <a:r>
              <a:rPr lang="en-US" altLang="en-US" sz="3200" b="1" dirty="0" err="1">
                <a:solidFill>
                  <a:srgbClr val="FF0000"/>
                </a:solidFill>
              </a:rPr>
              <a:t>DẪN</a:t>
            </a:r>
            <a:r>
              <a:rPr lang="en-US" altLang="en-US" sz="3200" b="1" dirty="0">
                <a:solidFill>
                  <a:srgbClr val="FF0000"/>
                </a:solidFill>
              </a:rPr>
              <a:t> </a:t>
            </a:r>
            <a:r>
              <a:rPr lang="en-US" altLang="en-US" sz="3200" b="1" dirty="0" err="1">
                <a:solidFill>
                  <a:srgbClr val="FF0000"/>
                </a:solidFill>
              </a:rPr>
              <a:t>SỬ</a:t>
            </a:r>
            <a:r>
              <a:rPr lang="en-US" altLang="en-US" sz="3200" b="1" dirty="0">
                <a:solidFill>
                  <a:srgbClr val="FF0000"/>
                </a:solidFill>
              </a:rPr>
              <a:t> </a:t>
            </a:r>
            <a:r>
              <a:rPr lang="en-US" altLang="en-US" sz="3200" b="1" dirty="0" err="1">
                <a:solidFill>
                  <a:srgbClr val="FF0000"/>
                </a:solidFill>
              </a:rPr>
              <a:t>DỤNG</a:t>
            </a:r>
            <a:r>
              <a:rPr lang="en-US" altLang="en-US" sz="3200" b="1" dirty="0">
                <a:solidFill>
                  <a:srgbClr val="FF0000"/>
                </a:solidFill>
              </a:rPr>
              <a:t> </a:t>
            </a:r>
            <a:r>
              <a:rPr lang="en-US" altLang="en-US" sz="3200" b="1" dirty="0" err="1">
                <a:solidFill>
                  <a:srgbClr val="FF0000"/>
                </a:solidFill>
              </a:rPr>
              <a:t>GIẢI</a:t>
            </a:r>
            <a:r>
              <a:rPr lang="en-US" altLang="en-US" sz="3200" b="1" dirty="0">
                <a:solidFill>
                  <a:srgbClr val="FF0000"/>
                </a:solidFill>
              </a:rPr>
              <a:t> </a:t>
            </a:r>
            <a:r>
              <a:rPr lang="en-US" altLang="en-US" sz="3200" b="1" dirty="0" err="1">
                <a:solidFill>
                  <a:srgbClr val="FF0000"/>
                </a:solidFill>
              </a:rPr>
              <a:t>PHÁP</a:t>
            </a:r>
            <a:r>
              <a:rPr lang="en-US" altLang="en-US" sz="3200" b="1" dirty="0">
                <a:solidFill>
                  <a:srgbClr val="FF0000"/>
                </a:solidFill>
              </a:rPr>
              <a:t> </a:t>
            </a:r>
          </a:p>
          <a:p>
            <a:pPr marL="0" indent="0" algn="ctr">
              <a:buNone/>
            </a:pPr>
            <a:r>
              <a:rPr lang="en-US" altLang="en-US" sz="3200" b="1" dirty="0" err="1">
                <a:solidFill>
                  <a:srgbClr val="FF0000"/>
                </a:solidFill>
              </a:rPr>
              <a:t>KÝ</a:t>
            </a:r>
            <a:r>
              <a:rPr lang="en-US" altLang="en-US" sz="3200" b="1" dirty="0">
                <a:solidFill>
                  <a:srgbClr val="FF0000"/>
                </a:solidFill>
              </a:rPr>
              <a:t> </a:t>
            </a:r>
            <a:r>
              <a:rPr lang="en-US" altLang="en-US" sz="3200" b="1" dirty="0" err="1">
                <a:solidFill>
                  <a:srgbClr val="FF0000"/>
                </a:solidFill>
              </a:rPr>
              <a:t>SỐ</a:t>
            </a:r>
            <a:r>
              <a:rPr lang="en-US" altLang="en-US" sz="3200" b="1" dirty="0">
                <a:solidFill>
                  <a:srgbClr val="FF0000"/>
                </a:solidFill>
              </a:rPr>
              <a:t> </a:t>
            </a:r>
            <a:r>
              <a:rPr lang="en-US" altLang="en-US" sz="3200" b="1" dirty="0" err="1">
                <a:solidFill>
                  <a:srgbClr val="FF0000"/>
                </a:solidFill>
              </a:rPr>
              <a:t>TẬP</a:t>
            </a:r>
            <a:r>
              <a:rPr lang="en-US" altLang="en-US" sz="3200" b="1" dirty="0">
                <a:solidFill>
                  <a:srgbClr val="FF0000"/>
                </a:solidFill>
              </a:rPr>
              <a:t> TRUNG</a:t>
            </a:r>
          </a:p>
          <a:p>
            <a:pPr marL="0" indent="0" algn="ctr">
              <a:buNone/>
            </a:pPr>
            <a:endParaRPr lang="en-US" altLang="en-US" sz="3200" dirty="0">
              <a:solidFill>
                <a:srgbClr val="FF0000"/>
              </a:solidFill>
            </a:endParaRPr>
          </a:p>
        </p:txBody>
      </p:sp>
      <p:sp>
        <p:nvSpPr>
          <p:cNvPr id="4" name="Date Placeholder 3">
            <a:extLst>
              <a:ext uri="{FF2B5EF4-FFF2-40B4-BE49-F238E27FC236}">
                <a16:creationId xmlns="" xmlns:a16="http://schemas.microsoft.com/office/drawing/2014/main" id="{407A0111-7A3E-2F5D-B79E-1DB58D985FD6}"/>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70B1AD5F-C010-CEA3-474F-EA80FEAF58E9}"/>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027C8B0-08BC-F213-1050-D8F4D8648F8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42</a:t>
            </a:fld>
            <a:endParaRPr lang="en-US" altLang="en-US" sz="1200">
              <a:solidFill>
                <a:srgbClr val="898989"/>
              </a:solidFill>
              <a:latin typeface="Calibri" panose="020F0502020204030204" pitchFamily="34" charset="0"/>
            </a:endParaRPr>
          </a:p>
        </p:txBody>
      </p:sp>
    </p:spTree>
    <p:extLst>
      <p:ext uri="{BB962C8B-B14F-4D97-AF65-F5344CB8AC3E}">
        <p14:creationId xmlns:p14="http://schemas.microsoft.com/office/powerpoint/2010/main" val="1583944989"/>
      </p:ext>
    </p:extLst>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743200" y="304800"/>
            <a:ext cx="9144000" cy="579437"/>
          </a:xfrm>
        </p:spPr>
        <p:txBody>
          <a:bodyPr/>
          <a:lstStyle/>
          <a:p>
            <a:pPr eaLnBrk="1" hangingPunct="1"/>
            <a:r>
              <a:rPr lang="en-US" sz="2800" dirty="0">
                <a:latin typeface="Times New Roman" panose="02020603050405020304" pitchFamily="18" charset="0"/>
                <a:ea typeface="Roboto Medium" panose="02000000000000000000" pitchFamily="2" charset="0"/>
                <a:cs typeface="Times New Roman" panose="02020603050405020304" pitchFamily="18" charset="0"/>
              </a:rPr>
              <a:t>NỘI DUNG CHÍNH</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52519487"/>
              </p:ext>
            </p:extLst>
          </p:nvPr>
        </p:nvGraphicFramePr>
        <p:xfrm>
          <a:off x="838200" y="1295400"/>
          <a:ext cx="109728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717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225D8090-8B98-4747-AC9E-79FC5942E895}" type="slidenum">
              <a:rPr lang="en-US" sz="1200">
                <a:solidFill>
                  <a:srgbClr val="898989"/>
                </a:solidFill>
              </a:rPr>
              <a:pPr>
                <a:spcBef>
                  <a:spcPct val="0"/>
                </a:spcBef>
                <a:buClrTx/>
                <a:buFontTx/>
                <a:buNone/>
              </a:pPr>
              <a:t>43</a:t>
            </a:fld>
            <a:endParaRPr lang="en-US" sz="1200">
              <a:solidFill>
                <a:srgbClr val="898989"/>
              </a:solidFill>
            </a:endParaRPr>
          </a:p>
        </p:txBody>
      </p:sp>
    </p:spTree>
    <p:extLst>
      <p:ext uri="{BB962C8B-B14F-4D97-AF65-F5344CB8AC3E}">
        <p14:creationId xmlns:p14="http://schemas.microsoft.com/office/powerpoint/2010/main" val="435572632"/>
      </p:ext>
    </p:extLst>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2800">
                <a:latin typeface="Times New Roman" panose="02020603050405020304" pitchFamily="18" charset="0"/>
                <a:ea typeface="Roboto Medium" panose="02000000000000000000" pitchFamily="2" charset="0"/>
                <a:cs typeface="Times New Roman" panose="02020603050405020304" pitchFamily="18" charset="0"/>
              </a:rPr>
              <a:t>1. GIỚI THIỆU GIẢI PHÁP KÝ SỐ TẬP TRUNG</a:t>
            </a:r>
            <a:endParaRPr lang="en-US" sz="2800" dirty="0">
              <a:latin typeface="Times New Roman" panose="02020603050405020304" pitchFamily="18" charset="0"/>
              <a:ea typeface="Roboto Medium" panose="02000000000000000000" pitchFamily="2" charset="0"/>
              <a:cs typeface="Times New Roman" panose="02020603050405020304" pitchFamily="18" charset="0"/>
            </a:endParaRPr>
          </a:p>
        </p:txBody>
      </p:sp>
      <p:graphicFrame>
        <p:nvGraphicFramePr>
          <p:cNvPr id="4" name="Content Placeholder 3"/>
          <p:cNvGraphicFramePr>
            <a:graphicFrameLocks noGrp="1"/>
          </p:cNvGraphicFramePr>
          <p:nvPr>
            <p:ph idx="1"/>
            <p:extLst/>
          </p:nvPr>
        </p:nvGraphicFramePr>
        <p:xfrm>
          <a:off x="838200" y="1295400"/>
          <a:ext cx="107442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717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225D8090-8B98-4747-AC9E-79FC5942E895}" type="slidenum">
              <a:rPr lang="en-US" sz="1200">
                <a:solidFill>
                  <a:srgbClr val="898989"/>
                </a:solidFill>
              </a:rPr>
              <a:pPr>
                <a:spcBef>
                  <a:spcPct val="0"/>
                </a:spcBef>
                <a:buClrTx/>
                <a:buFontTx/>
                <a:buNone/>
              </a:pPr>
              <a:t>44</a:t>
            </a:fld>
            <a:endParaRPr lang="en-US" sz="1200">
              <a:solidFill>
                <a:srgbClr val="898989"/>
              </a:solidFill>
            </a:endParaRPr>
          </a:p>
        </p:txBody>
      </p:sp>
    </p:spTree>
    <p:extLst>
      <p:ext uri="{BB962C8B-B14F-4D97-AF65-F5344CB8AC3E}">
        <p14:creationId xmlns:p14="http://schemas.microsoft.com/office/powerpoint/2010/main" val="2595659497"/>
      </p:ext>
    </p:extLst>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45</a:t>
            </a:fld>
            <a:endParaRPr lang="en-US">
              <a:latin typeface="Times New Roman" panose="02020603050405020304" pitchFamily="18" charset="0"/>
              <a:cs typeface="Times New Roman" panose="02020603050405020304" pitchFamily="18" charset="0"/>
            </a:endParaRPr>
          </a:p>
        </p:txBody>
      </p:sp>
      <p:sp>
        <p:nvSpPr>
          <p:cNvPr id="7" name="Flowchart: Process 6"/>
          <p:cNvSpPr/>
          <p:nvPr/>
        </p:nvSpPr>
        <p:spPr>
          <a:xfrm flipH="1">
            <a:off x="838200" y="1676400"/>
            <a:ext cx="9001127" cy="690198"/>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b="1">
                <a:latin typeface="Times New Roman" panose="02020603050405020304" pitchFamily="18" charset="0"/>
                <a:ea typeface="Roboto Medium" panose="02000000000000000000" pitchFamily="2" charset="0"/>
                <a:cs typeface="Times New Roman" panose="02020603050405020304" pitchFamily="18" charset="0"/>
              </a:rPr>
              <a:t>Đẩy mạnh chuyển đổi số, xây dựng Chính phủ điện tử, hướng tới Chính phủ số</a:t>
            </a:r>
            <a:endParaRPr lang="en-US" sz="2000" b="1"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9" name="Flowchart: Process 8"/>
          <p:cNvSpPr/>
          <p:nvPr/>
        </p:nvSpPr>
        <p:spPr>
          <a:xfrm flipH="1">
            <a:off x="1528762" y="3043602"/>
            <a:ext cx="8915400" cy="690198"/>
          </a:xfrm>
          <a:prstGeom prst="flowChartProcess">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b="1">
                <a:latin typeface="Times New Roman" panose="02020603050405020304" pitchFamily="18" charset="0"/>
                <a:ea typeface="Roboto Medium" panose="02000000000000000000" pitchFamily="2" charset="0"/>
                <a:cs typeface="Times New Roman" panose="02020603050405020304" pitchFamily="18" charset="0"/>
              </a:rPr>
              <a:t>Đã cấp hơn 1.495.000 chứng thư số (PKI-Token, PKI-SIM, KSTT)</a:t>
            </a:r>
            <a:endParaRPr lang="en-US" sz="2000" b="1"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10" name="Flowchart: Process 9"/>
          <p:cNvSpPr/>
          <p:nvPr/>
        </p:nvSpPr>
        <p:spPr>
          <a:xfrm flipH="1">
            <a:off x="2133599" y="4415202"/>
            <a:ext cx="8991600" cy="690198"/>
          </a:xfrm>
          <a:prstGeom prst="flowChartProcess">
            <a:avLst/>
          </a:prstGeom>
          <a:solidFill>
            <a:schemeClr val="accent6">
              <a:lumMod val="60000"/>
              <a:lumOff val="4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vi-VN" sz="2000" b="1">
                <a:latin typeface="Times New Roman" panose="02020603050405020304" pitchFamily="18" charset="0"/>
                <a:ea typeface="Roboto Medium" panose="02000000000000000000" pitchFamily="2" charset="0"/>
                <a:cs typeface="Times New Roman" panose="02020603050405020304" pitchFamily="18" charset="0"/>
              </a:rPr>
              <a:t>Nhu cầu c</a:t>
            </a:r>
            <a:r>
              <a:rPr lang="en-US" sz="2000" b="1">
                <a:latin typeface="Times New Roman" panose="02020603050405020304" pitchFamily="18" charset="0"/>
                <a:ea typeface="Roboto Medium" panose="02000000000000000000" pitchFamily="2" charset="0"/>
                <a:cs typeface="Times New Roman" panose="02020603050405020304" pitchFamily="18" charset="0"/>
              </a:rPr>
              <a:t>huyển đổi số trong lĩnh vực giáo dục đào tạo và y tế</a:t>
            </a:r>
            <a:endParaRPr lang="en-US" sz="2000" b="1"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11" name="Title 1"/>
          <p:cNvSpPr>
            <a:spLocks noGrp="1"/>
          </p:cNvSpPr>
          <p:nvPr>
            <p:ph type="title"/>
          </p:nvPr>
        </p:nvSpPr>
        <p:spPr>
          <a:xfrm>
            <a:off x="2743200" y="334964"/>
            <a:ext cx="9144000" cy="579437"/>
          </a:xfrm>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1.1. ĐẶT VẤN ĐỀ </a:t>
            </a:r>
            <a:endParaRPr lang="en-US" sz="2800" dirty="0">
              <a:latin typeface="Times New Roman" panose="02020603050405020304" pitchFamily="18" charset="0"/>
              <a:ea typeface="Roboto Medium"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1349279068"/>
      </p:ext>
    </p:extLst>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46</a:t>
            </a:fld>
            <a:endParaRPr lang="en-US">
              <a:latin typeface="Times New Roman" panose="02020603050405020304" pitchFamily="18" charset="0"/>
              <a:cs typeface="Times New Roman" panose="02020603050405020304" pitchFamily="18" charset="0"/>
            </a:endParaRPr>
          </a:p>
        </p:txBody>
      </p:sp>
      <p:sp>
        <p:nvSpPr>
          <p:cNvPr id="7" name="Flowchart: Process 6"/>
          <p:cNvSpPr/>
          <p:nvPr/>
        </p:nvSpPr>
        <p:spPr>
          <a:xfrm flipH="1">
            <a:off x="1066800" y="1447800"/>
            <a:ext cx="10363201" cy="537798"/>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en-US">
                <a:latin typeface="Times New Roman" panose="02020603050405020304" pitchFamily="18" charset="0"/>
                <a:cs typeface="Times New Roman" panose="02020603050405020304" pitchFamily="18" charset="0"/>
              </a:rPr>
              <a:t>Dễ thất lạc, hư hỏng thiết bị lưu khóa bí mật;</a:t>
            </a:r>
            <a:endParaRPr lang="en-US" sz="2000" b="1"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13" name="Flowchart: Process 12"/>
          <p:cNvSpPr/>
          <p:nvPr/>
        </p:nvSpPr>
        <p:spPr>
          <a:xfrm flipH="1">
            <a:off x="1066800" y="2357802"/>
            <a:ext cx="10363203" cy="537798"/>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en-US">
                <a:latin typeface="Times New Roman" panose="02020603050405020304" pitchFamily="18" charset="0"/>
                <a:cs typeface="Times New Roman" panose="02020603050405020304" pitchFamily="18" charset="0"/>
              </a:rPr>
              <a:t>Tốc độ ký chậm, phải thực hiện trên thiết bị cá nhân giới hạn;</a:t>
            </a:r>
            <a:endParaRPr lang="vi-VN">
              <a:latin typeface="Times New Roman" panose="02020603050405020304" pitchFamily="18" charset="0"/>
              <a:cs typeface="Times New Roman" panose="02020603050405020304" pitchFamily="18" charset="0"/>
            </a:endParaRPr>
          </a:p>
        </p:txBody>
      </p:sp>
      <p:sp>
        <p:nvSpPr>
          <p:cNvPr id="16" name="Flowchart: Process 15"/>
          <p:cNvSpPr/>
          <p:nvPr/>
        </p:nvSpPr>
        <p:spPr>
          <a:xfrm flipH="1">
            <a:off x="1066800" y="3272202"/>
            <a:ext cx="10363202" cy="537798"/>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en-US">
                <a:latin typeface="Times New Roman" panose="02020603050405020304" pitchFamily="18" charset="0"/>
                <a:cs typeface="Times New Roman" panose="02020603050405020304" pitchFamily="18" charset="0"/>
              </a:rPr>
              <a:t>Gián đoạn hoạt động ký số khi thực hiện </a:t>
            </a:r>
            <a:r>
              <a:rPr lang="vi-VN">
                <a:latin typeface="Times New Roman" panose="02020603050405020304" pitchFamily="18" charset="0"/>
                <a:cs typeface="Times New Roman" panose="02020603050405020304" pitchFamily="18" charset="0"/>
              </a:rPr>
              <a:t>các tiến trình gia hạn, thu hồi chứng thư số, thay cặp khóa</a:t>
            </a:r>
            <a:r>
              <a:rPr lang="en-US">
                <a:latin typeface="Times New Roman" panose="02020603050405020304" pitchFamily="18" charset="0"/>
                <a:cs typeface="Times New Roman" panose="02020603050405020304" pitchFamily="18" charset="0"/>
              </a:rPr>
              <a:t>;</a:t>
            </a:r>
            <a:endParaRPr lang="vi-VN">
              <a:latin typeface="Times New Roman" panose="02020603050405020304" pitchFamily="18" charset="0"/>
              <a:cs typeface="Times New Roman" panose="02020603050405020304" pitchFamily="18" charset="0"/>
            </a:endParaRPr>
          </a:p>
        </p:txBody>
      </p:sp>
      <p:sp>
        <p:nvSpPr>
          <p:cNvPr id="18" name="Title 1"/>
          <p:cNvSpPr>
            <a:spLocks noGrp="1"/>
          </p:cNvSpPr>
          <p:nvPr>
            <p:ph type="title"/>
          </p:nvPr>
        </p:nvSpPr>
        <p:spPr>
          <a:xfrm>
            <a:off x="2743200" y="334964"/>
            <a:ext cx="9144000" cy="579437"/>
          </a:xfrm>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HẠN CHẾ CỦA KÝ SỐ CỤC BỘ</a:t>
            </a:r>
            <a:endParaRPr lang="en-US" sz="2800"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19" name="Flowchart: Process 18"/>
          <p:cNvSpPr/>
          <p:nvPr/>
        </p:nvSpPr>
        <p:spPr>
          <a:xfrm flipH="1">
            <a:off x="1066800" y="4186602"/>
            <a:ext cx="10363201" cy="537798"/>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en-US">
                <a:latin typeface="Times New Roman" panose="02020603050405020304" pitchFamily="18" charset="0"/>
                <a:cs typeface="Times New Roman" panose="02020603050405020304" pitchFamily="18" charset="0"/>
              </a:rPr>
              <a:t>Phức tạp, tốn kém khi </a:t>
            </a:r>
            <a:r>
              <a:rPr lang="vi-VN">
                <a:latin typeface="Times New Roman" panose="02020603050405020304" pitchFamily="18" charset="0"/>
                <a:cs typeface="Times New Roman" panose="02020603050405020304" pitchFamily="18" charset="0"/>
              </a:rPr>
              <a:t>thay thế mật mã trong chứng thư số</a:t>
            </a:r>
            <a:r>
              <a:rPr lang="en-US">
                <a:latin typeface="Times New Roman" panose="02020603050405020304" pitchFamily="18" charset="0"/>
                <a:cs typeface="Times New Roman" panose="02020603050405020304" pitchFamily="18" charset="0"/>
              </a:rPr>
              <a:t>.</a:t>
            </a:r>
            <a:endParaRPr lang="en-US" sz="2000" b="1" dirty="0">
              <a:latin typeface="Times New Roman" panose="02020603050405020304" pitchFamily="18" charset="0"/>
              <a:ea typeface="Roboto Medium"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657580318"/>
      </p:ext>
    </p:extLst>
  </p:cSld>
  <p:clrMapOvr>
    <a:masterClrMapping/>
  </p:clrMapOvr>
  <p:transition>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47</a:t>
            </a:fld>
            <a:endParaRPr lang="en-US">
              <a:latin typeface="Times New Roman" panose="02020603050405020304" pitchFamily="18" charset="0"/>
              <a:cs typeface="Times New Roman" panose="02020603050405020304" pitchFamily="18" charset="0"/>
            </a:endParaRPr>
          </a:p>
        </p:txBody>
      </p:sp>
      <p:sp>
        <p:nvSpPr>
          <p:cNvPr id="7" name="Flowchart: Process 6"/>
          <p:cNvSpPr/>
          <p:nvPr/>
        </p:nvSpPr>
        <p:spPr>
          <a:xfrm flipH="1">
            <a:off x="1142998" y="1295400"/>
            <a:ext cx="10363201" cy="529002"/>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vi-VN">
                <a:latin typeface="Times New Roman" panose="02020603050405020304" pitchFamily="18" charset="0"/>
                <a:cs typeface="Times New Roman" panose="02020603050405020304" pitchFamily="18" charset="0"/>
              </a:rPr>
              <a:t>Không cần đầu tư thiết bị phần cứng (PKI Token, PKI SIM) đối với người dùng cuối</a:t>
            </a:r>
            <a:r>
              <a:rPr lang="en-US">
                <a:latin typeface="Times New Roman" panose="02020603050405020304" pitchFamily="18" charset="0"/>
                <a:cs typeface="Times New Roman" panose="02020603050405020304" pitchFamily="18" charset="0"/>
              </a:rPr>
              <a:t>;</a:t>
            </a:r>
            <a:endParaRPr lang="en-US" b="1"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13" name="Flowchart: Process 12"/>
          <p:cNvSpPr/>
          <p:nvPr/>
        </p:nvSpPr>
        <p:spPr>
          <a:xfrm flipH="1">
            <a:off x="1142999" y="1981200"/>
            <a:ext cx="10363203" cy="685800"/>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en-US">
                <a:latin typeface="Times New Roman" panose="02020603050405020304" pitchFamily="18" charset="0"/>
                <a:cs typeface="Times New Roman" panose="02020603050405020304" pitchFamily="18" charset="0"/>
              </a:rPr>
              <a:t>C</a:t>
            </a:r>
            <a:r>
              <a:rPr lang="vi-VN">
                <a:latin typeface="Times New Roman" panose="02020603050405020304" pitchFamily="18" charset="0"/>
                <a:cs typeface="Times New Roman" panose="02020603050405020304" pitchFamily="18" charset="0"/>
              </a:rPr>
              <a:t>ó thể tự động hóa quá trình thực hiện các tiến trình gia hạn, thu hồi chứng thư số, thay cặp khóa; thay thế mật mã trong chứng thư số</a:t>
            </a:r>
            <a:r>
              <a:rPr lang="en-US">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14" name="Flowchart: Process 13"/>
          <p:cNvSpPr/>
          <p:nvPr/>
        </p:nvSpPr>
        <p:spPr>
          <a:xfrm flipH="1">
            <a:off x="1143002" y="2815002"/>
            <a:ext cx="10363204" cy="685800"/>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vi-VN">
                <a:latin typeface="Times New Roman" panose="02020603050405020304" pitchFamily="18" charset="0"/>
                <a:cs typeface="Times New Roman" panose="02020603050405020304" pitchFamily="18" charset="0"/>
              </a:rPr>
              <a:t>Đa nền tảng, có thể sử dụng cùng tài khoản (chứng thư số) trên nhiều thiết bị khác nhau như máy tính, điện thoại, máy tính bảng, … và ký số mọi lúc, mọi nơi</a:t>
            </a:r>
            <a:r>
              <a:rPr lang="en-US">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15" name="Flowchart: Process 14"/>
          <p:cNvSpPr/>
          <p:nvPr/>
        </p:nvSpPr>
        <p:spPr>
          <a:xfrm flipH="1">
            <a:off x="1143000" y="3669079"/>
            <a:ext cx="10363199" cy="598122"/>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vi-VN">
                <a:latin typeface="Times New Roman" panose="02020603050405020304" pitchFamily="18" charset="0"/>
                <a:cs typeface="Times New Roman" panose="02020603050405020304" pitchFamily="18" charset="0"/>
              </a:rPr>
              <a:t>Dễ dàng tích hợp vào các hệ thống thông tin, phần mềm sẵn có hoặc các hệ thống thông tin, phần mềm xây dựng mới</a:t>
            </a:r>
            <a:r>
              <a:rPr lang="en-US">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16" name="Flowchart: Process 15"/>
          <p:cNvSpPr/>
          <p:nvPr/>
        </p:nvSpPr>
        <p:spPr>
          <a:xfrm flipH="1">
            <a:off x="1143003" y="4415202"/>
            <a:ext cx="10363202" cy="537798"/>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vi-VN">
                <a:latin typeface="Times New Roman" panose="02020603050405020304" pitchFamily="18" charset="0"/>
                <a:cs typeface="Times New Roman" panose="02020603050405020304" pitchFamily="18" charset="0"/>
              </a:rPr>
              <a:t>Dễ dàng quản lý chứng thư số, giám sát hoạt động ký số cũng như kiểm toán lịch sử ký số của người sử d</a:t>
            </a:r>
            <a:r>
              <a:rPr lang="en-US">
                <a:latin typeface="Times New Roman" panose="02020603050405020304" pitchFamily="18" charset="0"/>
                <a:cs typeface="Times New Roman" panose="02020603050405020304" pitchFamily="18" charset="0"/>
              </a:rPr>
              <a:t>ụng;</a:t>
            </a:r>
            <a:endParaRPr lang="en-US" dirty="0">
              <a:latin typeface="Times New Roman" panose="02020603050405020304" pitchFamily="18" charset="0"/>
              <a:cs typeface="Times New Roman" panose="02020603050405020304" pitchFamily="18" charset="0"/>
            </a:endParaRPr>
          </a:p>
        </p:txBody>
      </p:sp>
      <p:sp>
        <p:nvSpPr>
          <p:cNvPr id="17" name="Flowchart: Process 16"/>
          <p:cNvSpPr/>
          <p:nvPr/>
        </p:nvSpPr>
        <p:spPr>
          <a:xfrm flipH="1">
            <a:off x="1143000" y="5101002"/>
            <a:ext cx="10363203" cy="537798"/>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vi-VN">
                <a:latin typeface="Times New Roman" panose="02020603050405020304" pitchFamily="18" charset="0"/>
                <a:cs typeface="Times New Roman" panose="02020603050405020304" pitchFamily="18" charset="0"/>
              </a:rPr>
              <a:t>Đã được chuẩn hóa và có khung tiêu chuẩn của Châu Âu (eIDAS)</a:t>
            </a:r>
            <a:r>
              <a:rPr lang="en-US">
                <a:latin typeface="Times New Roman" panose="02020603050405020304" pitchFamily="18" charset="0"/>
                <a:cs typeface="Times New Roman" panose="02020603050405020304" pitchFamily="18" charset="0"/>
              </a:rPr>
              <a:t>;</a:t>
            </a:r>
            <a:endParaRPr lang="vi-VN">
              <a:latin typeface="Times New Roman" panose="02020603050405020304" pitchFamily="18" charset="0"/>
              <a:cs typeface="Times New Roman" panose="02020603050405020304" pitchFamily="18" charset="0"/>
            </a:endParaRPr>
          </a:p>
        </p:txBody>
      </p:sp>
      <p:sp>
        <p:nvSpPr>
          <p:cNvPr id="18" name="Title 1"/>
          <p:cNvSpPr>
            <a:spLocks noGrp="1"/>
          </p:cNvSpPr>
          <p:nvPr>
            <p:ph type="title"/>
          </p:nvPr>
        </p:nvSpPr>
        <p:spPr>
          <a:xfrm>
            <a:off x="2743200" y="334964"/>
            <a:ext cx="9144000" cy="579437"/>
          </a:xfrm>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ƯU ĐIỂM CỦA KÝ SỐ TẬP TRUNG</a:t>
            </a:r>
            <a:endParaRPr lang="en-US" sz="2800"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12" name="Flowchart: Process 11"/>
          <p:cNvSpPr/>
          <p:nvPr/>
        </p:nvSpPr>
        <p:spPr>
          <a:xfrm flipH="1">
            <a:off x="1143001" y="5786802"/>
            <a:ext cx="10363201" cy="537798"/>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r>
              <a:rPr lang="vi-VN">
                <a:latin typeface="Times New Roman" panose="02020603050405020304" pitchFamily="18" charset="0"/>
                <a:cs typeface="Times New Roman" panose="02020603050405020304" pitchFamily="18" charset="0"/>
              </a:rPr>
              <a:t>Tốc độ ký số cao do thiết bị HSM có tốc độ cao, ký được theo lô.</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845539"/>
      </p:ext>
    </p:extLst>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2800">
                <a:latin typeface="Times New Roman" panose="02020603050405020304" pitchFamily="18" charset="0"/>
                <a:ea typeface="Roboto Medium" panose="02000000000000000000" pitchFamily="2" charset="0"/>
                <a:cs typeface="Times New Roman" panose="02020603050405020304" pitchFamily="18" charset="0"/>
              </a:rPr>
              <a:t>1.2. GIỚI THIỆU GIẢI PHÁP KÝ SỐ TẬP TRUNG</a:t>
            </a:r>
            <a:endParaRPr lang="en-US" sz="2800"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3" name="Footer Placeholder 2"/>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717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225D8090-8B98-4747-AC9E-79FC5942E895}" type="slidenum">
              <a:rPr lang="en-US" sz="1200">
                <a:solidFill>
                  <a:srgbClr val="898989"/>
                </a:solidFill>
              </a:rPr>
              <a:pPr>
                <a:spcBef>
                  <a:spcPct val="0"/>
                </a:spcBef>
                <a:buClrTx/>
                <a:buFontTx/>
                <a:buNone/>
              </a:pPr>
              <a:t>48</a:t>
            </a:fld>
            <a:endParaRPr lang="en-US" sz="1200">
              <a:solidFill>
                <a:srgbClr val="898989"/>
              </a:solidFill>
            </a:endParaRPr>
          </a:p>
        </p:txBody>
      </p:sp>
      <p:sp>
        <p:nvSpPr>
          <p:cNvPr id="8" name="Content Placeholder 2">
            <a:extLst>
              <a:ext uri="{FF2B5EF4-FFF2-40B4-BE49-F238E27FC236}">
                <a16:creationId xmlns="" xmlns:a16="http://schemas.microsoft.com/office/drawing/2014/main" id="{840EF84D-CD6F-491D-9FEA-ADDAB5B322C2}"/>
              </a:ext>
            </a:extLst>
          </p:cNvPr>
          <p:cNvSpPr>
            <a:spLocks noGrp="1"/>
          </p:cNvSpPr>
          <p:nvPr>
            <p:ph idx="1"/>
          </p:nvPr>
        </p:nvSpPr>
        <p:spPr>
          <a:xfrm>
            <a:off x="462280" y="1191826"/>
            <a:ext cx="5943600" cy="2362200"/>
          </a:xfrm>
        </p:spPr>
        <p:txBody>
          <a:bodyPr/>
          <a:lstStyle/>
          <a:p>
            <a:pPr marL="0" indent="0" algn="just">
              <a:buFont typeface="Arial" panose="020B0604020202020204" pitchFamily="34" charset="0"/>
              <a:buNone/>
              <a:defRPr/>
            </a:pPr>
            <a:r>
              <a:rPr lang="en-US" sz="2000" b="1"/>
              <a:t>G</a:t>
            </a:r>
            <a:r>
              <a:rPr lang="vi-VN" sz="2000" b="1"/>
              <a:t>iải pháp ký số tập trung</a:t>
            </a:r>
            <a:endParaRPr lang="en-US" sz="2000"/>
          </a:p>
          <a:p>
            <a:pPr marL="0" indent="0" algn="just">
              <a:buFont typeface="Arial" panose="020B0604020202020204" pitchFamily="34" charset="0"/>
              <a:buNone/>
              <a:defRPr/>
            </a:pPr>
            <a:r>
              <a:rPr lang="vi-VN" sz="2000"/>
              <a:t>Giải pháp ký số tập trung là giải pháp ký số không sử dụng thiết bị phần cứng (PKI Token, SIM PKI), trong đó khóa bí mật của các thuê bao được lưu giữ tập trung trên thiết bị HSM của Tổ chức cung cấp dịch vụ chứng thực chữ ký số chuyên dùng công vụ.</a:t>
            </a:r>
            <a:endParaRPr lang="en-US" sz="2000"/>
          </a:p>
          <a:p>
            <a:pPr marL="0" indent="0" algn="just">
              <a:buNone/>
              <a:defRPr/>
            </a:pPr>
            <a:endParaRPr lang="vi-VN" sz="2000" dirty="0"/>
          </a:p>
        </p:txBody>
      </p:sp>
      <p:pic>
        <p:nvPicPr>
          <p:cNvPr id="9" name="Picture 8"/>
          <p:cNvPicPr>
            <a:picLocks noChangeAspect="1"/>
          </p:cNvPicPr>
          <p:nvPr/>
        </p:nvPicPr>
        <p:blipFill>
          <a:blip r:embed="rId3"/>
          <a:stretch>
            <a:fillRect/>
          </a:stretch>
        </p:blipFill>
        <p:spPr>
          <a:xfrm>
            <a:off x="6528049" y="1039427"/>
            <a:ext cx="5122102" cy="4800600"/>
          </a:xfrm>
          <a:prstGeom prst="rect">
            <a:avLst/>
          </a:prstGeom>
        </p:spPr>
      </p:pic>
      <p:sp>
        <p:nvSpPr>
          <p:cNvPr id="4" name="TextBox 3">
            <a:extLst>
              <a:ext uri="{FF2B5EF4-FFF2-40B4-BE49-F238E27FC236}">
                <a16:creationId xmlns="" xmlns:a16="http://schemas.microsoft.com/office/drawing/2014/main" id="{44D72909-22DE-C0E7-46F1-C1D9E3BC7956}"/>
              </a:ext>
            </a:extLst>
          </p:cNvPr>
          <p:cNvSpPr txBox="1"/>
          <p:nvPr/>
        </p:nvSpPr>
        <p:spPr>
          <a:xfrm>
            <a:off x="457200" y="3581399"/>
            <a:ext cx="5943600" cy="1938992"/>
          </a:xfrm>
          <a:prstGeom prst="rect">
            <a:avLst/>
          </a:prstGeom>
          <a:noFill/>
        </p:spPr>
        <p:txBody>
          <a:bodyPr wrap="square">
            <a:spAutoFit/>
          </a:bodyPr>
          <a:lstStyle/>
          <a:p>
            <a:pPr marL="0" indent="0" algn="just">
              <a:buNone/>
              <a:defRPr/>
            </a:pPr>
            <a:r>
              <a:rPr lang="en-US" sz="2000" b="1">
                <a:latin typeface="Times New Roman" panose="02020603050405020304" pitchFamily="18" charset="0"/>
                <a:cs typeface="Times New Roman" panose="02020603050405020304" pitchFamily="18" charset="0"/>
              </a:rPr>
              <a:t>Đ</a:t>
            </a:r>
            <a:r>
              <a:rPr lang="vi-VN" sz="2000" b="1">
                <a:latin typeface="Times New Roman" panose="02020603050405020304" pitchFamily="18" charset="0"/>
                <a:cs typeface="Times New Roman" panose="02020603050405020304" pitchFamily="18" charset="0"/>
              </a:rPr>
              <a:t>ối tượng áp dụng</a:t>
            </a:r>
            <a:endParaRPr lang="en-US" sz="2000" b="1">
              <a:latin typeface="Times New Roman" panose="02020603050405020304" pitchFamily="18" charset="0"/>
              <a:cs typeface="Times New Roman" panose="02020603050405020304" pitchFamily="18" charset="0"/>
            </a:endParaRPr>
          </a:p>
          <a:p>
            <a:pPr marL="0" indent="0" algn="just">
              <a:buFont typeface="Arial" panose="020B0604020202020204" pitchFamily="34" charset="0"/>
              <a:buNone/>
              <a:defRPr/>
            </a:pPr>
            <a:r>
              <a:rPr lang="en-US" sz="2000">
                <a:latin typeface="Times New Roman" panose="02020603050405020304" pitchFamily="18" charset="0"/>
                <a:cs typeface="Times New Roman" panose="02020603050405020304" pitchFamily="18" charset="0"/>
              </a:rPr>
              <a:t> Á</a:t>
            </a:r>
            <a:r>
              <a:rPr lang="vi-VN" sz="2000">
                <a:latin typeface="Times New Roman" panose="02020603050405020304" pitchFamily="18" charset="0"/>
                <a:cs typeface="Times New Roman" panose="02020603050405020304" pitchFamily="18" charset="0"/>
              </a:rPr>
              <a:t>p dụng </a:t>
            </a:r>
            <a:r>
              <a:rPr lang="en-US" sz="2000">
                <a:latin typeface="Times New Roman" panose="02020603050405020304" pitchFamily="18" charset="0"/>
                <a:cs typeface="Times New Roman" panose="02020603050405020304" pitchFamily="18" charset="0"/>
              </a:rPr>
              <a:t>cho các thuê bao là cá nhân thuộc các lĩnh vực giáo dục - đào tạo và y tế (không bao gồm thuê bao là người có thẩm quyền của cơ quan, tổ chức và thuê bao thực hiện các giao dịch điện tử liên quan đến tài chính, ngân sách nhà nước).</a:t>
            </a:r>
          </a:p>
        </p:txBody>
      </p:sp>
    </p:spTree>
    <p:extLst>
      <p:ext uri="{BB962C8B-B14F-4D97-AF65-F5344CB8AC3E}">
        <p14:creationId xmlns:p14="http://schemas.microsoft.com/office/powerpoint/2010/main" val="386515553"/>
      </p:ext>
    </p:extLst>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334964"/>
            <a:ext cx="9296400" cy="579437"/>
          </a:xfrm>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1.3. ĐIỀU KIỆN TRIỂN KHAI GIẢI PHÁP</a:t>
            </a:r>
            <a:endParaRPr lang="en-US" sz="2800"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49</a:t>
            </a:fld>
            <a:endParaRPr lang="en-US">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 xmlns:a16="http://schemas.microsoft.com/office/drawing/2014/main" id="{1E841AEB-E7B5-8490-AE4E-28D89CEF8F84}"/>
              </a:ext>
            </a:extLst>
          </p:cNvPr>
          <p:cNvSpPr txBox="1"/>
          <p:nvPr/>
        </p:nvSpPr>
        <p:spPr>
          <a:xfrm>
            <a:off x="990600" y="1371600"/>
            <a:ext cx="10439400" cy="461665"/>
          </a:xfrm>
          <a:prstGeom prst="rect">
            <a:avLst/>
          </a:prstGeom>
          <a:noFill/>
        </p:spPr>
        <p:txBody>
          <a:bodyPr wrap="square" rtlCol="0">
            <a:spAutoFit/>
          </a:bodyPr>
          <a:lstStyle/>
          <a:p>
            <a:pPr algn="just"/>
            <a:r>
              <a:rPr lang="en-US" sz="2400" dirty="0">
                <a:latin typeface="Times New Roman" panose="02020603050405020304" pitchFamily="18" charset="0"/>
                <a:ea typeface="Roboto Medium" panose="02000000000000000000" pitchFamily="2" charset="0"/>
                <a:cs typeface="Times New Roman" panose="02020603050405020304" pitchFamily="18" charset="0"/>
              </a:rPr>
              <a:t>	</a:t>
            </a:r>
          </a:p>
        </p:txBody>
      </p:sp>
      <p:sp>
        <p:nvSpPr>
          <p:cNvPr id="4" name="Content Placeholder 1">
            <a:extLst>
              <a:ext uri="{FF2B5EF4-FFF2-40B4-BE49-F238E27FC236}">
                <a16:creationId xmlns="" xmlns:a16="http://schemas.microsoft.com/office/drawing/2014/main" id="{7D532C6E-5FF2-EADC-F524-0092B2200254}"/>
              </a:ext>
            </a:extLst>
          </p:cNvPr>
          <p:cNvSpPr>
            <a:spLocks noGrp="1"/>
          </p:cNvSpPr>
          <p:nvPr>
            <p:ph idx="1"/>
          </p:nvPr>
        </p:nvSpPr>
        <p:spPr>
          <a:xfrm>
            <a:off x="990600" y="1143000"/>
            <a:ext cx="10439400" cy="5069909"/>
          </a:xfrm>
        </p:spPr>
        <p:txBody>
          <a:bodyPr/>
          <a:lstStyle/>
          <a:p>
            <a:pPr marL="0" indent="0" algn="just">
              <a:spcBef>
                <a:spcPts val="600"/>
              </a:spcBef>
              <a:spcAft>
                <a:spcPts val="600"/>
              </a:spcAft>
              <a:buNone/>
              <a:defRPr/>
            </a:pPr>
            <a:r>
              <a:rPr lang="en-US" sz="1800" dirty="0"/>
              <a:t>1. </a:t>
            </a:r>
            <a:r>
              <a:rPr lang="en-US" sz="1800" dirty="0" err="1"/>
              <a:t>Việc</a:t>
            </a:r>
            <a:r>
              <a:rPr lang="en-US" sz="1800" dirty="0"/>
              <a:t> </a:t>
            </a:r>
            <a:r>
              <a:rPr lang="en-US" sz="1800" dirty="0" err="1"/>
              <a:t>gửi</a:t>
            </a:r>
            <a:r>
              <a:rPr lang="en-US" sz="1800" dirty="0"/>
              <a:t>, </a:t>
            </a:r>
            <a:r>
              <a:rPr lang="en-US" sz="1800" dirty="0" err="1"/>
              <a:t>nhận</a:t>
            </a:r>
            <a:r>
              <a:rPr lang="en-US" sz="1800" dirty="0"/>
              <a:t> </a:t>
            </a:r>
            <a:r>
              <a:rPr lang="en-US" sz="1800" dirty="0" err="1"/>
              <a:t>hồ</a:t>
            </a:r>
            <a:r>
              <a:rPr lang="en-US" sz="1800" dirty="0"/>
              <a:t> </a:t>
            </a:r>
            <a:r>
              <a:rPr lang="en-US" sz="1800" dirty="0" err="1"/>
              <a:t>sơ</a:t>
            </a:r>
            <a:r>
              <a:rPr lang="en-US" sz="1800" dirty="0"/>
              <a:t> </a:t>
            </a:r>
            <a:r>
              <a:rPr lang="en-US" sz="1800" dirty="0" err="1"/>
              <a:t>yêu</a:t>
            </a:r>
            <a:r>
              <a:rPr lang="en-US" sz="1800" dirty="0"/>
              <a:t> </a:t>
            </a:r>
            <a:r>
              <a:rPr lang="en-US" sz="1800" dirty="0" err="1"/>
              <a:t>cầu</a:t>
            </a:r>
            <a:r>
              <a:rPr lang="en-US" sz="1800" dirty="0"/>
              <a:t> </a:t>
            </a:r>
            <a:r>
              <a:rPr lang="en-US" sz="1800" dirty="0" err="1"/>
              <a:t>chứng</a:t>
            </a:r>
            <a:r>
              <a:rPr lang="en-US" sz="1800" dirty="0"/>
              <a:t> </a:t>
            </a:r>
            <a:r>
              <a:rPr lang="en-US" sz="1800" dirty="0" err="1"/>
              <a:t>thực</a:t>
            </a:r>
            <a:r>
              <a:rPr lang="en-US" sz="1800" dirty="0"/>
              <a:t> </a:t>
            </a:r>
            <a:r>
              <a:rPr lang="en-US" sz="1800" dirty="0" err="1"/>
              <a:t>sử</a:t>
            </a:r>
            <a:r>
              <a:rPr lang="en-US" sz="1800" dirty="0"/>
              <a:t> </a:t>
            </a:r>
            <a:r>
              <a:rPr lang="en-US" sz="1800" dirty="0" err="1"/>
              <a:t>dụng</a:t>
            </a:r>
            <a:r>
              <a:rPr lang="en-US" sz="1800" dirty="0"/>
              <a:t> </a:t>
            </a:r>
            <a:r>
              <a:rPr lang="en-US" sz="1800" dirty="0" err="1"/>
              <a:t>giải</a:t>
            </a:r>
            <a:r>
              <a:rPr lang="en-US" sz="1800" dirty="0"/>
              <a:t> </a:t>
            </a:r>
            <a:r>
              <a:rPr lang="en-US" sz="1800" dirty="0" err="1"/>
              <a:t>pháp</a:t>
            </a:r>
            <a:r>
              <a:rPr lang="en-US" sz="1800" dirty="0"/>
              <a:t> </a:t>
            </a:r>
            <a:r>
              <a:rPr lang="en-US" sz="1800" dirty="0" err="1"/>
              <a:t>ký</a:t>
            </a:r>
            <a:r>
              <a:rPr lang="en-US" sz="1800" dirty="0"/>
              <a:t> </a:t>
            </a:r>
            <a:r>
              <a:rPr lang="en-US" sz="1800" dirty="0" err="1"/>
              <a:t>số</a:t>
            </a:r>
            <a:r>
              <a:rPr lang="en-US" sz="1800" dirty="0"/>
              <a:t> </a:t>
            </a:r>
            <a:r>
              <a:rPr lang="en-US" sz="1800" dirty="0" err="1"/>
              <a:t>tập</a:t>
            </a:r>
            <a:r>
              <a:rPr lang="en-US" sz="1800" dirty="0"/>
              <a:t> </a:t>
            </a:r>
            <a:r>
              <a:rPr lang="en-US" sz="1800" dirty="0" err="1"/>
              <a:t>trung</a:t>
            </a:r>
            <a:r>
              <a:rPr lang="en-US" sz="1800" dirty="0"/>
              <a:t> </a:t>
            </a:r>
            <a:r>
              <a:rPr lang="en-US" sz="1800" dirty="0" err="1"/>
              <a:t>giữa</a:t>
            </a:r>
            <a:r>
              <a:rPr lang="en-US" sz="1800" dirty="0"/>
              <a:t> </a:t>
            </a:r>
            <a:r>
              <a:rPr lang="en-US" sz="1800" dirty="0" err="1"/>
              <a:t>cơ</a:t>
            </a:r>
            <a:r>
              <a:rPr lang="en-US" sz="1800" dirty="0"/>
              <a:t> </a:t>
            </a:r>
            <a:r>
              <a:rPr lang="en-US" sz="1800" dirty="0" err="1"/>
              <a:t>quan</a:t>
            </a:r>
            <a:r>
              <a:rPr lang="en-US" sz="1800" dirty="0"/>
              <a:t>, </a:t>
            </a:r>
            <a:r>
              <a:rPr lang="en-US" sz="1800" dirty="0" err="1"/>
              <a:t>tổ</a:t>
            </a:r>
            <a:r>
              <a:rPr lang="en-US" sz="1800" dirty="0"/>
              <a:t> </a:t>
            </a:r>
            <a:r>
              <a:rPr lang="en-US" sz="1800" dirty="0" err="1"/>
              <a:t>chức</a:t>
            </a:r>
            <a:r>
              <a:rPr lang="en-US" sz="1800" dirty="0"/>
              <a:t> </a:t>
            </a:r>
            <a:r>
              <a:rPr lang="en-US" sz="1800" dirty="0" err="1"/>
              <a:t>quản</a:t>
            </a:r>
            <a:r>
              <a:rPr lang="en-US" sz="1800" dirty="0"/>
              <a:t> </a:t>
            </a:r>
            <a:r>
              <a:rPr lang="en-US" sz="1800" dirty="0" err="1"/>
              <a:t>lý</a:t>
            </a:r>
            <a:r>
              <a:rPr lang="en-US" sz="1800" dirty="0"/>
              <a:t> </a:t>
            </a:r>
            <a:r>
              <a:rPr lang="en-US" sz="1800" dirty="0" err="1"/>
              <a:t>trực</a:t>
            </a:r>
            <a:r>
              <a:rPr lang="en-US" sz="1800" dirty="0"/>
              <a:t> </a:t>
            </a:r>
            <a:r>
              <a:rPr lang="en-US" sz="1800" dirty="0" err="1"/>
              <a:t>tiếp</a:t>
            </a:r>
            <a:r>
              <a:rPr lang="en-US" sz="1800" dirty="0"/>
              <a:t> </a:t>
            </a:r>
            <a:r>
              <a:rPr lang="en-US" sz="1800" dirty="0" err="1"/>
              <a:t>và</a:t>
            </a:r>
            <a:r>
              <a:rPr lang="en-US" sz="1800" dirty="0"/>
              <a:t> </a:t>
            </a:r>
            <a:r>
              <a:rPr lang="en-US" sz="1800" dirty="0" err="1"/>
              <a:t>Cục</a:t>
            </a:r>
            <a:r>
              <a:rPr lang="en-US" sz="1800" dirty="0"/>
              <a:t> </a:t>
            </a:r>
            <a:r>
              <a:rPr lang="en-US" sz="1800" dirty="0" err="1"/>
              <a:t>Chứng</a:t>
            </a:r>
            <a:r>
              <a:rPr lang="en-US" sz="1800" dirty="0"/>
              <a:t> </a:t>
            </a:r>
            <a:r>
              <a:rPr lang="en-US" sz="1800" dirty="0" err="1"/>
              <a:t>thực</a:t>
            </a:r>
            <a:r>
              <a:rPr lang="en-US" sz="1800" dirty="0"/>
              <a:t> </a:t>
            </a:r>
            <a:r>
              <a:rPr lang="en-US" sz="1800" dirty="0" err="1"/>
              <a:t>số</a:t>
            </a:r>
            <a:r>
              <a:rPr lang="en-US" sz="1800" dirty="0"/>
              <a:t> </a:t>
            </a:r>
            <a:r>
              <a:rPr lang="en-US" sz="1800" dirty="0" err="1"/>
              <a:t>và</a:t>
            </a:r>
            <a:r>
              <a:rPr lang="en-US" sz="1800" dirty="0"/>
              <a:t> </a:t>
            </a:r>
            <a:r>
              <a:rPr lang="en-US" sz="1800" dirty="0" err="1"/>
              <a:t>Bảo</a:t>
            </a:r>
            <a:r>
              <a:rPr lang="en-US" sz="1800" dirty="0"/>
              <a:t> </a:t>
            </a:r>
            <a:r>
              <a:rPr lang="en-US" sz="1800" dirty="0" err="1"/>
              <a:t>mật</a:t>
            </a:r>
            <a:r>
              <a:rPr lang="en-US" sz="1800" dirty="0"/>
              <a:t> </a:t>
            </a:r>
            <a:r>
              <a:rPr lang="en-US" sz="1800" dirty="0" err="1"/>
              <a:t>thông</a:t>
            </a:r>
            <a:r>
              <a:rPr lang="en-US" sz="1800" dirty="0"/>
              <a:t> tin </a:t>
            </a:r>
            <a:r>
              <a:rPr lang="en-US" sz="1800" dirty="0" err="1"/>
              <a:t>phải</a:t>
            </a:r>
            <a:r>
              <a:rPr lang="en-US" sz="1800" dirty="0"/>
              <a:t> </a:t>
            </a:r>
            <a:r>
              <a:rPr lang="en-US" sz="1800" dirty="0" err="1"/>
              <a:t>được</a:t>
            </a:r>
            <a:r>
              <a:rPr lang="en-US" sz="1800" dirty="0"/>
              <a:t> </a:t>
            </a:r>
            <a:r>
              <a:rPr lang="en-US" sz="1800" dirty="0" err="1"/>
              <a:t>thực</a:t>
            </a:r>
            <a:r>
              <a:rPr lang="en-US" sz="1800" dirty="0"/>
              <a:t> </a:t>
            </a:r>
            <a:r>
              <a:rPr lang="en-US" sz="1800" dirty="0" err="1"/>
              <a:t>hiện</a:t>
            </a:r>
            <a:r>
              <a:rPr lang="en-US" sz="1800" dirty="0"/>
              <a:t> </a:t>
            </a:r>
            <a:r>
              <a:rPr lang="en-US" sz="1800" dirty="0" err="1"/>
              <a:t>hoàn</a:t>
            </a:r>
            <a:r>
              <a:rPr lang="en-US" sz="1800" dirty="0"/>
              <a:t> </a:t>
            </a:r>
            <a:r>
              <a:rPr lang="en-US" sz="1800" dirty="0" err="1"/>
              <a:t>toàn</a:t>
            </a:r>
            <a:r>
              <a:rPr lang="en-US" sz="1800" dirty="0"/>
              <a:t> </a:t>
            </a:r>
            <a:r>
              <a:rPr lang="en-US" sz="1800" dirty="0" err="1"/>
              <a:t>trên</a:t>
            </a:r>
            <a:r>
              <a:rPr lang="en-US" sz="1800" dirty="0"/>
              <a:t> </a:t>
            </a:r>
            <a:r>
              <a:rPr lang="en-US" sz="1800" dirty="0" err="1"/>
              <a:t>môi</a:t>
            </a:r>
            <a:r>
              <a:rPr lang="en-US" sz="1800" dirty="0"/>
              <a:t> </a:t>
            </a:r>
            <a:r>
              <a:rPr lang="en-US" sz="1800" dirty="0" err="1"/>
              <a:t>trường</a:t>
            </a:r>
            <a:r>
              <a:rPr lang="en-US" sz="1800" dirty="0"/>
              <a:t> </a:t>
            </a:r>
            <a:r>
              <a:rPr lang="en-US" sz="1800" dirty="0" err="1"/>
              <a:t>điện</a:t>
            </a:r>
            <a:r>
              <a:rPr lang="en-US" sz="1800" dirty="0"/>
              <a:t> </a:t>
            </a:r>
            <a:r>
              <a:rPr lang="en-US" sz="1800" dirty="0" err="1"/>
              <a:t>tử</a:t>
            </a:r>
            <a:r>
              <a:rPr lang="en-US" sz="1800" dirty="0"/>
              <a:t> (Qua </a:t>
            </a:r>
            <a:r>
              <a:rPr lang="en-US" sz="1800" dirty="0" err="1"/>
              <a:t>Trục</a:t>
            </a:r>
            <a:r>
              <a:rPr lang="en-US" sz="1800" dirty="0"/>
              <a:t> </a:t>
            </a:r>
            <a:r>
              <a:rPr lang="en-US" sz="1800" dirty="0" err="1"/>
              <a:t>liên</a:t>
            </a:r>
            <a:r>
              <a:rPr lang="en-US" sz="1800" dirty="0"/>
              <a:t> </a:t>
            </a:r>
            <a:r>
              <a:rPr lang="en-US" sz="1800" dirty="0" err="1"/>
              <a:t>thông</a:t>
            </a:r>
            <a:r>
              <a:rPr lang="en-US" sz="1800" dirty="0"/>
              <a:t> </a:t>
            </a:r>
            <a:r>
              <a:rPr lang="en-US" sz="1800" dirty="0" err="1"/>
              <a:t>văn</a:t>
            </a:r>
            <a:r>
              <a:rPr lang="en-US" sz="1800" dirty="0"/>
              <a:t> </a:t>
            </a:r>
            <a:r>
              <a:rPr lang="en-US" sz="1800" dirty="0" err="1"/>
              <a:t>bản</a:t>
            </a:r>
            <a:r>
              <a:rPr lang="en-US" sz="1800" dirty="0"/>
              <a:t> </a:t>
            </a:r>
            <a:r>
              <a:rPr lang="en-US" sz="1800" dirty="0" err="1"/>
              <a:t>Quốc</a:t>
            </a:r>
            <a:r>
              <a:rPr lang="en-US" sz="1800" dirty="0"/>
              <a:t> </a:t>
            </a:r>
            <a:r>
              <a:rPr lang="en-US" sz="1800" dirty="0" err="1"/>
              <a:t>gia</a:t>
            </a:r>
            <a:r>
              <a:rPr lang="en-US" sz="1800" dirty="0"/>
              <a:t> </a:t>
            </a:r>
            <a:r>
              <a:rPr lang="en-US" sz="1800" dirty="0" err="1"/>
              <a:t>hoặc</a:t>
            </a:r>
            <a:r>
              <a:rPr lang="en-US" sz="1800" dirty="0"/>
              <a:t> </a:t>
            </a:r>
            <a:r>
              <a:rPr lang="en-US" sz="1800" dirty="0" err="1"/>
              <a:t>Hệ</a:t>
            </a:r>
            <a:r>
              <a:rPr lang="en-US" sz="1800" dirty="0"/>
              <a:t> </a:t>
            </a:r>
            <a:r>
              <a:rPr lang="en-US" sz="1800" dirty="0" err="1"/>
              <a:t>thống</a:t>
            </a:r>
            <a:r>
              <a:rPr lang="en-US" sz="1800" dirty="0"/>
              <a:t> </a:t>
            </a:r>
            <a:r>
              <a:rPr lang="en-US" sz="1800" dirty="0" err="1"/>
              <a:t>thông</a:t>
            </a:r>
            <a:r>
              <a:rPr lang="en-US" sz="1800" dirty="0"/>
              <a:t> tin </a:t>
            </a:r>
            <a:r>
              <a:rPr lang="en-US" sz="1800" dirty="0" err="1"/>
              <a:t>đăng</a:t>
            </a:r>
            <a:r>
              <a:rPr lang="en-US" sz="1800" dirty="0"/>
              <a:t> </a:t>
            </a:r>
            <a:r>
              <a:rPr lang="en-US" sz="1800" dirty="0" err="1"/>
              <a:t>ký</a:t>
            </a:r>
            <a:r>
              <a:rPr lang="en-US" sz="1800" dirty="0"/>
              <a:t>, </a:t>
            </a:r>
            <a:r>
              <a:rPr lang="en-US" sz="1800" dirty="0" err="1"/>
              <a:t>quản</a:t>
            </a:r>
            <a:r>
              <a:rPr lang="en-US" sz="1800" dirty="0"/>
              <a:t> </a:t>
            </a:r>
            <a:r>
              <a:rPr lang="en-US" sz="1800" dirty="0" err="1"/>
              <a:t>lý</a:t>
            </a:r>
            <a:r>
              <a:rPr lang="en-US" sz="1800" dirty="0"/>
              <a:t> </a:t>
            </a:r>
            <a:r>
              <a:rPr lang="en-US" sz="1800" dirty="0" err="1"/>
              <a:t>yêu</a:t>
            </a:r>
            <a:r>
              <a:rPr lang="en-US" sz="1800" dirty="0"/>
              <a:t> </a:t>
            </a:r>
            <a:r>
              <a:rPr lang="en-US" sz="1800" dirty="0" err="1"/>
              <a:t>cầu</a:t>
            </a:r>
            <a:r>
              <a:rPr lang="en-US" sz="1800" dirty="0"/>
              <a:t> </a:t>
            </a:r>
            <a:r>
              <a:rPr lang="en-US" sz="1800" dirty="0" err="1"/>
              <a:t>chứng</a:t>
            </a:r>
            <a:r>
              <a:rPr lang="en-US" sz="1800" dirty="0"/>
              <a:t> </a:t>
            </a:r>
            <a:r>
              <a:rPr lang="en-US" sz="1800" dirty="0" err="1"/>
              <a:t>thực</a:t>
            </a:r>
            <a:r>
              <a:rPr lang="en-US" sz="1800" dirty="0"/>
              <a:t> </a:t>
            </a:r>
            <a:r>
              <a:rPr lang="en-US" sz="1800" dirty="0" err="1"/>
              <a:t>tại</a:t>
            </a:r>
            <a:r>
              <a:rPr lang="en-US" sz="1800" dirty="0"/>
              <a:t> </a:t>
            </a:r>
            <a:r>
              <a:rPr lang="en-US" sz="1800" dirty="0" err="1"/>
              <a:t>đường</a:t>
            </a:r>
            <a:r>
              <a:rPr lang="en-US" sz="1800" dirty="0"/>
              <a:t> </a:t>
            </a:r>
            <a:r>
              <a:rPr lang="en-US" sz="1800" dirty="0" err="1"/>
              <a:t>dẫn</a:t>
            </a:r>
            <a:r>
              <a:rPr lang="en-US" sz="1800" dirty="0"/>
              <a:t> </a:t>
            </a:r>
            <a:r>
              <a:rPr lang="en-US" sz="1800" dirty="0">
                <a:hlinkClick r:id="rId3"/>
              </a:rPr>
              <a:t>https://dichvucong.ca.gov.vn/</a:t>
            </a:r>
            <a:r>
              <a:rPr lang="en-US" sz="1800" dirty="0"/>
              <a:t>)</a:t>
            </a:r>
          </a:p>
          <a:p>
            <a:pPr marL="0" indent="0" algn="just">
              <a:spcBef>
                <a:spcPts val="600"/>
              </a:spcBef>
              <a:spcAft>
                <a:spcPts val="0"/>
              </a:spcAft>
              <a:buNone/>
              <a:defRPr/>
            </a:pPr>
            <a:r>
              <a:rPr lang="en-US" sz="1800" dirty="0"/>
              <a:t>2. </a:t>
            </a:r>
            <a:r>
              <a:rPr lang="vi-VN" sz="1800"/>
              <a:t>Đối với thuê bao:</a:t>
            </a:r>
          </a:p>
          <a:p>
            <a:pPr marL="0" indent="0" algn="just">
              <a:spcBef>
                <a:spcPts val="600"/>
              </a:spcBef>
              <a:spcAft>
                <a:spcPts val="0"/>
              </a:spcAft>
              <a:buNone/>
              <a:defRPr/>
            </a:pPr>
            <a:r>
              <a:rPr lang="vi-VN" sz="1800" dirty="0"/>
              <a:t>     - Có tài khoản thư điện tử công vụ đang hoạt động trên mạng Internet.</a:t>
            </a:r>
          </a:p>
          <a:p>
            <a:pPr marL="0" indent="0" algn="just">
              <a:spcBef>
                <a:spcPts val="600"/>
              </a:spcBef>
              <a:spcAft>
                <a:spcPts val="0"/>
              </a:spcAft>
              <a:buNone/>
              <a:defRPr/>
            </a:pPr>
            <a:r>
              <a:rPr lang="vi-VN" sz="1800" dirty="0"/>
              <a:t>     - Có thiết bị di động chạy hệ điều hành iOS 14</a:t>
            </a:r>
            <a:r>
              <a:rPr lang="en-US" sz="1800" dirty="0"/>
              <a:t>.0</a:t>
            </a:r>
            <a:r>
              <a:rPr lang="vi-VN" sz="1800" dirty="0"/>
              <a:t> trở lên hoặc Android 9.0 trở lên được kết nối mạng Internet và số điện thoại di động được đăng ký chính chủ.</a:t>
            </a:r>
          </a:p>
          <a:p>
            <a:pPr marL="0" indent="0" algn="just">
              <a:spcBef>
                <a:spcPts val="600"/>
              </a:spcBef>
              <a:spcAft>
                <a:spcPts val="600"/>
              </a:spcAft>
              <a:buNone/>
              <a:defRPr/>
            </a:pPr>
            <a:r>
              <a:rPr lang="vi-VN" sz="1800" dirty="0"/>
              <a:t>     - Sử dụng máy tính chạy hệ điều hành Windows 10 trở lên</a:t>
            </a:r>
            <a:r>
              <a:rPr lang="en-US" sz="1800" dirty="0"/>
              <a:t> </a:t>
            </a:r>
            <a:r>
              <a:rPr lang="en-US" sz="1800" dirty="0" err="1"/>
              <a:t>hoặc</a:t>
            </a:r>
            <a:r>
              <a:rPr lang="en-US" sz="1800" dirty="0"/>
              <a:t> </a:t>
            </a:r>
            <a:r>
              <a:rPr lang="en-US" sz="1800" dirty="0" err="1"/>
              <a:t>macOS</a:t>
            </a:r>
            <a:r>
              <a:rPr lang="en-US" sz="1800" dirty="0"/>
              <a:t> 10.15</a:t>
            </a:r>
            <a:r>
              <a:rPr lang="vi-VN" sz="1800" dirty="0"/>
              <a:t> được kết nối mạng Internet.</a:t>
            </a:r>
            <a:endParaRPr lang="en-US" sz="1800" dirty="0"/>
          </a:p>
          <a:p>
            <a:pPr marL="0" indent="0" algn="just">
              <a:spcBef>
                <a:spcPts val="600"/>
              </a:spcBef>
              <a:spcAft>
                <a:spcPts val="600"/>
              </a:spcAft>
              <a:buFont typeface="Arial" panose="020B0604020202020204" pitchFamily="34" charset="0"/>
              <a:buNone/>
              <a:defRPr/>
            </a:pPr>
            <a:r>
              <a:rPr lang="en-US" sz="1800" dirty="0"/>
              <a:t>3. </a:t>
            </a:r>
            <a:r>
              <a:rPr lang="en-US" sz="1800" dirty="0" err="1"/>
              <a:t>Đối</a:t>
            </a:r>
            <a:r>
              <a:rPr lang="en-US" sz="1800" dirty="0"/>
              <a:t> </a:t>
            </a:r>
            <a:r>
              <a:rPr lang="en-US" sz="1800" dirty="0" err="1"/>
              <a:t>với</a:t>
            </a:r>
            <a:r>
              <a:rPr lang="en-US" sz="1800" dirty="0"/>
              <a:t> </a:t>
            </a:r>
            <a:r>
              <a:rPr lang="en-US" sz="1800" dirty="0" err="1"/>
              <a:t>cơ</a:t>
            </a:r>
            <a:r>
              <a:rPr lang="en-US" sz="1800" dirty="0"/>
              <a:t> </a:t>
            </a:r>
            <a:r>
              <a:rPr lang="en-US" sz="1800" dirty="0" err="1"/>
              <a:t>quan</a:t>
            </a:r>
            <a:r>
              <a:rPr lang="en-US" sz="1800" dirty="0"/>
              <a:t> </a:t>
            </a:r>
            <a:r>
              <a:rPr lang="en-US" sz="1800" dirty="0" err="1"/>
              <a:t>tổ</a:t>
            </a:r>
            <a:r>
              <a:rPr lang="en-US" sz="1800" dirty="0"/>
              <a:t> </a:t>
            </a:r>
            <a:r>
              <a:rPr lang="en-US" sz="1800" dirty="0" err="1"/>
              <a:t>chức</a:t>
            </a:r>
            <a:r>
              <a:rPr lang="en-US" sz="1800" dirty="0"/>
              <a:t> </a:t>
            </a:r>
            <a:r>
              <a:rPr lang="en-US" sz="1800" dirty="0" err="1"/>
              <a:t>quản</a:t>
            </a:r>
            <a:r>
              <a:rPr lang="en-US" sz="1800" dirty="0"/>
              <a:t> </a:t>
            </a:r>
            <a:r>
              <a:rPr lang="en-US" sz="1800" dirty="0" err="1"/>
              <a:t>lý</a:t>
            </a:r>
            <a:r>
              <a:rPr lang="en-US" sz="1800" dirty="0"/>
              <a:t> </a:t>
            </a:r>
            <a:r>
              <a:rPr lang="en-US" sz="1800" dirty="0" err="1"/>
              <a:t>trực</a:t>
            </a:r>
            <a:r>
              <a:rPr lang="en-US" sz="1800" dirty="0"/>
              <a:t> </a:t>
            </a:r>
            <a:r>
              <a:rPr lang="en-US" sz="1800" dirty="0" err="1"/>
              <a:t>tiếp</a:t>
            </a:r>
            <a:r>
              <a:rPr lang="en-US" sz="1800" dirty="0"/>
              <a:t>: </a:t>
            </a:r>
            <a:r>
              <a:rPr lang="en-US" sz="1800" dirty="0" err="1"/>
              <a:t>Có</a:t>
            </a:r>
            <a:r>
              <a:rPr lang="en-US" sz="1800" dirty="0"/>
              <a:t> </a:t>
            </a:r>
            <a:r>
              <a:rPr lang="en-US" sz="1800" dirty="0" err="1"/>
              <a:t>nhân</a:t>
            </a:r>
            <a:r>
              <a:rPr lang="en-US" sz="1800" dirty="0"/>
              <a:t> </a:t>
            </a:r>
            <a:r>
              <a:rPr lang="en-US" sz="1800" dirty="0" err="1"/>
              <a:t>sự</a:t>
            </a:r>
            <a:r>
              <a:rPr lang="en-US" sz="1800" dirty="0"/>
              <a:t> </a:t>
            </a:r>
            <a:r>
              <a:rPr lang="en-US" sz="1800" dirty="0" err="1"/>
              <a:t>được</a:t>
            </a:r>
            <a:r>
              <a:rPr lang="en-US" sz="1800" dirty="0"/>
              <a:t> </a:t>
            </a:r>
            <a:r>
              <a:rPr lang="en-US" sz="1800" dirty="0" err="1"/>
              <a:t>đào</a:t>
            </a:r>
            <a:r>
              <a:rPr lang="en-US" sz="1800" dirty="0"/>
              <a:t> </a:t>
            </a:r>
            <a:r>
              <a:rPr lang="en-US" sz="1800" dirty="0" err="1"/>
              <a:t>tạo</a:t>
            </a:r>
            <a:r>
              <a:rPr lang="en-US" sz="1800" dirty="0"/>
              <a:t>, </a:t>
            </a:r>
            <a:r>
              <a:rPr lang="en-US" sz="1800" dirty="0" err="1"/>
              <a:t>bồi</a:t>
            </a:r>
            <a:r>
              <a:rPr lang="en-US" sz="1800" dirty="0"/>
              <a:t> </a:t>
            </a:r>
            <a:r>
              <a:rPr lang="en-US" sz="1800" dirty="0" err="1"/>
              <a:t>dưỡng</a:t>
            </a:r>
            <a:r>
              <a:rPr lang="en-US" sz="1800" dirty="0"/>
              <a:t> </a:t>
            </a:r>
            <a:r>
              <a:rPr lang="en-US" sz="1800" dirty="0" err="1"/>
              <a:t>về</a:t>
            </a:r>
            <a:r>
              <a:rPr lang="en-US" sz="1800" dirty="0"/>
              <a:t> </a:t>
            </a:r>
            <a:r>
              <a:rPr lang="en-US" sz="1800" dirty="0" err="1"/>
              <a:t>công</a:t>
            </a:r>
            <a:r>
              <a:rPr lang="en-US" sz="1800" dirty="0"/>
              <a:t> </a:t>
            </a:r>
            <a:r>
              <a:rPr lang="en-US" sz="1800" dirty="0" err="1"/>
              <a:t>nghệ</a:t>
            </a:r>
            <a:r>
              <a:rPr lang="en-US" sz="1800" dirty="0"/>
              <a:t> </a:t>
            </a:r>
            <a:r>
              <a:rPr lang="en-US" sz="1800" dirty="0" err="1"/>
              <a:t>thông</a:t>
            </a:r>
            <a:r>
              <a:rPr lang="en-US" sz="1800" dirty="0"/>
              <a:t> tin, </a:t>
            </a:r>
            <a:r>
              <a:rPr lang="en-US" sz="1800" dirty="0" err="1"/>
              <a:t>chữ</a:t>
            </a:r>
            <a:r>
              <a:rPr lang="en-US" sz="1800" dirty="0"/>
              <a:t> </a:t>
            </a:r>
            <a:r>
              <a:rPr lang="en-US" sz="1800" dirty="0" err="1"/>
              <a:t>ký</a:t>
            </a:r>
            <a:r>
              <a:rPr lang="en-US" sz="1800" dirty="0"/>
              <a:t> </a:t>
            </a:r>
            <a:r>
              <a:rPr lang="en-US" sz="1800" dirty="0" err="1"/>
              <a:t>số</a:t>
            </a:r>
            <a:r>
              <a:rPr lang="en-US" sz="1800" dirty="0"/>
              <a:t> </a:t>
            </a:r>
            <a:r>
              <a:rPr lang="en-US" sz="1800" dirty="0" err="1"/>
              <a:t>để</a:t>
            </a:r>
            <a:r>
              <a:rPr lang="en-US" sz="1800" dirty="0"/>
              <a:t> </a:t>
            </a:r>
            <a:r>
              <a:rPr lang="en-US" sz="1800" dirty="0" err="1"/>
              <a:t>hướng</a:t>
            </a:r>
            <a:r>
              <a:rPr lang="en-US" sz="1800" dirty="0"/>
              <a:t> </a:t>
            </a:r>
            <a:r>
              <a:rPr lang="en-US" sz="1800" dirty="0" err="1"/>
              <a:t>dẫn</a:t>
            </a:r>
            <a:r>
              <a:rPr lang="en-US" sz="1800" dirty="0"/>
              <a:t>, </a:t>
            </a:r>
            <a:r>
              <a:rPr lang="en-US" sz="1800" dirty="0" err="1"/>
              <a:t>hỗ</a:t>
            </a:r>
            <a:r>
              <a:rPr lang="en-US" sz="1800" dirty="0"/>
              <a:t> </a:t>
            </a:r>
            <a:r>
              <a:rPr lang="en-US" sz="1800" dirty="0" err="1"/>
              <a:t>trợ</a:t>
            </a:r>
            <a:r>
              <a:rPr lang="en-US" sz="1800" dirty="0"/>
              <a:t> </a:t>
            </a:r>
            <a:r>
              <a:rPr lang="en-US" sz="1800" dirty="0" err="1"/>
              <a:t>thuê</a:t>
            </a:r>
            <a:r>
              <a:rPr lang="en-US" sz="1800" dirty="0"/>
              <a:t> </a:t>
            </a:r>
            <a:r>
              <a:rPr lang="en-US" sz="1800" dirty="0" err="1"/>
              <a:t>bao</a:t>
            </a:r>
            <a:r>
              <a:rPr lang="en-US" sz="1800" dirty="0"/>
              <a:t> </a:t>
            </a:r>
            <a:r>
              <a:rPr lang="en-US" sz="1800" dirty="0" err="1"/>
              <a:t>trong</a:t>
            </a:r>
            <a:r>
              <a:rPr lang="en-US" sz="1800" dirty="0"/>
              <a:t> </a:t>
            </a:r>
            <a:r>
              <a:rPr lang="en-US" sz="1800" dirty="0" err="1"/>
              <a:t>quá</a:t>
            </a:r>
            <a:r>
              <a:rPr lang="en-US" sz="1800" dirty="0"/>
              <a:t> </a:t>
            </a:r>
            <a:r>
              <a:rPr lang="en-US" sz="1800" dirty="0" err="1"/>
              <a:t>trình</a:t>
            </a:r>
            <a:r>
              <a:rPr lang="en-US" sz="1800" dirty="0"/>
              <a:t> </a:t>
            </a:r>
            <a:r>
              <a:rPr lang="en-US" sz="1800" dirty="0" err="1"/>
              <a:t>sử</a:t>
            </a:r>
            <a:r>
              <a:rPr lang="en-US" sz="1800" dirty="0"/>
              <a:t> </a:t>
            </a:r>
            <a:r>
              <a:rPr lang="en-US" sz="1800" dirty="0" err="1"/>
              <a:t>dụng</a:t>
            </a:r>
            <a:r>
              <a:rPr lang="en-US" sz="1800" dirty="0"/>
              <a:t>.</a:t>
            </a:r>
          </a:p>
          <a:p>
            <a:pPr marL="0" indent="0" algn="just">
              <a:spcBef>
                <a:spcPts val="600"/>
              </a:spcBef>
              <a:spcAft>
                <a:spcPts val="600"/>
              </a:spcAft>
              <a:buFont typeface="Arial" panose="020B0604020202020204" pitchFamily="34" charset="0"/>
              <a:buNone/>
              <a:defRPr/>
            </a:pPr>
            <a:r>
              <a:rPr lang="en-US" sz="1800" dirty="0"/>
              <a:t>4. </a:t>
            </a:r>
            <a:r>
              <a:rPr lang="en-US" sz="1800" dirty="0" err="1"/>
              <a:t>Trường</a:t>
            </a:r>
            <a:r>
              <a:rPr lang="en-US" sz="1800" dirty="0"/>
              <a:t> </a:t>
            </a:r>
            <a:r>
              <a:rPr lang="en-US" sz="1800" dirty="0" err="1"/>
              <a:t>hợp</a:t>
            </a:r>
            <a:r>
              <a:rPr lang="en-US" sz="1800" dirty="0"/>
              <a:t> </a:t>
            </a:r>
            <a:r>
              <a:rPr lang="en-US" sz="1800" dirty="0" err="1"/>
              <a:t>các</a:t>
            </a:r>
            <a:r>
              <a:rPr lang="en-US" sz="1800" dirty="0"/>
              <a:t> </a:t>
            </a:r>
            <a:r>
              <a:rPr lang="en-US" sz="1800" dirty="0" err="1"/>
              <a:t>cơ</a:t>
            </a:r>
            <a:r>
              <a:rPr lang="en-US" sz="1800" dirty="0"/>
              <a:t> </a:t>
            </a:r>
            <a:r>
              <a:rPr lang="en-US" sz="1800" dirty="0" err="1"/>
              <a:t>quan</a:t>
            </a:r>
            <a:r>
              <a:rPr lang="en-US" sz="1800" dirty="0"/>
              <a:t>, </a:t>
            </a:r>
            <a:r>
              <a:rPr lang="en-US" sz="1800" dirty="0" err="1"/>
              <a:t>tổ</a:t>
            </a:r>
            <a:r>
              <a:rPr lang="en-US" sz="1800" dirty="0"/>
              <a:t> </a:t>
            </a:r>
            <a:r>
              <a:rPr lang="en-US" sz="1800" dirty="0" err="1"/>
              <a:t>chức</a:t>
            </a:r>
            <a:r>
              <a:rPr lang="en-US" sz="1800" dirty="0"/>
              <a:t> </a:t>
            </a:r>
            <a:r>
              <a:rPr lang="en-US" sz="1800" dirty="0" err="1"/>
              <a:t>có</a:t>
            </a:r>
            <a:r>
              <a:rPr lang="en-US" sz="1800" dirty="0"/>
              <a:t> </a:t>
            </a:r>
            <a:r>
              <a:rPr lang="en-US" sz="1800" dirty="0" err="1"/>
              <a:t>nhu</a:t>
            </a:r>
            <a:r>
              <a:rPr lang="en-US" sz="1800" dirty="0"/>
              <a:t> </a:t>
            </a:r>
            <a:r>
              <a:rPr lang="en-US" sz="1800" dirty="0" err="1"/>
              <a:t>cầu</a:t>
            </a:r>
            <a:r>
              <a:rPr lang="en-US" sz="1800" dirty="0"/>
              <a:t> </a:t>
            </a:r>
            <a:r>
              <a:rPr lang="en-US" sz="1800" dirty="0" err="1"/>
              <a:t>tích</a:t>
            </a:r>
            <a:r>
              <a:rPr lang="en-US" sz="1800" dirty="0"/>
              <a:t> </a:t>
            </a:r>
            <a:r>
              <a:rPr lang="en-US" sz="1800" dirty="0" err="1"/>
              <a:t>hợp</a:t>
            </a:r>
            <a:r>
              <a:rPr lang="en-US" sz="1800" dirty="0"/>
              <a:t> </a:t>
            </a:r>
            <a:r>
              <a:rPr lang="en-US" sz="1800" dirty="0" err="1"/>
              <a:t>giải</a:t>
            </a:r>
            <a:r>
              <a:rPr lang="en-US" sz="1800" dirty="0"/>
              <a:t> </a:t>
            </a:r>
            <a:r>
              <a:rPr lang="en-US" sz="1800" dirty="0" err="1"/>
              <a:t>pháp</a:t>
            </a:r>
            <a:r>
              <a:rPr lang="en-US" sz="1800" dirty="0"/>
              <a:t> </a:t>
            </a:r>
            <a:r>
              <a:rPr lang="en-US" sz="1800" dirty="0" err="1"/>
              <a:t>ký</a:t>
            </a:r>
            <a:r>
              <a:rPr lang="en-US" sz="1800" dirty="0"/>
              <a:t> </a:t>
            </a:r>
            <a:r>
              <a:rPr lang="en-US" sz="1800" dirty="0" err="1"/>
              <a:t>số</a:t>
            </a:r>
            <a:r>
              <a:rPr lang="en-US" sz="1800" dirty="0"/>
              <a:t> </a:t>
            </a:r>
            <a:r>
              <a:rPr lang="en-US" sz="1800" dirty="0" err="1"/>
              <a:t>tập</a:t>
            </a:r>
            <a:r>
              <a:rPr lang="en-US" sz="1800" dirty="0"/>
              <a:t> </a:t>
            </a:r>
            <a:r>
              <a:rPr lang="en-US" sz="1800" dirty="0" err="1"/>
              <a:t>trung</a:t>
            </a:r>
            <a:r>
              <a:rPr lang="en-US" sz="1800" dirty="0"/>
              <a:t> </a:t>
            </a:r>
            <a:r>
              <a:rPr lang="en-US" sz="1800" dirty="0" err="1"/>
              <a:t>vào</a:t>
            </a:r>
            <a:r>
              <a:rPr lang="en-US" sz="1800" dirty="0"/>
              <a:t> </a:t>
            </a:r>
            <a:r>
              <a:rPr lang="en-US" sz="1800" dirty="0" err="1"/>
              <a:t>các</a:t>
            </a:r>
            <a:r>
              <a:rPr lang="en-US" sz="1800" dirty="0"/>
              <a:t> </a:t>
            </a:r>
            <a:r>
              <a:rPr lang="en-US" sz="1800" dirty="0" err="1"/>
              <a:t>hệ</a:t>
            </a:r>
            <a:r>
              <a:rPr lang="en-US" sz="1800" dirty="0"/>
              <a:t> </a:t>
            </a:r>
            <a:r>
              <a:rPr lang="en-US" sz="1800" dirty="0" err="1"/>
              <a:t>thống</a:t>
            </a:r>
            <a:r>
              <a:rPr lang="en-US" sz="1800" dirty="0"/>
              <a:t> </a:t>
            </a:r>
            <a:r>
              <a:rPr lang="en-US" sz="1800" dirty="0" err="1"/>
              <a:t>thông</a:t>
            </a:r>
            <a:r>
              <a:rPr lang="en-US" sz="1800" dirty="0"/>
              <a:t> tin </a:t>
            </a:r>
            <a:r>
              <a:rPr lang="en-US" sz="1800" dirty="0" err="1"/>
              <a:t>dùng</a:t>
            </a:r>
            <a:r>
              <a:rPr lang="en-US" sz="1800" dirty="0"/>
              <a:t> </a:t>
            </a:r>
            <a:r>
              <a:rPr lang="en-US" sz="1800" dirty="0" err="1"/>
              <a:t>chung</a:t>
            </a:r>
            <a:r>
              <a:rPr lang="en-US" sz="1800" dirty="0"/>
              <a:t> </a:t>
            </a:r>
            <a:r>
              <a:rPr lang="en-US" sz="1800" dirty="0" err="1"/>
              <a:t>thì</a:t>
            </a:r>
            <a:r>
              <a:rPr lang="en-US" sz="1800" dirty="0"/>
              <a:t> </a:t>
            </a:r>
            <a:r>
              <a:rPr lang="en-US" sz="1800" dirty="0" err="1"/>
              <a:t>liên</a:t>
            </a:r>
            <a:r>
              <a:rPr lang="en-US" sz="1800" dirty="0"/>
              <a:t> </a:t>
            </a:r>
            <a:r>
              <a:rPr lang="en-US" sz="1800" dirty="0" err="1"/>
              <a:t>hệ</a:t>
            </a:r>
            <a:r>
              <a:rPr lang="en-US" sz="1800" dirty="0"/>
              <a:t> </a:t>
            </a:r>
            <a:r>
              <a:rPr lang="en-US" sz="1800" dirty="0" err="1"/>
              <a:t>với</a:t>
            </a:r>
            <a:r>
              <a:rPr lang="en-US" sz="1800" dirty="0"/>
              <a:t> </a:t>
            </a:r>
            <a:r>
              <a:rPr lang="en-US" sz="1800" dirty="0" err="1"/>
              <a:t>Cục</a:t>
            </a:r>
            <a:r>
              <a:rPr lang="en-US" sz="1800" dirty="0"/>
              <a:t> </a:t>
            </a:r>
            <a:r>
              <a:rPr lang="en-US" sz="1800" dirty="0" err="1"/>
              <a:t>Chứng</a:t>
            </a:r>
            <a:r>
              <a:rPr lang="en-US" sz="1800" dirty="0"/>
              <a:t> </a:t>
            </a:r>
            <a:r>
              <a:rPr lang="en-US" sz="1800" dirty="0" err="1"/>
              <a:t>thực</a:t>
            </a:r>
            <a:r>
              <a:rPr lang="en-US" sz="1800" dirty="0"/>
              <a:t> </a:t>
            </a:r>
            <a:r>
              <a:rPr lang="en-US" sz="1800" dirty="0" err="1"/>
              <a:t>số</a:t>
            </a:r>
            <a:r>
              <a:rPr lang="en-US" sz="1800" dirty="0"/>
              <a:t> </a:t>
            </a:r>
            <a:r>
              <a:rPr lang="en-US" sz="1800" dirty="0" err="1"/>
              <a:t>và</a:t>
            </a:r>
            <a:r>
              <a:rPr lang="en-US" sz="1800" dirty="0"/>
              <a:t> </a:t>
            </a:r>
            <a:r>
              <a:rPr lang="en-US" sz="1800" dirty="0" err="1"/>
              <a:t>Bảo</a:t>
            </a:r>
            <a:r>
              <a:rPr lang="en-US" sz="1800" dirty="0"/>
              <a:t> </a:t>
            </a:r>
            <a:r>
              <a:rPr lang="en-US" sz="1800" dirty="0" err="1"/>
              <a:t>mật</a:t>
            </a:r>
            <a:r>
              <a:rPr lang="en-US" sz="1800" dirty="0"/>
              <a:t> </a:t>
            </a:r>
            <a:r>
              <a:rPr lang="en-US" sz="1800" dirty="0" err="1"/>
              <a:t>thông</a:t>
            </a:r>
            <a:r>
              <a:rPr lang="en-US" sz="1800" dirty="0"/>
              <a:t> tin </a:t>
            </a:r>
            <a:r>
              <a:rPr lang="en-US" sz="1800" dirty="0" err="1"/>
              <a:t>để</a:t>
            </a:r>
            <a:r>
              <a:rPr lang="en-US" sz="1800" dirty="0"/>
              <a:t> </a:t>
            </a:r>
            <a:r>
              <a:rPr lang="en-US" sz="1800" dirty="0" err="1"/>
              <a:t>phối</a:t>
            </a:r>
            <a:r>
              <a:rPr lang="en-US" sz="1800" dirty="0"/>
              <a:t> </a:t>
            </a:r>
            <a:r>
              <a:rPr lang="en-US" sz="1800" dirty="0" err="1"/>
              <a:t>hợp</a:t>
            </a:r>
            <a:r>
              <a:rPr lang="en-US" sz="1800" dirty="0"/>
              <a:t>, </a:t>
            </a:r>
            <a:r>
              <a:rPr lang="en-US" sz="1800" dirty="0" err="1"/>
              <a:t>triển</a:t>
            </a:r>
            <a:r>
              <a:rPr lang="en-US" sz="1800" dirty="0"/>
              <a:t> </a:t>
            </a:r>
            <a:r>
              <a:rPr lang="en-US" sz="1800" dirty="0" err="1"/>
              <a:t>khai</a:t>
            </a:r>
            <a:r>
              <a:rPr lang="en-US" sz="1800" dirty="0"/>
              <a:t> </a:t>
            </a:r>
            <a:r>
              <a:rPr lang="en-US" sz="1800" dirty="0" err="1"/>
              <a:t>thực</a:t>
            </a:r>
            <a:r>
              <a:rPr lang="en-US" sz="1800" dirty="0"/>
              <a:t> </a:t>
            </a:r>
            <a:r>
              <a:rPr lang="en-US" sz="1800" dirty="0" err="1"/>
              <a:t>hiện</a:t>
            </a:r>
            <a:r>
              <a:rPr lang="en-US" sz="1800" dirty="0"/>
              <a:t>.</a:t>
            </a:r>
          </a:p>
        </p:txBody>
      </p:sp>
    </p:spTree>
    <p:extLst>
      <p:ext uri="{BB962C8B-B14F-4D97-AF65-F5344CB8AC3E}">
        <p14:creationId xmlns:p14="http://schemas.microsoft.com/office/powerpoint/2010/main" val="3933140148"/>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5</a:t>
            </a:fld>
            <a:endParaRPr lang="en-US" altLang="en-US" sz="1200">
              <a:solidFill>
                <a:srgbClr val="898989"/>
              </a:solidFill>
              <a:latin typeface="Calibri" panose="020F0502020204030204" pitchFamily="34" charset="0"/>
            </a:endParaRPr>
          </a:p>
        </p:txBody>
      </p:sp>
      <p:sp>
        <p:nvSpPr>
          <p:cNvPr id="2" name="AutoShape 5">
            <a:extLst>
              <a:ext uri="{FF2B5EF4-FFF2-40B4-BE49-F238E27FC236}">
                <a16:creationId xmlns="" xmlns:a16="http://schemas.microsoft.com/office/drawing/2014/main" id="{D34251C0-20B2-5CC0-8426-0DC9AB4D94F0}"/>
              </a:ext>
            </a:extLst>
          </p:cNvPr>
          <p:cNvSpPr>
            <a:spLocks noChangeArrowheads="1"/>
          </p:cNvSpPr>
          <p:nvPr/>
        </p:nvSpPr>
        <p:spPr bwMode="gray">
          <a:xfrm>
            <a:off x="4724400" y="1255816"/>
            <a:ext cx="6477000" cy="420584"/>
          </a:xfrm>
          <a:prstGeom prst="roundRect">
            <a:avLst>
              <a:gd name="adj" fmla="val 17509"/>
            </a:avLst>
          </a:prstGeom>
          <a:gradFill flip="none" rotWithShape="1">
            <a:gsLst>
              <a:gs pos="0">
                <a:schemeClr val="accent4">
                  <a:lumMod val="60000"/>
                  <a:lumOff val="4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r="100000" b="100000"/>
            </a:path>
            <a:tileRect l="-100000" t="-100000"/>
          </a:gradFill>
          <a:ln w="9525">
            <a:noFill/>
            <a:round/>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b="1" dirty="0" err="1">
                <a:latin typeface="Times New Roman" panose="02020603050405020304" pitchFamily="18" charset="0"/>
                <a:cs typeface="Times New Roman" panose="02020603050405020304" pitchFamily="18" charset="0"/>
              </a:rPr>
              <a:t>Cấp</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mới</a:t>
            </a:r>
            <a:r>
              <a:rPr lang="en-US" altLang="en-US" b="1" dirty="0">
                <a:latin typeface="Times New Roman" panose="02020603050405020304" pitchFamily="18" charset="0"/>
                <a:cs typeface="Times New Roman" panose="02020603050405020304" pitchFamily="18" charset="0"/>
              </a:rPr>
              <a:t> CTS </a:t>
            </a:r>
            <a:r>
              <a:rPr lang="en-US" altLang="en-US" b="1" dirty="0" err="1">
                <a:latin typeface="Times New Roman" panose="02020603050405020304" pitchFamily="18" charset="0"/>
                <a:cs typeface="Times New Roman" panose="02020603050405020304" pitchFamily="18" charset="0"/>
              </a:rPr>
              <a:t>cho</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người</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có</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thẩm</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quyền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của</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cơ</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quan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tổ</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chức</a:t>
            </a:r>
            <a:endParaRPr lang="en-US" altLang="en-US" b="1" dirty="0">
              <a:latin typeface="Times New Roman" panose="02020603050405020304" pitchFamily="18" charset="0"/>
              <a:cs typeface="Times New Roman" panose="02020603050405020304" pitchFamily="18" charset="0"/>
            </a:endParaRPr>
          </a:p>
        </p:txBody>
      </p:sp>
      <p:sp>
        <p:nvSpPr>
          <p:cNvPr id="3" name="AutoShape 5">
            <a:extLst>
              <a:ext uri="{FF2B5EF4-FFF2-40B4-BE49-F238E27FC236}">
                <a16:creationId xmlns="" xmlns:a16="http://schemas.microsoft.com/office/drawing/2014/main" id="{3EEB783F-4B34-C053-6F91-8BC0010DF6B0}"/>
              </a:ext>
            </a:extLst>
          </p:cNvPr>
          <p:cNvSpPr>
            <a:spLocks noChangeArrowheads="1"/>
          </p:cNvSpPr>
          <p:nvPr/>
        </p:nvSpPr>
        <p:spPr bwMode="gray">
          <a:xfrm>
            <a:off x="4724400" y="1752600"/>
            <a:ext cx="6477000" cy="381000"/>
          </a:xfrm>
          <a:prstGeom prst="roundRect">
            <a:avLst>
              <a:gd name="adj" fmla="val 17509"/>
            </a:avLst>
          </a:prstGeom>
          <a:gradFill flip="none" rotWithShape="1">
            <a:gsLst>
              <a:gs pos="0">
                <a:schemeClr val="tx2">
                  <a:lumMod val="20000"/>
                  <a:lumOff val="8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r="100000" b="100000"/>
            </a:path>
            <a:tileRect l="-100000" t="-100000"/>
          </a:gradFill>
          <a:ln w="9525">
            <a:noFill/>
            <a:round/>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b="1" dirty="0">
                <a:latin typeface="Times New Roman" panose="02020603050405020304" pitchFamily="18" charset="0"/>
                <a:cs typeface="Times New Roman" panose="02020603050405020304" pitchFamily="18" charset="0"/>
              </a:rPr>
              <a:t>Gia </a:t>
            </a:r>
            <a:r>
              <a:rPr lang="en-US" altLang="en-US" b="1" dirty="0" err="1">
                <a:latin typeface="Times New Roman" panose="02020603050405020304" pitchFamily="18" charset="0"/>
                <a:cs typeface="Times New Roman" panose="02020603050405020304" pitchFamily="18" charset="0"/>
              </a:rPr>
              <a:t>hạn</a:t>
            </a:r>
            <a:r>
              <a:rPr lang="en-US" altLang="en-US" b="1" dirty="0">
                <a:latin typeface="Times New Roman" panose="02020603050405020304" pitchFamily="18" charset="0"/>
                <a:cs typeface="Times New Roman" panose="02020603050405020304" pitchFamily="18" charset="0"/>
              </a:rPr>
              <a:t> CTS </a:t>
            </a:r>
            <a:r>
              <a:rPr lang="en-US" altLang="en-US" b="1" dirty="0" err="1">
                <a:latin typeface="Times New Roman" panose="02020603050405020304" pitchFamily="18" charset="0"/>
                <a:cs typeface="Times New Roman" panose="02020603050405020304" pitchFamily="18" charset="0"/>
              </a:rPr>
              <a:t>cho</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người</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có</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thẩm</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quyền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của</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cơ</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quan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tổ</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chức</a:t>
            </a:r>
            <a:endParaRPr lang="en-US" altLang="en-US" b="1" dirty="0">
              <a:latin typeface="Times New Roman" panose="02020603050405020304" pitchFamily="18" charset="0"/>
              <a:cs typeface="Times New Roman" panose="02020603050405020304" pitchFamily="18" charset="0"/>
            </a:endParaRPr>
          </a:p>
        </p:txBody>
      </p:sp>
      <p:sp>
        <p:nvSpPr>
          <p:cNvPr id="6" name="AutoShape 5">
            <a:extLst>
              <a:ext uri="{FF2B5EF4-FFF2-40B4-BE49-F238E27FC236}">
                <a16:creationId xmlns="" xmlns:a16="http://schemas.microsoft.com/office/drawing/2014/main" id="{81C9EF8C-4423-8398-542C-61B930125FA3}"/>
              </a:ext>
            </a:extLst>
          </p:cNvPr>
          <p:cNvSpPr>
            <a:spLocks noChangeArrowheads="1"/>
          </p:cNvSpPr>
          <p:nvPr/>
        </p:nvSpPr>
        <p:spPr bwMode="gray">
          <a:xfrm>
            <a:off x="4724400" y="2209800"/>
            <a:ext cx="6477000" cy="441324"/>
          </a:xfrm>
          <a:prstGeom prst="roundRect">
            <a:avLst>
              <a:gd name="adj" fmla="val 17509"/>
            </a:avLst>
          </a:prstGeom>
          <a:gradFill flip="none" rotWithShape="1">
            <a:gsLst>
              <a:gs pos="0">
                <a:schemeClr val="accent4">
                  <a:lumMod val="40000"/>
                  <a:lumOff val="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r="100000" b="100000"/>
            </a:path>
            <a:tileRect l="-100000" t="-100000"/>
          </a:gradFill>
          <a:ln w="9525">
            <a:noFill/>
            <a:round/>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b="1" dirty="0" err="1">
                <a:latin typeface="Times New Roman" panose="02020603050405020304" pitchFamily="18" charset="0"/>
                <a:cs typeface="Times New Roman" panose="02020603050405020304" pitchFamily="18" charset="0"/>
              </a:rPr>
              <a:t>TĐTT</a:t>
            </a:r>
            <a:r>
              <a:rPr lang="en-US" altLang="en-US" b="1" dirty="0">
                <a:latin typeface="Times New Roman" panose="02020603050405020304" pitchFamily="18" charset="0"/>
                <a:cs typeface="Times New Roman" panose="02020603050405020304" pitchFamily="18" charset="0"/>
              </a:rPr>
              <a:t> CTS </a:t>
            </a:r>
            <a:r>
              <a:rPr lang="en-US" altLang="en-US" b="1" dirty="0" err="1">
                <a:latin typeface="Times New Roman" panose="02020603050405020304" pitchFamily="18" charset="0"/>
                <a:cs typeface="Times New Roman" panose="02020603050405020304" pitchFamily="18" charset="0"/>
              </a:rPr>
              <a:t>cho</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người</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có</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thẩm</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quyền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của</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cơ</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quan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tổ</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chức</a:t>
            </a:r>
            <a:endParaRPr lang="en-US" altLang="en-US" b="1" dirty="0">
              <a:latin typeface="Times New Roman" panose="02020603050405020304" pitchFamily="18" charset="0"/>
              <a:cs typeface="Times New Roman" panose="02020603050405020304" pitchFamily="18" charset="0"/>
            </a:endParaRPr>
          </a:p>
        </p:txBody>
      </p:sp>
      <p:sp>
        <p:nvSpPr>
          <p:cNvPr id="7" name="AutoShape 5">
            <a:extLst>
              <a:ext uri="{FF2B5EF4-FFF2-40B4-BE49-F238E27FC236}">
                <a16:creationId xmlns="" xmlns:a16="http://schemas.microsoft.com/office/drawing/2014/main" id="{E6F8B6F9-EEF2-33D1-84B2-7C4873ECD609}"/>
              </a:ext>
            </a:extLst>
          </p:cNvPr>
          <p:cNvSpPr>
            <a:spLocks noChangeArrowheads="1"/>
          </p:cNvSpPr>
          <p:nvPr/>
        </p:nvSpPr>
        <p:spPr bwMode="gray">
          <a:xfrm>
            <a:off x="4724400" y="2743200"/>
            <a:ext cx="6477000" cy="441324"/>
          </a:xfrm>
          <a:prstGeom prst="roundRect">
            <a:avLst>
              <a:gd name="adj" fmla="val 17509"/>
            </a:avLst>
          </a:prstGeom>
          <a:gradFill flip="none" rotWithShape="1">
            <a:gsLst>
              <a:gs pos="0">
                <a:schemeClr val="accent3">
                  <a:lumMod val="75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r="100000" b="100000"/>
            </a:path>
            <a:tileRect l="-100000" t="-100000"/>
          </a:gradFill>
          <a:ln w="9525">
            <a:noFill/>
            <a:round/>
            <a:headEnd/>
            <a:tailEnd/>
          </a:ln>
          <a:effectLst/>
        </p:spPr>
        <p:txBody>
          <a:bodyPr wrap="none" anchor="ctr"/>
          <a:lstStyle/>
          <a:p>
            <a:pPr>
              <a:defRPr/>
            </a:pPr>
            <a:r>
              <a:rPr lang="en-US" altLang="en-US" b="1" dirty="0">
                <a:latin typeface="Times New Roman" panose="02020603050405020304" pitchFamily="18" charset="0"/>
                <a:cs typeface="Times New Roman" panose="02020603050405020304" pitchFamily="18" charset="0"/>
              </a:rPr>
              <a:t>Thu </a:t>
            </a:r>
            <a:r>
              <a:rPr lang="en-US" altLang="en-US" b="1" dirty="0" err="1">
                <a:latin typeface="Times New Roman" panose="02020603050405020304" pitchFamily="18" charset="0"/>
                <a:cs typeface="Times New Roman" panose="02020603050405020304" pitchFamily="18" charset="0"/>
              </a:rPr>
              <a:t>hồi</a:t>
            </a:r>
            <a:r>
              <a:rPr lang="en-US" altLang="en-US" b="1" dirty="0">
                <a:latin typeface="Times New Roman" panose="02020603050405020304" pitchFamily="18" charset="0"/>
                <a:cs typeface="Times New Roman" panose="02020603050405020304" pitchFamily="18" charset="0"/>
              </a:rPr>
              <a:t> CTS </a:t>
            </a:r>
            <a:r>
              <a:rPr lang="en-US" altLang="en-US" b="1" dirty="0" err="1">
                <a:latin typeface="Times New Roman" panose="02020603050405020304" pitchFamily="18" charset="0"/>
                <a:cs typeface="Times New Roman" panose="02020603050405020304" pitchFamily="18" charset="0"/>
              </a:rPr>
              <a:t>cho</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người</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có</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thẩm</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quyền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của</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cơ</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quan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tổ</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chức</a:t>
            </a:r>
            <a:endParaRPr lang="en-US" altLang="en-US" b="1" dirty="0">
              <a:latin typeface="Times New Roman" panose="02020603050405020304" pitchFamily="18" charset="0"/>
              <a:cs typeface="Times New Roman" panose="02020603050405020304" pitchFamily="18" charset="0"/>
            </a:endParaRPr>
          </a:p>
        </p:txBody>
      </p:sp>
      <p:sp>
        <p:nvSpPr>
          <p:cNvPr id="8" name="AutoShape 22">
            <a:extLst>
              <a:ext uri="{FF2B5EF4-FFF2-40B4-BE49-F238E27FC236}">
                <a16:creationId xmlns="" xmlns:a16="http://schemas.microsoft.com/office/drawing/2014/main" id="{FF989B47-FE49-C756-6B1E-EDB6FB2F104D}"/>
              </a:ext>
            </a:extLst>
          </p:cNvPr>
          <p:cNvSpPr>
            <a:spLocks noChangeArrowheads="1"/>
          </p:cNvSpPr>
          <p:nvPr/>
        </p:nvSpPr>
        <p:spPr bwMode="gray">
          <a:xfrm>
            <a:off x="685800" y="1447800"/>
            <a:ext cx="2311400" cy="1546945"/>
          </a:xfrm>
          <a:prstGeom prst="flowChartAlternateProcess">
            <a:avLst/>
          </a:prstGeom>
          <a:gradFill rotWithShape="1">
            <a:gsLst>
              <a:gs pos="0">
                <a:srgbClr val="E3E3E3"/>
              </a:gs>
              <a:gs pos="50000">
                <a:srgbClr val="FFFFFF"/>
              </a:gs>
              <a:gs pos="100000">
                <a:srgbClr val="E3E3E3"/>
              </a:gs>
            </a:gsLst>
            <a:lin ang="5400000" scaled="1"/>
          </a:gradFill>
          <a:ln w="38100" algn="ctr">
            <a:solidFill>
              <a:srgbClr val="FFFFFF"/>
            </a:solidFill>
            <a:miter lim="800000"/>
            <a:headEnd/>
            <a:tailEnd/>
          </a:ln>
          <a:effectLst>
            <a:outerShdw dist="81320" dir="3080412" algn="ctr" rotWithShape="0">
              <a:schemeClr val="bg2">
                <a:alpha val="50000"/>
              </a:schemeClr>
            </a:outerShdw>
          </a:effectLst>
        </p:spPr>
        <p:txBody>
          <a:bodyPr wrap="none" anchor="ct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ClrTx/>
              <a:buFontTx/>
              <a:buNone/>
            </a:pPr>
            <a:r>
              <a:rPr lang="en-US" altLang="en-US" sz="2800" b="1" dirty="0" err="1">
                <a:solidFill>
                  <a:srgbClr val="FF0000"/>
                </a:solidFill>
              </a:rPr>
              <a:t>Cắt</a:t>
            </a:r>
            <a:r>
              <a:rPr lang="en-US" altLang="en-US" sz="2800" b="1" dirty="0">
                <a:solidFill>
                  <a:srgbClr val="FF0000"/>
                </a:solidFill>
              </a:rPr>
              <a:t> </a:t>
            </a:r>
            <a:r>
              <a:rPr lang="en-US" altLang="en-US" sz="2800" b="1" dirty="0" err="1">
                <a:solidFill>
                  <a:srgbClr val="FF0000"/>
                </a:solidFill>
              </a:rPr>
              <a:t>giảm</a:t>
            </a:r>
            <a:endParaRPr lang="en-US" altLang="en-US" sz="2800" b="1" dirty="0">
              <a:solidFill>
                <a:srgbClr val="FF0000"/>
              </a:solidFill>
            </a:endParaRPr>
          </a:p>
          <a:p>
            <a:pPr algn="ctr" eaLnBrk="1" hangingPunct="1">
              <a:spcBef>
                <a:spcPct val="0"/>
              </a:spcBef>
              <a:buClrTx/>
              <a:buFontTx/>
              <a:buNone/>
            </a:pPr>
            <a:r>
              <a:rPr lang="en-US" altLang="en-US" sz="2800" b="1" dirty="0">
                <a:solidFill>
                  <a:srgbClr val="FF0000"/>
                </a:solidFill>
              </a:rPr>
              <a:t>04 </a:t>
            </a:r>
            <a:r>
              <a:rPr lang="en-US" altLang="en-US" sz="2800" b="1" dirty="0" err="1">
                <a:solidFill>
                  <a:srgbClr val="FF0000"/>
                </a:solidFill>
              </a:rPr>
              <a:t>TTHC</a:t>
            </a:r>
            <a:endParaRPr lang="en-US" altLang="en-US" sz="2800" b="1" dirty="0">
              <a:solidFill>
                <a:srgbClr val="FF0000"/>
              </a:solidFill>
            </a:endParaRPr>
          </a:p>
        </p:txBody>
      </p:sp>
      <p:sp>
        <p:nvSpPr>
          <p:cNvPr id="11" name="Arrow: Right 10">
            <a:extLst>
              <a:ext uri="{FF2B5EF4-FFF2-40B4-BE49-F238E27FC236}">
                <a16:creationId xmlns="" xmlns:a16="http://schemas.microsoft.com/office/drawing/2014/main" id="{A8C1C1A4-0AE6-42AD-1A46-65FBE846AA68}"/>
              </a:ext>
            </a:extLst>
          </p:cNvPr>
          <p:cNvSpPr/>
          <p:nvPr/>
        </p:nvSpPr>
        <p:spPr>
          <a:xfrm>
            <a:off x="3276600" y="1752600"/>
            <a:ext cx="1371600" cy="860857"/>
          </a:xfrm>
          <a:prstGeom prst="rightArrow">
            <a:avLst>
              <a:gd name="adj1" fmla="val 50000"/>
              <a:gd name="adj2" fmla="val 58901"/>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latin typeface="Times New Roman" panose="02020603050405020304" pitchFamily="18" charset="0"/>
              <a:cs typeface="Times New Roman" panose="02020603050405020304" pitchFamily="18" charset="0"/>
            </a:endParaRPr>
          </a:p>
        </p:txBody>
      </p:sp>
      <p:sp>
        <p:nvSpPr>
          <p:cNvPr id="12" name="AutoShape 5">
            <a:extLst>
              <a:ext uri="{FF2B5EF4-FFF2-40B4-BE49-F238E27FC236}">
                <a16:creationId xmlns="" xmlns:a16="http://schemas.microsoft.com/office/drawing/2014/main" id="{EEA26807-8014-F223-82A0-E61E55E299C4}"/>
              </a:ext>
            </a:extLst>
          </p:cNvPr>
          <p:cNvSpPr>
            <a:spLocks noChangeArrowheads="1"/>
          </p:cNvSpPr>
          <p:nvPr/>
        </p:nvSpPr>
        <p:spPr bwMode="gray">
          <a:xfrm>
            <a:off x="4719637" y="3505200"/>
            <a:ext cx="6477000" cy="420584"/>
          </a:xfrm>
          <a:prstGeom prst="roundRect">
            <a:avLst>
              <a:gd name="adj" fmla="val 17509"/>
            </a:avLst>
          </a:prstGeom>
          <a:gradFill flip="none" rotWithShape="1">
            <a:gsLst>
              <a:gs pos="0">
                <a:schemeClr val="accent4">
                  <a:lumMod val="60000"/>
                  <a:lumOff val="4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r="100000" b="100000"/>
            </a:path>
            <a:tileRect l="-100000" t="-100000"/>
          </a:gradFill>
          <a:ln w="9525">
            <a:noFill/>
            <a:round/>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Đ</a:t>
            </a:r>
            <a:r>
              <a:rPr lang="vi-VN" b="1" dirty="0">
                <a:latin typeface="Times New Roman" panose="02020603050405020304" pitchFamily="18" charset="0"/>
                <a:cs typeface="Times New Roman" panose="02020603050405020304" pitchFamily="18" charset="0"/>
              </a:rPr>
              <a:t>ề nghị cấp chứng thư số của cá nhân</a:t>
            </a:r>
            <a:endParaRPr lang="en-US" altLang="en-US" b="1" dirty="0">
              <a:latin typeface="Times New Roman" panose="02020603050405020304" pitchFamily="18" charset="0"/>
              <a:cs typeface="Times New Roman" panose="02020603050405020304" pitchFamily="18" charset="0"/>
            </a:endParaRPr>
          </a:p>
        </p:txBody>
      </p:sp>
      <p:sp>
        <p:nvSpPr>
          <p:cNvPr id="13" name="AutoShape 5">
            <a:extLst>
              <a:ext uri="{FF2B5EF4-FFF2-40B4-BE49-F238E27FC236}">
                <a16:creationId xmlns="" xmlns:a16="http://schemas.microsoft.com/office/drawing/2014/main" id="{AC19C530-AD09-CE7A-699C-F2E75E4107FA}"/>
              </a:ext>
            </a:extLst>
          </p:cNvPr>
          <p:cNvSpPr>
            <a:spLocks noChangeArrowheads="1"/>
          </p:cNvSpPr>
          <p:nvPr/>
        </p:nvSpPr>
        <p:spPr bwMode="gray">
          <a:xfrm>
            <a:off x="4719637" y="4038600"/>
            <a:ext cx="6477000" cy="381000"/>
          </a:xfrm>
          <a:prstGeom prst="roundRect">
            <a:avLst>
              <a:gd name="adj" fmla="val 17509"/>
            </a:avLst>
          </a:prstGeom>
          <a:gradFill flip="none" rotWithShape="1">
            <a:gsLst>
              <a:gs pos="0">
                <a:schemeClr val="tx2">
                  <a:lumMod val="20000"/>
                  <a:lumOff val="8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r="100000" b="100000"/>
            </a:path>
            <a:tileRect l="-100000" t="-100000"/>
          </a:gradFill>
          <a:ln w="9525">
            <a:noFill/>
            <a:round/>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Đ</a:t>
            </a:r>
            <a:r>
              <a:rPr lang="vi-VN" b="1" dirty="0">
                <a:latin typeface="Times New Roman" panose="02020603050405020304" pitchFamily="18" charset="0"/>
                <a:cs typeface="Times New Roman" panose="02020603050405020304" pitchFamily="18" charset="0"/>
              </a:rPr>
              <a:t>ề nghị cấp </a:t>
            </a:r>
            <a:r>
              <a:rPr lang="en-US" b="1" dirty="0">
                <a:latin typeface="Times New Roman" panose="02020603050405020304" pitchFamily="18" charset="0"/>
                <a:cs typeface="Times New Roman" panose="02020603050405020304" pitchFamily="18" charset="0"/>
              </a:rPr>
              <a:t>CTS</a:t>
            </a:r>
            <a:r>
              <a:rPr lang="vi-VN" b="1" dirty="0">
                <a:latin typeface="Times New Roman" panose="02020603050405020304" pitchFamily="18" charset="0"/>
                <a:cs typeface="Times New Roman" panose="02020603050405020304" pitchFamily="18" charset="0"/>
              </a:rPr>
              <a:t> cho cơ quan, tổ chức của người quản lý </a:t>
            </a:r>
            <a:r>
              <a:rPr lang="en-US" b="1" dirty="0">
                <a:latin typeface="Times New Roman" panose="02020603050405020304" pitchFamily="18" charset="0"/>
                <a:cs typeface="Times New Roman" panose="02020603050405020304" pitchFamily="18" charset="0"/>
              </a:rPr>
              <a:t>CTS</a:t>
            </a:r>
            <a:endParaRPr lang="en-US" altLang="en-US" b="1" dirty="0">
              <a:latin typeface="Times New Roman" panose="02020603050405020304" pitchFamily="18" charset="0"/>
              <a:cs typeface="Times New Roman" panose="02020603050405020304" pitchFamily="18" charset="0"/>
            </a:endParaRPr>
          </a:p>
        </p:txBody>
      </p:sp>
      <p:sp>
        <p:nvSpPr>
          <p:cNvPr id="14" name="AutoShape 5">
            <a:extLst>
              <a:ext uri="{FF2B5EF4-FFF2-40B4-BE49-F238E27FC236}">
                <a16:creationId xmlns="" xmlns:a16="http://schemas.microsoft.com/office/drawing/2014/main" id="{18D1F9DC-A95F-A677-E2E9-D13C3D628BB6}"/>
              </a:ext>
            </a:extLst>
          </p:cNvPr>
          <p:cNvSpPr>
            <a:spLocks noChangeArrowheads="1"/>
          </p:cNvSpPr>
          <p:nvPr/>
        </p:nvSpPr>
        <p:spPr bwMode="gray">
          <a:xfrm>
            <a:off x="4719637" y="4495800"/>
            <a:ext cx="6477000" cy="441324"/>
          </a:xfrm>
          <a:prstGeom prst="roundRect">
            <a:avLst>
              <a:gd name="adj" fmla="val 17509"/>
            </a:avLst>
          </a:prstGeom>
          <a:gradFill flip="none" rotWithShape="1">
            <a:gsLst>
              <a:gs pos="0">
                <a:schemeClr val="accent4">
                  <a:lumMod val="40000"/>
                  <a:lumOff val="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r="100000" b="100000"/>
            </a:path>
            <a:tileRect l="-100000" t="-100000"/>
          </a:gradFill>
          <a:ln w="9525">
            <a:noFill/>
            <a:round/>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Đ</a:t>
            </a:r>
            <a:r>
              <a:rPr lang="vi-VN" b="1" dirty="0">
                <a:latin typeface="Times New Roman" panose="02020603050405020304" pitchFamily="18" charset="0"/>
                <a:cs typeface="Times New Roman" panose="02020603050405020304" pitchFamily="18" charset="0"/>
              </a:rPr>
              <a:t>ề nghị cấp </a:t>
            </a:r>
            <a:r>
              <a:rPr lang="en-US" b="1" dirty="0">
                <a:latin typeface="Times New Roman" panose="02020603050405020304" pitchFamily="18" charset="0"/>
                <a:cs typeface="Times New Roman" panose="02020603050405020304" pitchFamily="18" charset="0"/>
              </a:rPr>
              <a:t>CTS</a:t>
            </a:r>
            <a:r>
              <a:rPr lang="vi-VN" b="1" dirty="0">
                <a:latin typeface="Times New Roman" panose="02020603050405020304" pitchFamily="18" charset="0"/>
                <a:cs typeface="Times New Roman" panose="02020603050405020304" pitchFamily="18" charset="0"/>
              </a:rPr>
              <a:t> cho </a:t>
            </a:r>
            <a:r>
              <a:rPr lang="en-US" b="1" dirty="0">
                <a:latin typeface="Times New Roman" panose="02020603050405020304" pitchFamily="18" charset="0"/>
                <a:cs typeface="Times New Roman" panose="02020603050405020304" pitchFamily="18" charset="0"/>
              </a:rPr>
              <a:t>TB, DV, PM </a:t>
            </a:r>
            <a:r>
              <a:rPr lang="vi-VN" b="1" dirty="0">
                <a:latin typeface="Times New Roman" panose="02020603050405020304" pitchFamily="18" charset="0"/>
                <a:cs typeface="Times New Roman" panose="02020603050405020304" pitchFamily="18" charset="0"/>
              </a:rPr>
              <a:t>của người quản lý </a:t>
            </a:r>
            <a:r>
              <a:rPr lang="en-US" b="1" dirty="0">
                <a:latin typeface="Times New Roman" panose="02020603050405020304" pitchFamily="18" charset="0"/>
                <a:cs typeface="Times New Roman" panose="02020603050405020304" pitchFamily="18" charset="0"/>
              </a:rPr>
              <a:t>CTS</a:t>
            </a:r>
            <a:endParaRPr lang="en-US" altLang="en-US" b="1" dirty="0">
              <a:latin typeface="Times New Roman" panose="02020603050405020304" pitchFamily="18" charset="0"/>
              <a:cs typeface="Times New Roman" panose="02020603050405020304" pitchFamily="18" charset="0"/>
            </a:endParaRPr>
          </a:p>
        </p:txBody>
      </p:sp>
      <p:sp>
        <p:nvSpPr>
          <p:cNvPr id="15" name="AutoShape 5">
            <a:extLst>
              <a:ext uri="{FF2B5EF4-FFF2-40B4-BE49-F238E27FC236}">
                <a16:creationId xmlns="" xmlns:a16="http://schemas.microsoft.com/office/drawing/2014/main" id="{13C748B0-E452-6EEC-C10D-88CACA5E9A8D}"/>
              </a:ext>
            </a:extLst>
          </p:cNvPr>
          <p:cNvSpPr>
            <a:spLocks noChangeArrowheads="1"/>
          </p:cNvSpPr>
          <p:nvPr/>
        </p:nvSpPr>
        <p:spPr bwMode="gray">
          <a:xfrm>
            <a:off x="4719637" y="5045076"/>
            <a:ext cx="6477000" cy="441324"/>
          </a:xfrm>
          <a:prstGeom prst="roundRect">
            <a:avLst>
              <a:gd name="adj" fmla="val 17509"/>
            </a:avLst>
          </a:prstGeom>
          <a:gradFill flip="none" rotWithShape="1">
            <a:gsLst>
              <a:gs pos="0">
                <a:schemeClr val="accent3">
                  <a:lumMod val="75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r="100000" b="100000"/>
            </a:path>
            <a:tileRect l="-100000" t="-100000"/>
          </a:gradFill>
          <a:ln w="9525">
            <a:noFill/>
            <a:round/>
            <a:headEnd/>
            <a:tailEnd/>
          </a:ln>
          <a:effectLst/>
        </p:spPr>
        <p:txBody>
          <a:bodyPr wrap="none" anchor="ctr"/>
          <a:lstStyle/>
          <a:p>
            <a:pPr>
              <a:defRPr/>
            </a:pPr>
            <a:r>
              <a:rPr lang="en-US" b="1" dirty="0">
                <a:latin typeface="Times New Roman" panose="02020603050405020304" pitchFamily="18" charset="0"/>
                <a:cs typeface="Times New Roman" panose="02020603050405020304" pitchFamily="18" charset="0"/>
              </a:rPr>
              <a:t>Đ</a:t>
            </a:r>
            <a:r>
              <a:rPr lang="vi-VN" b="1" dirty="0">
                <a:latin typeface="Times New Roman" panose="02020603050405020304" pitchFamily="18" charset="0"/>
                <a:cs typeface="Times New Roman" panose="02020603050405020304" pitchFamily="18" charset="0"/>
              </a:rPr>
              <a:t>ề nghị gia hạn, thay đổi nội dung thông tin </a:t>
            </a:r>
            <a:r>
              <a:rPr lang="en-US" b="1" dirty="0">
                <a:latin typeface="Times New Roman" panose="02020603050405020304" pitchFamily="18" charset="0"/>
                <a:cs typeface="Times New Roman" panose="02020603050405020304" pitchFamily="18" charset="0"/>
              </a:rPr>
              <a:t>CTS</a:t>
            </a:r>
            <a:r>
              <a:rPr lang="vi-VN" b="1" dirty="0">
                <a:latin typeface="Times New Roman" panose="02020603050405020304" pitchFamily="18" charset="0"/>
                <a:cs typeface="Times New Roman" panose="02020603050405020304" pitchFamily="18" charset="0"/>
              </a:rPr>
              <a:t> của Thuê bao</a:t>
            </a:r>
            <a:endParaRPr lang="en-US" b="1" dirty="0">
              <a:latin typeface="Times New Roman" panose="02020603050405020304" pitchFamily="18" charset="0"/>
              <a:cs typeface="Times New Roman" panose="02020603050405020304" pitchFamily="18" charset="0"/>
            </a:endParaRPr>
          </a:p>
        </p:txBody>
      </p:sp>
      <p:sp>
        <p:nvSpPr>
          <p:cNvPr id="16" name="AutoShape 22">
            <a:extLst>
              <a:ext uri="{FF2B5EF4-FFF2-40B4-BE49-F238E27FC236}">
                <a16:creationId xmlns="" xmlns:a16="http://schemas.microsoft.com/office/drawing/2014/main" id="{1A9C59FF-F54D-3DC9-FEA0-2DCC3738DC7A}"/>
              </a:ext>
            </a:extLst>
          </p:cNvPr>
          <p:cNvSpPr>
            <a:spLocks noChangeArrowheads="1"/>
          </p:cNvSpPr>
          <p:nvPr/>
        </p:nvSpPr>
        <p:spPr bwMode="gray">
          <a:xfrm>
            <a:off x="685800" y="4267200"/>
            <a:ext cx="2311400" cy="1546945"/>
          </a:xfrm>
          <a:prstGeom prst="flowChartAlternateProcess">
            <a:avLst/>
          </a:prstGeom>
          <a:gradFill rotWithShape="1">
            <a:gsLst>
              <a:gs pos="0">
                <a:srgbClr val="E3E3E3"/>
              </a:gs>
              <a:gs pos="50000">
                <a:srgbClr val="FFFFFF"/>
              </a:gs>
              <a:gs pos="100000">
                <a:srgbClr val="E3E3E3"/>
              </a:gs>
            </a:gsLst>
            <a:lin ang="5400000" scaled="1"/>
          </a:gradFill>
          <a:ln w="38100" algn="ctr">
            <a:solidFill>
              <a:srgbClr val="FFFFFF"/>
            </a:solidFill>
            <a:miter lim="800000"/>
            <a:headEnd/>
            <a:tailEnd/>
          </a:ln>
          <a:effectLst>
            <a:outerShdw dist="81320" dir="3080412" algn="ctr" rotWithShape="0">
              <a:schemeClr val="bg2">
                <a:alpha val="50000"/>
              </a:schemeClr>
            </a:outerShdw>
          </a:effectLst>
        </p:spPr>
        <p:txBody>
          <a:bodyPr wrap="none" anchor="ct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ClrTx/>
              <a:buFontTx/>
              <a:buNone/>
            </a:pPr>
            <a:r>
              <a:rPr lang="en-US" altLang="en-US" sz="2800" b="1" dirty="0" err="1">
                <a:solidFill>
                  <a:srgbClr val="00B0F0"/>
                </a:solidFill>
              </a:rPr>
              <a:t>Cắt</a:t>
            </a:r>
            <a:r>
              <a:rPr lang="en-US" altLang="en-US" sz="2800" b="1" dirty="0">
                <a:solidFill>
                  <a:srgbClr val="00B0F0"/>
                </a:solidFill>
              </a:rPr>
              <a:t> </a:t>
            </a:r>
            <a:r>
              <a:rPr lang="en-US" altLang="en-US" sz="2800" b="1" dirty="0" err="1">
                <a:solidFill>
                  <a:srgbClr val="00B0F0"/>
                </a:solidFill>
              </a:rPr>
              <a:t>giảm</a:t>
            </a:r>
            <a:r>
              <a:rPr lang="en-US" altLang="en-US" sz="2800" b="1" dirty="0">
                <a:solidFill>
                  <a:srgbClr val="00B0F0"/>
                </a:solidFill>
              </a:rPr>
              <a:t> </a:t>
            </a:r>
          </a:p>
          <a:p>
            <a:pPr algn="ctr" eaLnBrk="1" hangingPunct="1">
              <a:spcBef>
                <a:spcPct val="0"/>
              </a:spcBef>
              <a:buClrTx/>
              <a:buFontTx/>
              <a:buNone/>
            </a:pPr>
            <a:r>
              <a:rPr lang="en-US" altLang="en-US" sz="2800" b="1" dirty="0">
                <a:solidFill>
                  <a:srgbClr val="00B0F0"/>
                </a:solidFill>
              </a:rPr>
              <a:t>06 </a:t>
            </a:r>
            <a:r>
              <a:rPr lang="en-US" altLang="en-US" sz="2800" b="1" dirty="0" err="1">
                <a:solidFill>
                  <a:srgbClr val="00B0F0"/>
                </a:solidFill>
              </a:rPr>
              <a:t>mẫu</a:t>
            </a:r>
            <a:r>
              <a:rPr lang="en-US" altLang="en-US" sz="2800" b="1" dirty="0">
                <a:solidFill>
                  <a:srgbClr val="00B0F0"/>
                </a:solidFill>
              </a:rPr>
              <a:t> </a:t>
            </a:r>
            <a:r>
              <a:rPr lang="en-US" altLang="en-US" sz="2800" b="1" dirty="0" err="1">
                <a:solidFill>
                  <a:srgbClr val="00B0F0"/>
                </a:solidFill>
              </a:rPr>
              <a:t>biểu</a:t>
            </a:r>
            <a:endParaRPr lang="en-US" altLang="en-US" sz="2800" b="1" dirty="0">
              <a:solidFill>
                <a:srgbClr val="00B0F0"/>
              </a:solidFill>
            </a:endParaRPr>
          </a:p>
        </p:txBody>
      </p:sp>
      <p:sp>
        <p:nvSpPr>
          <p:cNvPr id="17" name="Arrow: Right 16">
            <a:extLst>
              <a:ext uri="{FF2B5EF4-FFF2-40B4-BE49-F238E27FC236}">
                <a16:creationId xmlns="" xmlns:a16="http://schemas.microsoft.com/office/drawing/2014/main" id="{F227B6CB-28FF-3AA0-AF24-25470C1724C2}"/>
              </a:ext>
            </a:extLst>
          </p:cNvPr>
          <p:cNvSpPr/>
          <p:nvPr/>
        </p:nvSpPr>
        <p:spPr>
          <a:xfrm>
            <a:off x="3271837" y="4572000"/>
            <a:ext cx="1371600" cy="860857"/>
          </a:xfrm>
          <a:prstGeom prst="rightArrow">
            <a:avLst>
              <a:gd name="adj1" fmla="val 50000"/>
              <a:gd name="adj2" fmla="val 58901"/>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solidFill>
                <a:srgbClr val="00B0F0"/>
              </a:solidFill>
              <a:latin typeface="Times New Roman" panose="02020603050405020304" pitchFamily="18" charset="0"/>
              <a:cs typeface="Times New Roman" panose="02020603050405020304" pitchFamily="18" charset="0"/>
            </a:endParaRPr>
          </a:p>
        </p:txBody>
      </p:sp>
      <p:sp>
        <p:nvSpPr>
          <p:cNvPr id="18" name="AutoShape 5">
            <a:extLst>
              <a:ext uri="{FF2B5EF4-FFF2-40B4-BE49-F238E27FC236}">
                <a16:creationId xmlns="" xmlns:a16="http://schemas.microsoft.com/office/drawing/2014/main" id="{DB5532F6-0F55-020B-6F6C-C095158A6C2B}"/>
              </a:ext>
            </a:extLst>
          </p:cNvPr>
          <p:cNvSpPr>
            <a:spLocks noChangeArrowheads="1"/>
          </p:cNvSpPr>
          <p:nvPr/>
        </p:nvSpPr>
        <p:spPr bwMode="gray">
          <a:xfrm>
            <a:off x="4724400" y="5562600"/>
            <a:ext cx="6477000" cy="381000"/>
          </a:xfrm>
          <a:prstGeom prst="roundRect">
            <a:avLst>
              <a:gd name="adj" fmla="val 17509"/>
            </a:avLst>
          </a:prstGeom>
          <a:gradFill flip="none" rotWithShape="1">
            <a:gsLst>
              <a:gs pos="0">
                <a:schemeClr val="tx2">
                  <a:lumMod val="20000"/>
                  <a:lumOff val="8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r="100000" b="100000"/>
            </a:path>
            <a:tileRect l="-100000" t="-100000"/>
          </a:gradFill>
          <a:ln w="9525">
            <a:noFill/>
            <a:round/>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Đ</a:t>
            </a:r>
            <a:r>
              <a:rPr lang="vi-VN" b="1" dirty="0">
                <a:latin typeface="Times New Roman" panose="02020603050405020304" pitchFamily="18" charset="0"/>
                <a:cs typeface="Times New Roman" panose="02020603050405020304" pitchFamily="18" charset="0"/>
              </a:rPr>
              <a:t>ề nghị </a:t>
            </a:r>
            <a:r>
              <a:rPr lang="en-US" b="1" dirty="0" err="1">
                <a:latin typeface="Times New Roman" panose="02020603050405020304" pitchFamily="18" charset="0"/>
                <a:cs typeface="Times New Roman" panose="02020603050405020304" pitchFamily="18" charset="0"/>
              </a:rPr>
              <a:t>thu</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hồi</a:t>
            </a:r>
            <a:r>
              <a:rPr lang="en-US" b="1" dirty="0">
                <a:latin typeface="Times New Roman" panose="02020603050405020304" pitchFamily="18" charset="0"/>
                <a:cs typeface="Times New Roman" panose="02020603050405020304" pitchFamily="18" charset="0"/>
              </a:rPr>
              <a:t> CTS</a:t>
            </a:r>
            <a:r>
              <a:rPr lang="vi-VN" b="1" dirty="0">
                <a:latin typeface="Times New Roman" panose="02020603050405020304" pitchFamily="18" charset="0"/>
                <a:cs typeface="Times New Roman" panose="02020603050405020304" pitchFamily="18" charset="0"/>
              </a:rPr>
              <a:t> của Thuê bao</a:t>
            </a:r>
            <a:endParaRPr lang="en-US" b="1" dirty="0">
              <a:latin typeface="Times New Roman" panose="02020603050405020304" pitchFamily="18" charset="0"/>
              <a:cs typeface="Times New Roman" panose="02020603050405020304" pitchFamily="18" charset="0"/>
            </a:endParaRPr>
          </a:p>
        </p:txBody>
      </p:sp>
      <p:sp>
        <p:nvSpPr>
          <p:cNvPr id="19" name="AutoShape 5">
            <a:extLst>
              <a:ext uri="{FF2B5EF4-FFF2-40B4-BE49-F238E27FC236}">
                <a16:creationId xmlns="" xmlns:a16="http://schemas.microsoft.com/office/drawing/2014/main" id="{55724D90-D5C6-8E24-07EC-A9D06C618A0C}"/>
              </a:ext>
            </a:extLst>
          </p:cNvPr>
          <p:cNvSpPr>
            <a:spLocks noChangeArrowheads="1"/>
          </p:cNvSpPr>
          <p:nvPr/>
        </p:nvSpPr>
        <p:spPr bwMode="gray">
          <a:xfrm>
            <a:off x="4724400" y="6019800"/>
            <a:ext cx="6477000" cy="441324"/>
          </a:xfrm>
          <a:prstGeom prst="roundRect">
            <a:avLst>
              <a:gd name="adj" fmla="val 17509"/>
            </a:avLst>
          </a:prstGeom>
          <a:gradFill flip="none" rotWithShape="1">
            <a:gsLst>
              <a:gs pos="0">
                <a:schemeClr val="accent4">
                  <a:lumMod val="40000"/>
                  <a:lumOff val="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r="100000" b="100000"/>
            </a:path>
            <a:tileRect l="-100000" t="-100000"/>
          </a:gradFill>
          <a:ln w="9525">
            <a:noFill/>
            <a:round/>
            <a:headEnd/>
            <a:tailEnd/>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b="1" dirty="0">
                <a:latin typeface="Times New Roman" panose="02020603050405020304" pitchFamily="18" charset="0"/>
                <a:cs typeface="Times New Roman" panose="02020603050405020304" pitchFamily="18" charset="0"/>
              </a:rPr>
              <a:t>Đ</a:t>
            </a:r>
            <a:r>
              <a:rPr lang="vi-VN" b="1" dirty="0">
                <a:latin typeface="Times New Roman" panose="02020603050405020304" pitchFamily="18" charset="0"/>
                <a:cs typeface="Times New Roman" panose="02020603050405020304" pitchFamily="18" charset="0"/>
              </a:rPr>
              <a:t>ề nghị </a:t>
            </a:r>
            <a:r>
              <a:rPr lang="en-US" b="1" dirty="0" err="1">
                <a:latin typeface="Times New Roman" panose="02020603050405020304" pitchFamily="18" charset="0"/>
                <a:cs typeface="Times New Roman" panose="02020603050405020304" pitchFamily="18" charset="0"/>
              </a:rPr>
              <a:t>khôi</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phục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thiết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bị</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lưu</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khóa</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bí</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mật</a:t>
            </a:r>
            <a:r>
              <a:rPr lang="en-US" b="1" dirty="0">
                <a:latin typeface="Times New Roman" panose="02020603050405020304" pitchFamily="18" charset="0"/>
                <a:cs typeface="Times New Roman" panose="02020603050405020304" pitchFamily="18" charset="0"/>
              </a:rPr>
              <a:t> </a:t>
            </a:r>
            <a:r>
              <a:rPr lang="vi-VN" b="1" dirty="0">
                <a:latin typeface="Times New Roman" panose="02020603050405020304" pitchFamily="18" charset="0"/>
                <a:cs typeface="Times New Roman" panose="02020603050405020304" pitchFamily="18" charset="0"/>
              </a:rPr>
              <a:t>của Thuê bao</a:t>
            </a:r>
            <a:endParaRPr lang="en-US" b="1" dirty="0">
              <a:latin typeface="Times New Roman" panose="02020603050405020304" pitchFamily="18" charset="0"/>
              <a:cs typeface="Times New Roman" panose="02020603050405020304" pitchFamily="18" charset="0"/>
            </a:endParaRPr>
          </a:p>
        </p:txBody>
      </p:sp>
      <p:sp>
        <p:nvSpPr>
          <p:cNvPr id="21"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77848"/>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4482647"/>
      </p:ext>
    </p:extLst>
  </p:cSld>
  <p:clrMapOvr>
    <a:masterClrMapping/>
  </p:clrMapOvr>
  <p:transition>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667000" y="334964"/>
            <a:ext cx="9144000" cy="579437"/>
          </a:xfrm>
        </p:spPr>
        <p:txBody>
          <a:bodyPr/>
          <a:lstStyle/>
          <a:p>
            <a:pPr eaLnBrk="1" hangingPunct="1"/>
            <a:r>
              <a:rPr lang="en-US" sz="2600">
                <a:latin typeface="Times New Roman" panose="02020603050405020304" pitchFamily="18" charset="0"/>
                <a:ea typeface="Roboto Medium" panose="02000000000000000000" pitchFamily="2" charset="0"/>
                <a:cs typeface="Times New Roman" panose="02020603050405020304" pitchFamily="18" charset="0"/>
              </a:rPr>
              <a:t>1.4. CÁC QUY TRÌNH CỦA GIẢI PHÁP KÝ SỐ TẬP TRUNG</a:t>
            </a:r>
            <a:endParaRPr lang="en-US" sz="2600" dirty="0">
              <a:latin typeface="Times New Roman" panose="02020603050405020304" pitchFamily="18" charset="0"/>
              <a:ea typeface="Roboto Medium" panose="02000000000000000000" pitchFamily="2" charset="0"/>
              <a:cs typeface="Times New Roman" panose="02020603050405020304" pitchFamily="18" charset="0"/>
            </a:endParaRPr>
          </a:p>
        </p:txBody>
      </p:sp>
      <p:graphicFrame>
        <p:nvGraphicFramePr>
          <p:cNvPr id="4" name="Content Placeholder 3"/>
          <p:cNvGraphicFramePr>
            <a:graphicFrameLocks noGrp="1"/>
          </p:cNvGraphicFramePr>
          <p:nvPr>
            <p:ph idx="1"/>
            <p:extLst/>
          </p:nvPr>
        </p:nvGraphicFramePr>
        <p:xfrm>
          <a:off x="838200" y="1333500"/>
          <a:ext cx="10744200"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717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225D8090-8B98-4747-AC9E-79FC5942E895}" type="slidenum">
              <a:rPr lang="en-US" sz="1200">
                <a:solidFill>
                  <a:srgbClr val="898989"/>
                </a:solidFill>
              </a:rPr>
              <a:pPr>
                <a:spcBef>
                  <a:spcPct val="0"/>
                </a:spcBef>
                <a:buClrTx/>
                <a:buFontTx/>
                <a:buNone/>
              </a:pPr>
              <a:t>50</a:t>
            </a:fld>
            <a:endParaRPr lang="en-US" sz="1200">
              <a:solidFill>
                <a:srgbClr val="898989"/>
              </a:solidFill>
            </a:endParaRPr>
          </a:p>
        </p:txBody>
      </p:sp>
    </p:spTree>
    <p:extLst>
      <p:ext uri="{BB962C8B-B14F-4D97-AF65-F5344CB8AC3E}">
        <p14:creationId xmlns:p14="http://schemas.microsoft.com/office/powerpoint/2010/main" val="3010099231"/>
      </p:ext>
    </p:extLst>
  </p:cSld>
  <p:clrMapOvr>
    <a:masterClrMapping/>
  </p:clrMapOvr>
  <p:transition>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51</a:t>
            </a:fld>
            <a:endParaRPr lang="en-US">
              <a:latin typeface="Times New Roman" panose="02020603050405020304" pitchFamily="18" charset="0"/>
              <a:cs typeface="Times New Roman" panose="02020603050405020304" pitchFamily="18" charset="0"/>
            </a:endParaRPr>
          </a:p>
        </p:txBody>
      </p:sp>
      <p:sp>
        <p:nvSpPr>
          <p:cNvPr id="7" name="Flowchart: Process 6"/>
          <p:cNvSpPr/>
          <p:nvPr/>
        </p:nvSpPr>
        <p:spPr>
          <a:xfrm flipH="1">
            <a:off x="838200" y="1641929"/>
            <a:ext cx="9001127" cy="690198"/>
          </a:xfrm>
          <a:prstGeom prst="flowChartProcess">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b="1">
                <a:latin typeface="Times New Roman" panose="02020603050405020304" pitchFamily="18" charset="0"/>
                <a:ea typeface="Roboto Medium" panose="02000000000000000000" pitchFamily="2" charset="0"/>
                <a:cs typeface="Times New Roman" panose="02020603050405020304" pitchFamily="18" charset="0"/>
              </a:rPr>
              <a:t>Quy trình cấp mới chứng thư số</a:t>
            </a:r>
            <a:endParaRPr lang="en-US" sz="2000" b="1"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9" name="Flowchart: Process 8"/>
          <p:cNvSpPr/>
          <p:nvPr/>
        </p:nvSpPr>
        <p:spPr>
          <a:xfrm flipH="1">
            <a:off x="1528762" y="3043602"/>
            <a:ext cx="8915400" cy="690198"/>
          </a:xfrm>
          <a:prstGeom prst="flowChartProcess">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b="1">
                <a:latin typeface="Times New Roman" panose="02020603050405020304" pitchFamily="18" charset="0"/>
                <a:ea typeface="Roboto Medium" panose="02000000000000000000" pitchFamily="2" charset="0"/>
                <a:cs typeface="Times New Roman" panose="02020603050405020304" pitchFamily="18" charset="0"/>
              </a:rPr>
              <a:t>Quy trình gia hạn, thay đổi thông tin chứng thư số</a:t>
            </a:r>
            <a:endParaRPr lang="en-US" sz="2000" b="1"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10" name="Flowchart: Process 9"/>
          <p:cNvSpPr/>
          <p:nvPr/>
        </p:nvSpPr>
        <p:spPr>
          <a:xfrm flipH="1">
            <a:off x="2133599" y="4415202"/>
            <a:ext cx="8991600" cy="690198"/>
          </a:xfrm>
          <a:prstGeom prst="flowChartProcess">
            <a:avLst/>
          </a:prstGeom>
          <a:solidFill>
            <a:schemeClr val="accent6">
              <a:lumMod val="60000"/>
              <a:lumOff val="4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b="1">
                <a:latin typeface="Times New Roman" panose="02020603050405020304" pitchFamily="18" charset="0"/>
                <a:ea typeface="Roboto Medium" panose="02000000000000000000" pitchFamily="2" charset="0"/>
                <a:cs typeface="Times New Roman" panose="02020603050405020304" pitchFamily="18" charset="0"/>
              </a:rPr>
              <a:t>Quy trình thu hồi chứng thư số</a:t>
            </a:r>
            <a:endParaRPr lang="en-US" sz="2000" b="1"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11" name="Title 1"/>
          <p:cNvSpPr>
            <a:spLocks noGrp="1"/>
          </p:cNvSpPr>
          <p:nvPr>
            <p:ph type="title"/>
          </p:nvPr>
        </p:nvSpPr>
        <p:spPr>
          <a:xfrm>
            <a:off x="2743200" y="334964"/>
            <a:ext cx="9144000" cy="579437"/>
          </a:xfrm>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QUY TRÌNH CUNG CẤP DỊCH VỤ</a:t>
            </a:r>
            <a:endParaRPr lang="en-US" sz="2800" dirty="0">
              <a:latin typeface="Times New Roman" panose="02020603050405020304" pitchFamily="18" charset="0"/>
              <a:ea typeface="Roboto Medium"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1373743013"/>
      </p:ext>
    </p:extLst>
  </p:cSld>
  <p:clrMapOvr>
    <a:masterClrMapping/>
  </p:clrMapOvr>
  <p:transition>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QUY TRÌNH TÍCH HỢP GIẢI PHÁP</a:t>
            </a:r>
            <a:endParaRPr lang="en-US" sz="2800"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52</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TextBox 6"/>
          <p:cNvSpPr txBox="1"/>
          <p:nvPr/>
        </p:nvSpPr>
        <p:spPr>
          <a:xfrm>
            <a:off x="990600" y="1219200"/>
            <a:ext cx="10439400" cy="3647152"/>
          </a:xfrm>
          <a:prstGeom prst="rect">
            <a:avLst/>
          </a:prstGeom>
          <a:noFill/>
        </p:spPr>
        <p:txBody>
          <a:bodyPr wrap="square" rtlCol="0">
            <a:spAutoFit/>
          </a:bodyPr>
          <a:lstStyle/>
          <a:p>
            <a:pPr algn="just">
              <a:lnSpc>
                <a:spcPct val="150000"/>
              </a:lnSpc>
            </a:pPr>
            <a:r>
              <a:rPr lang="vi-VN" sz="2200" b="1" u="sng">
                <a:latin typeface="Times New Roman" panose="02020603050405020304" pitchFamily="18" charset="0"/>
                <a:cs typeface="Times New Roman" panose="02020603050405020304" pitchFamily="18" charset="0"/>
              </a:rPr>
              <a:t>Bước 1.</a:t>
            </a:r>
            <a:r>
              <a:rPr lang="vi-VN" sz="2200">
                <a:latin typeface="Times New Roman" panose="02020603050405020304" pitchFamily="18" charset="0"/>
                <a:cs typeface="Times New Roman" panose="02020603050405020304" pitchFamily="18" charset="0"/>
              </a:rPr>
              <a:t> Đăng ký kết nối dịch vụ ký số tập trung: Cơ quan, đơn vị gửi văn bản yêu cầu triển khai tích hợp dịch vụ ký số tập trung.</a:t>
            </a:r>
          </a:p>
          <a:p>
            <a:pPr algn="just">
              <a:lnSpc>
                <a:spcPct val="150000"/>
              </a:lnSpc>
            </a:pPr>
            <a:r>
              <a:rPr lang="vi-VN" sz="2200" b="1" u="sng">
                <a:latin typeface="Times New Roman" panose="02020603050405020304" pitchFamily="18" charset="0"/>
                <a:cs typeface="Times New Roman" panose="02020603050405020304" pitchFamily="18" charset="0"/>
              </a:rPr>
              <a:t>Bước 2:</a:t>
            </a:r>
            <a:r>
              <a:rPr lang="vi-VN" sz="2200">
                <a:latin typeface="Times New Roman" panose="02020603050405020304" pitchFamily="18" charset="0"/>
                <a:cs typeface="Times New Roman" panose="02020603050405020304" pitchFamily="18" charset="0"/>
              </a:rPr>
              <a:t> Cục Chứng thực số và Bảo mật thông tin cung cấp tài khoản tích hợp, chứng thư số kết nối đến dịch vụ ký số tập trung.</a:t>
            </a:r>
          </a:p>
          <a:p>
            <a:pPr algn="just">
              <a:lnSpc>
                <a:spcPct val="150000"/>
              </a:lnSpc>
            </a:pPr>
            <a:r>
              <a:rPr lang="vi-VN" sz="2200" b="1" u="sng">
                <a:latin typeface="Times New Roman" panose="02020603050405020304" pitchFamily="18" charset="0"/>
                <a:cs typeface="Times New Roman" panose="02020603050405020304" pitchFamily="18" charset="0"/>
              </a:rPr>
              <a:t>Bước 3:</a:t>
            </a:r>
            <a:r>
              <a:rPr lang="vi-VN" sz="2200">
                <a:latin typeface="Times New Roman" panose="02020603050405020304" pitchFamily="18" charset="0"/>
                <a:cs typeface="Times New Roman" panose="02020603050405020304" pitchFamily="18" charset="0"/>
              </a:rPr>
              <a:t> Cơ quan, đơn vị chủ quản ứng dụng công nghệ thông tin sử dụng tài khoản, chứng thư số được cấp để thực hiện kết nối dịch vụ ký số tập trung, tích hợp các API ký số vào trong quy trình nghiệp vụ.</a:t>
            </a:r>
          </a:p>
        </p:txBody>
      </p:sp>
    </p:spTree>
    <p:extLst>
      <p:ext uri="{BB962C8B-B14F-4D97-AF65-F5344CB8AC3E}">
        <p14:creationId xmlns:p14="http://schemas.microsoft.com/office/powerpoint/2010/main" val="4239900599"/>
      </p:ext>
    </p:extLst>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QUY TRÌNH KÍCH HOẠT, THAY ĐỔI THIẾT BỊ</a:t>
            </a:r>
            <a:endParaRPr lang="en-US" sz="2800"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53</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7" name="Picture 6">
            <a:extLst>
              <a:ext uri="{FF2B5EF4-FFF2-40B4-BE49-F238E27FC236}">
                <a16:creationId xmlns="" xmlns:a16="http://schemas.microsoft.com/office/drawing/2014/main" id="{CBB96CAB-F11E-D212-3C5E-54710FC3AD0D}"/>
              </a:ext>
            </a:extLst>
          </p:cNvPr>
          <p:cNvPicPr>
            <a:picLocks noChangeAspect="1"/>
          </p:cNvPicPr>
          <p:nvPr/>
        </p:nvPicPr>
        <p:blipFill>
          <a:blip r:embed="rId3"/>
          <a:stretch>
            <a:fillRect/>
          </a:stretch>
        </p:blipFill>
        <p:spPr>
          <a:xfrm>
            <a:off x="935424" y="962026"/>
            <a:ext cx="4877616" cy="5057774"/>
          </a:xfrm>
          <a:prstGeom prst="rect">
            <a:avLst/>
          </a:prstGeom>
        </p:spPr>
      </p:pic>
      <p:pic>
        <p:nvPicPr>
          <p:cNvPr id="9" name="Picture 8">
            <a:extLst>
              <a:ext uri="{FF2B5EF4-FFF2-40B4-BE49-F238E27FC236}">
                <a16:creationId xmlns="" xmlns:a16="http://schemas.microsoft.com/office/drawing/2014/main" id="{49E6DA05-F614-BF27-7CBF-ACB7BF15AE49}"/>
              </a:ext>
            </a:extLst>
          </p:cNvPr>
          <p:cNvPicPr>
            <a:picLocks noChangeAspect="1"/>
          </p:cNvPicPr>
          <p:nvPr/>
        </p:nvPicPr>
        <p:blipFill>
          <a:blip r:embed="rId4"/>
          <a:stretch>
            <a:fillRect/>
          </a:stretch>
        </p:blipFill>
        <p:spPr>
          <a:xfrm>
            <a:off x="6629400" y="962026"/>
            <a:ext cx="4704193" cy="5520076"/>
          </a:xfrm>
          <a:prstGeom prst="rect">
            <a:avLst/>
          </a:prstGeom>
        </p:spPr>
      </p:pic>
    </p:spTree>
    <p:extLst>
      <p:ext uri="{BB962C8B-B14F-4D97-AF65-F5344CB8AC3E}">
        <p14:creationId xmlns:p14="http://schemas.microsoft.com/office/powerpoint/2010/main" val="3286406386"/>
      </p:ext>
    </p:extLst>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QUY TRÌNH KÝ SỐ</a:t>
            </a:r>
            <a:endParaRPr lang="en-US" sz="2800"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dirty="0">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54</a:t>
            </a:fld>
            <a:endParaRPr lang="en-US">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flipV="1">
            <a:off x="0" y="-1"/>
            <a:ext cx="871236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7" name="Picture 6"/>
          <p:cNvPicPr>
            <a:picLocks noChangeAspect="1"/>
          </p:cNvPicPr>
          <p:nvPr/>
        </p:nvPicPr>
        <p:blipFill>
          <a:blip r:embed="rId3"/>
          <a:stretch>
            <a:fillRect/>
          </a:stretch>
        </p:blipFill>
        <p:spPr>
          <a:xfrm>
            <a:off x="1828800" y="1143000"/>
            <a:ext cx="8915400" cy="5186025"/>
          </a:xfrm>
          <a:prstGeom prst="rect">
            <a:avLst/>
          </a:prstGeom>
        </p:spPr>
      </p:pic>
    </p:spTree>
    <p:extLst>
      <p:ext uri="{BB962C8B-B14F-4D97-AF65-F5344CB8AC3E}">
        <p14:creationId xmlns:p14="http://schemas.microsoft.com/office/powerpoint/2010/main" val="1687744018"/>
      </p:ext>
    </p:extLst>
  </p:cSld>
  <p:clrMapOvr>
    <a:masterClrMapping/>
  </p:clrMapOvr>
  <p:transition>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667000" y="334964"/>
            <a:ext cx="9067800" cy="579437"/>
          </a:xfrm>
        </p:spPr>
        <p:txBody>
          <a:bodyPr/>
          <a:lstStyle/>
          <a:p>
            <a:pPr eaLnBrk="1" hangingPunct="1"/>
            <a:r>
              <a:rPr lang="en-US" sz="2600">
                <a:latin typeface="Times New Roman" panose="02020603050405020304" pitchFamily="18" charset="0"/>
                <a:ea typeface="Roboto Medium" panose="02000000000000000000" pitchFamily="2" charset="0"/>
                <a:cs typeface="Times New Roman" panose="02020603050405020304" pitchFamily="18" charset="0"/>
              </a:rPr>
              <a:t>2. HƯỚNG DẪN CÀI ĐẶT, SỬ DỤNG PHẦN MỀM</a:t>
            </a:r>
            <a:endParaRPr lang="en-US" sz="2600" dirty="0">
              <a:latin typeface="Times New Roman" panose="02020603050405020304" pitchFamily="18" charset="0"/>
              <a:ea typeface="Roboto Medium" panose="02000000000000000000" pitchFamily="2" charset="0"/>
              <a:cs typeface="Times New Roman" panose="02020603050405020304" pitchFamily="18" charset="0"/>
            </a:endParaRPr>
          </a:p>
        </p:txBody>
      </p:sp>
      <p:graphicFrame>
        <p:nvGraphicFramePr>
          <p:cNvPr id="4" name="Content Placeholder 3"/>
          <p:cNvGraphicFramePr>
            <a:graphicFrameLocks noGrp="1"/>
          </p:cNvGraphicFramePr>
          <p:nvPr>
            <p:ph idx="1"/>
            <p:extLst/>
          </p:nvPr>
        </p:nvGraphicFramePr>
        <p:xfrm>
          <a:off x="838200" y="1295400"/>
          <a:ext cx="107442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717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225D8090-8B98-4747-AC9E-79FC5942E895}" type="slidenum">
              <a:rPr lang="en-US" sz="1200">
                <a:solidFill>
                  <a:srgbClr val="898989"/>
                </a:solidFill>
              </a:rPr>
              <a:pPr>
                <a:spcBef>
                  <a:spcPct val="0"/>
                </a:spcBef>
                <a:buClrTx/>
                <a:buFontTx/>
                <a:buNone/>
              </a:pPr>
              <a:t>55</a:t>
            </a:fld>
            <a:endParaRPr lang="en-US" sz="1200">
              <a:solidFill>
                <a:srgbClr val="898989"/>
              </a:solidFill>
            </a:endParaRPr>
          </a:p>
        </p:txBody>
      </p:sp>
    </p:spTree>
    <p:extLst>
      <p:ext uri="{BB962C8B-B14F-4D97-AF65-F5344CB8AC3E}">
        <p14:creationId xmlns:p14="http://schemas.microsoft.com/office/powerpoint/2010/main" val="681143079"/>
      </p:ext>
    </p:extLst>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2.1</a:t>
            </a:r>
            <a:r>
              <a:rPr lang="en-US" sz="2800" dirty="0">
                <a:latin typeface="Times New Roman" panose="02020603050405020304" pitchFamily="18" charset="0"/>
                <a:ea typeface="Roboto Medium" panose="02000000000000000000" pitchFamily="2" charset="0"/>
                <a:cs typeface="Times New Roman" panose="02020603050405020304" pitchFamily="18" charset="0"/>
              </a:rPr>
              <a:t>. DANH SÁCH PHẦN MỀM</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56</a:t>
            </a:fld>
            <a:endParaRPr lang="en-US">
              <a:latin typeface="Times New Roman" panose="02020603050405020304" pitchFamily="18" charset="0"/>
              <a:cs typeface="Times New Roman" panose="02020603050405020304" pitchFamily="18" charset="0"/>
            </a:endParaRPr>
          </a:p>
        </p:txBody>
      </p:sp>
      <p:sp>
        <p:nvSpPr>
          <p:cNvPr id="7" name="Flowchart: Process 6"/>
          <p:cNvSpPr/>
          <p:nvPr/>
        </p:nvSpPr>
        <p:spPr>
          <a:xfrm flipH="1">
            <a:off x="1109892" y="2362200"/>
            <a:ext cx="4071707" cy="690198"/>
          </a:xfrm>
          <a:prstGeom prst="flowChartProcess">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3" name="Flowchart: Process 32"/>
          <p:cNvSpPr/>
          <p:nvPr/>
        </p:nvSpPr>
        <p:spPr>
          <a:xfrm>
            <a:off x="4419600" y="1112639"/>
            <a:ext cx="3352800" cy="568034"/>
          </a:xfrm>
          <a:prstGeom prst="flowChartProcess">
            <a:avLst/>
          </a:prstGeom>
          <a:solidFill>
            <a:schemeClr val="accent6">
              <a:lumMod val="60000"/>
              <a:lumOff val="40000"/>
            </a:schemeClr>
          </a:solidFill>
          <a:ln>
            <a:solidFill>
              <a:schemeClr val="accent6">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lvl="0" algn="ctr"/>
            <a:r>
              <a:rPr lang="en-US" sz="2400" b="1" dirty="0">
                <a:latin typeface="Times New Roman" panose="02020603050405020304" pitchFamily="18" charset="0"/>
                <a:ea typeface="Roboto Medium" panose="02000000000000000000" pitchFamily="2" charset="0"/>
                <a:cs typeface="Times New Roman" panose="02020603050405020304" pitchFamily="18" charset="0"/>
              </a:rPr>
              <a:t>PHẦN MỀM</a:t>
            </a:r>
          </a:p>
        </p:txBody>
      </p:sp>
      <p:cxnSp>
        <p:nvCxnSpPr>
          <p:cNvPr id="36" name="Straight Arrow Connector 35"/>
          <p:cNvCxnSpPr/>
          <p:nvPr/>
        </p:nvCxnSpPr>
        <p:spPr>
          <a:xfrm flipH="1">
            <a:off x="2895600" y="1680673"/>
            <a:ext cx="2667000" cy="666337"/>
          </a:xfrm>
          <a:prstGeom prst="straightConnector1">
            <a:avLst/>
          </a:prstGeom>
          <a:ln>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6665729" y="1689926"/>
            <a:ext cx="2706871" cy="657084"/>
          </a:xfrm>
          <a:prstGeom prst="straightConnector1">
            <a:avLst/>
          </a:prstGeom>
          <a:ln>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1" name="Flowchart: Process 50"/>
          <p:cNvSpPr/>
          <p:nvPr/>
        </p:nvSpPr>
        <p:spPr>
          <a:xfrm flipH="1">
            <a:off x="7336746" y="2362200"/>
            <a:ext cx="4071708" cy="690198"/>
          </a:xfrm>
          <a:prstGeom prst="flowChartProcess">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a:t>
            </a:r>
            <a:r>
              <a:rPr lang="en-US" b="1">
                <a:latin typeface="Times New Roman" panose="02020603050405020304" pitchFamily="18" charset="0"/>
                <a:ea typeface="Roboto Medium" panose="02000000000000000000" pitchFamily="2" charset="0"/>
                <a:cs typeface="Times New Roman" panose="02020603050405020304" pitchFamily="18" charset="0"/>
              </a:rPr>
              <a:t>MỀM VGCA MPKI</a:t>
            </a:r>
            <a:endParaRPr lang="en-US" b="1" dirty="0">
              <a:latin typeface="Times New Roman" panose="02020603050405020304" pitchFamily="18" charset="0"/>
              <a:ea typeface="Roboto Medium" panose="02000000000000000000" pitchFamily="2" charset="0"/>
              <a:cs typeface="Times New Roman" panose="02020603050405020304" pitchFamily="18" charset="0"/>
            </a:endParaRPr>
          </a:p>
        </p:txBody>
      </p:sp>
      <p:sp>
        <p:nvSpPr>
          <p:cNvPr id="18" name="TextBox 17"/>
          <p:cNvSpPr txBox="1"/>
          <p:nvPr/>
        </p:nvSpPr>
        <p:spPr>
          <a:xfrm>
            <a:off x="1109892" y="3081278"/>
            <a:ext cx="4071707" cy="2862322"/>
          </a:xfrm>
          <a:prstGeom prst="rect">
            <a:avLst/>
          </a:prstGeom>
          <a:solidFill>
            <a:schemeClr val="accent1">
              <a:lumMod val="40000"/>
              <a:lumOff val="60000"/>
            </a:schemeClr>
          </a:solidFill>
        </p:spPr>
        <p:txBody>
          <a:bodyPr wrap="square" rtlCol="0">
            <a:spAutoFit/>
          </a:bodyPr>
          <a:lstStyle/>
          <a:p>
            <a:pPr>
              <a:lnSpc>
                <a:spcPct val="150000"/>
              </a:lnSpc>
            </a:pP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dụng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máy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tính</a:t>
            </a:r>
            <a:endParaRPr lang="en-US" sz="2000" dirty="0">
              <a:latin typeface="Times New Roman" panose="02020603050405020304" pitchFamily="18" charset="0"/>
              <a:cs typeface="Times New Roman" panose="02020603050405020304" pitchFamily="18" charset="0"/>
            </a:endParaRPr>
          </a:p>
          <a:p>
            <a:pPr>
              <a:lnSpc>
                <a:spcPct val="150000"/>
              </a:lnSpc>
            </a:pP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Yêu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cầu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nhớ</a:t>
            </a:r>
            <a:r>
              <a:rPr lang="en-US" sz="2000" dirty="0">
                <a:latin typeface="Times New Roman" panose="02020603050405020304" pitchFamily="18" charset="0"/>
                <a:cs typeface="Times New Roman" panose="02020603050405020304" pitchFamily="18" charset="0"/>
              </a:rPr>
              <a:t> RAM 1 GB </a:t>
            </a:r>
            <a:r>
              <a:rPr lang="en-US" sz="2000" dirty="0" err="1">
                <a:latin typeface="Times New Roman" panose="02020603050405020304" pitchFamily="18" charset="0"/>
                <a:cs typeface="Times New Roman" panose="02020603050405020304" pitchFamily="18" charset="0"/>
              </a:rPr>
              <a:t>trở</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lên</a:t>
            </a:r>
            <a:endParaRPr lang="en-US" sz="2000" dirty="0">
              <a:latin typeface="Times New Roman" panose="02020603050405020304" pitchFamily="18" charset="0"/>
              <a:cs typeface="Times New Roman" panose="02020603050405020304" pitchFamily="18" charset="0"/>
            </a:endParaRPr>
          </a:p>
          <a:p>
            <a:pPr>
              <a:lnSpc>
                <a:spcPct val="150000"/>
              </a:lnSpc>
            </a:pPr>
            <a:r>
              <a:rPr lang="en-US" sz="2000" dirty="0">
                <a:latin typeface="Times New Roman" panose="02020603050405020304" pitchFamily="18" charset="0"/>
                <a:cs typeface="Times New Roman" panose="02020603050405020304" pitchFamily="18" charset="0"/>
              </a:rPr>
              <a:t>- </a:t>
            </a:r>
            <a:r>
              <a:rPr lang="pt-BR" sz="2000" dirty="0">
                <a:latin typeface="Times New Roman" panose="02020603050405020304" pitchFamily="18" charset="0"/>
                <a:cs typeface="Times New Roman" panose="02020603050405020304" pitchFamily="18" charset="0"/>
              </a:rPr>
              <a:t>Dung lượng ổ đĩa: ~100 MB</a:t>
            </a:r>
            <a:endParaRPr lang="en-US" sz="2000" dirty="0">
              <a:latin typeface="Times New Roman" panose="02020603050405020304" pitchFamily="18" charset="0"/>
              <a:cs typeface="Times New Roman" panose="02020603050405020304" pitchFamily="18" charset="0"/>
            </a:endParaRPr>
          </a:p>
          <a:p>
            <a:pPr>
              <a:lnSpc>
                <a:spcPct val="150000"/>
              </a:lnSpc>
            </a:pP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Hỗ</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hành</a:t>
            </a:r>
            <a:r>
              <a:rPr lang="en-US" sz="2000" dirty="0">
                <a:latin typeface="Times New Roman" panose="02020603050405020304" pitchFamily="18" charset="0"/>
                <a:cs typeface="Times New Roman" panose="02020603050405020304" pitchFamily="18" charset="0"/>
              </a:rPr>
              <a:t>:</a:t>
            </a:r>
          </a:p>
          <a:p>
            <a:pPr marL="285750" indent="-285750">
              <a:lnSpc>
                <a:spcPct val="150000"/>
              </a:lnSpc>
              <a:buFont typeface="Arial" panose="020B0604020202020204" pitchFamily="34" charset="0"/>
              <a:buChar char="•"/>
            </a:pPr>
            <a:r>
              <a:rPr lang="en-US" sz="2000">
                <a:latin typeface="Times New Roman" panose="02020603050405020304" pitchFamily="18" charset="0"/>
                <a:cs typeface="Times New Roman" panose="02020603050405020304" pitchFamily="18" charset="0"/>
              </a:rPr>
              <a:t>Windows 10 trở </a:t>
            </a:r>
            <a:r>
              <a:rPr lang="en-US" sz="2000" dirty="0" err="1">
                <a:latin typeface="Times New Roman" panose="02020603050405020304" pitchFamily="18" charset="0"/>
                <a:cs typeface="Times New Roman" panose="02020603050405020304" pitchFamily="18" charset="0"/>
              </a:rPr>
              <a:t>lên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vCSP</a:t>
            </a:r>
            <a:r>
              <a:rPr lang="en-US" sz="2000" dirty="0">
                <a:latin typeface="Times New Roman" panose="02020603050405020304" pitchFamily="18" charset="0"/>
                <a:cs typeface="Times New Roman" panose="02020603050405020304" pitchFamily="18" charset="0"/>
              </a:rPr>
              <a:t>)</a:t>
            </a:r>
          </a:p>
          <a:p>
            <a:pPr marL="285750" indent="-285750">
              <a:lnSpc>
                <a:spcPct val="150000"/>
              </a:lnSpc>
              <a:buFont typeface="Arial" panose="020B0604020202020204" pitchFamily="34" charset="0"/>
              <a:buChar char="•"/>
            </a:pPr>
            <a:r>
              <a:rPr lang="en-US" sz="2000" dirty="0" err="1">
                <a:latin typeface="Times New Roman" panose="02020603050405020304" pitchFamily="18" charset="0"/>
                <a:cs typeface="Times New Roman" panose="02020603050405020304" pitchFamily="18" charset="0"/>
              </a:rPr>
              <a:t>macOS</a:t>
            </a:r>
            <a:r>
              <a:rPr lang="en-US" sz="2000" dirty="0">
                <a:latin typeface="Times New Roman" panose="02020603050405020304" pitchFamily="18" charset="0"/>
                <a:cs typeface="Times New Roman" panose="02020603050405020304" pitchFamily="18" charset="0"/>
              </a:rPr>
              <a:t> 10.15 </a:t>
            </a:r>
            <a:r>
              <a:rPr lang="en-US" sz="2000" dirty="0" err="1">
                <a:latin typeface="Times New Roman" panose="02020603050405020304" pitchFamily="18" charset="0"/>
                <a:cs typeface="Times New Roman" panose="02020603050405020304" pitchFamily="18" charset="0"/>
              </a:rPr>
              <a:t>trở</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vCTK</a:t>
            </a:r>
            <a:r>
              <a:rPr lang="en-US" sz="2000" dirty="0">
                <a:latin typeface="Times New Roman" panose="02020603050405020304" pitchFamily="18" charset="0"/>
                <a:cs typeface="Times New Roman" panose="02020603050405020304" pitchFamily="18" charset="0"/>
              </a:rPr>
              <a:t>)</a:t>
            </a:r>
          </a:p>
        </p:txBody>
      </p:sp>
      <p:sp>
        <p:nvSpPr>
          <p:cNvPr id="19" name="TextBox 18"/>
          <p:cNvSpPr txBox="1"/>
          <p:nvPr/>
        </p:nvSpPr>
        <p:spPr>
          <a:xfrm>
            <a:off x="7336746" y="3081278"/>
            <a:ext cx="4071708" cy="2862322"/>
          </a:xfrm>
          <a:prstGeom prst="rect">
            <a:avLst/>
          </a:prstGeom>
          <a:solidFill>
            <a:schemeClr val="accent1">
              <a:lumMod val="40000"/>
              <a:lumOff val="60000"/>
            </a:schemeClr>
          </a:solidFill>
        </p:spPr>
        <p:txBody>
          <a:bodyPr wrap="square" rtlCol="0">
            <a:spAutoFit/>
          </a:bodyPr>
          <a:lstStyle>
            <a:defPPr>
              <a:defRPr lang="en-US"/>
            </a:defPPr>
            <a:lvl1pPr>
              <a:lnSpc>
                <a:spcPct val="150000"/>
              </a:lnSpc>
            </a:lvl1pPr>
          </a:lstStyle>
          <a:p>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dụng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thiết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bị</a:t>
            </a:r>
            <a:r>
              <a:rPr lang="en-US" sz="2000" dirty="0">
                <a:latin typeface="Times New Roman" panose="02020603050405020304" pitchFamily="18" charset="0"/>
                <a:cs typeface="Times New Roman" panose="02020603050405020304" pitchFamily="18" charset="0"/>
              </a:rPr>
              <a:t> di </a:t>
            </a:r>
            <a:r>
              <a:rPr lang="en-US" sz="2000" dirty="0" err="1">
                <a:latin typeface="Times New Roman" panose="02020603050405020304" pitchFamily="18" charset="0"/>
                <a:cs typeface="Times New Roman" panose="02020603050405020304" pitchFamily="18" charset="0"/>
              </a:rPr>
              <a:t>động</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Yêu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cầu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nhớ</a:t>
            </a:r>
            <a:r>
              <a:rPr lang="en-US" sz="2000" dirty="0">
                <a:latin typeface="Times New Roman" panose="02020603050405020304" pitchFamily="18" charset="0"/>
                <a:cs typeface="Times New Roman" panose="02020603050405020304" pitchFamily="18" charset="0"/>
              </a:rPr>
              <a:t> RAM 1 GB </a:t>
            </a:r>
            <a:r>
              <a:rPr lang="en-US" sz="2000" dirty="0" err="1">
                <a:latin typeface="Times New Roman" panose="02020603050405020304" pitchFamily="18" charset="0"/>
                <a:cs typeface="Times New Roman" panose="02020603050405020304" pitchFamily="18" charset="0"/>
              </a:rPr>
              <a:t>trở</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lên</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 </a:t>
            </a:r>
            <a:r>
              <a:rPr lang="pt-BR" sz="2000" dirty="0">
                <a:latin typeface="Times New Roman" panose="02020603050405020304" pitchFamily="18" charset="0"/>
                <a:cs typeface="Times New Roman" panose="02020603050405020304" pitchFamily="18" charset="0"/>
              </a:rPr>
              <a:t>Dung lượng ổ đĩa: ~170 MB</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Hỗ</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hành</a:t>
            </a:r>
            <a:r>
              <a:rPr lang="en-US" sz="2000" dirty="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r>
              <a:rPr lang="en-US" sz="2000">
                <a:latin typeface="Times New Roman" panose="02020603050405020304" pitchFamily="18" charset="0"/>
                <a:cs typeface="Times New Roman" panose="02020603050405020304" pitchFamily="18" charset="0"/>
              </a:rPr>
              <a:t>Android 9.0 </a:t>
            </a:r>
            <a:r>
              <a:rPr lang="en-US" sz="2000" dirty="0">
                <a:latin typeface="Times New Roman" panose="02020603050405020304" pitchFamily="18" charset="0"/>
                <a:cs typeface="Times New Roman" panose="02020603050405020304" pitchFamily="18" charset="0"/>
              </a:rPr>
              <a:t>SDK 24 </a:t>
            </a:r>
            <a:r>
              <a:rPr lang="en-US" sz="2000" dirty="0" err="1">
                <a:latin typeface="Times New Roman" panose="02020603050405020304" pitchFamily="18" charset="0"/>
                <a:cs typeface="Times New Roman" panose="02020603050405020304" pitchFamily="18" charset="0"/>
              </a:rPr>
              <a:t>trở</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lên</a:t>
            </a: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a:latin typeface="Times New Roman" panose="02020603050405020304" pitchFamily="18" charset="0"/>
                <a:cs typeface="Times New Roman" panose="02020603050405020304" pitchFamily="18" charset="0"/>
              </a:rPr>
              <a:t>iOS 14.0 </a:t>
            </a:r>
            <a:r>
              <a:rPr lang="en-US" sz="2000" dirty="0" err="1">
                <a:latin typeface="Times New Roman" panose="02020603050405020304" pitchFamily="18" charset="0"/>
                <a:cs typeface="Times New Roman" panose="02020603050405020304" pitchFamily="18" charset="0"/>
              </a:rPr>
              <a:t>trở</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lên</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3988028"/>
      </p:ext>
    </p:extLst>
  </p:cSld>
  <p:clrMapOvr>
    <a:masterClrMapping/>
  </p:clrMapOvr>
  <p:transition>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717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225D8090-8B98-4747-AC9E-79FC5942E895}" type="slidenum">
              <a:rPr lang="en-US" sz="1200">
                <a:solidFill>
                  <a:srgbClr val="898989"/>
                </a:solidFill>
              </a:rPr>
              <a:pPr>
                <a:spcBef>
                  <a:spcPct val="0"/>
                </a:spcBef>
                <a:buClrTx/>
                <a:buFontTx/>
                <a:buNone/>
              </a:pPr>
              <a:t>57</a:t>
            </a:fld>
            <a:endParaRPr lang="en-US" sz="1200">
              <a:solidFill>
                <a:srgbClr val="898989"/>
              </a:solidFill>
            </a:endParaRPr>
          </a:p>
        </p:txBody>
      </p:sp>
      <p:sp>
        <p:nvSpPr>
          <p:cNvPr id="5" name="TextBox 4"/>
          <p:cNvSpPr txBox="1"/>
          <p:nvPr/>
        </p:nvSpPr>
        <p:spPr>
          <a:xfrm>
            <a:off x="1143000" y="1066800"/>
            <a:ext cx="10439400" cy="707886"/>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Hiện</a:t>
            </a:r>
            <a:r>
              <a:rPr lang="en-US" sz="2000" dirty="0">
                <a:latin typeface="Times New Roman" panose="02020603050405020304" pitchFamily="18" charset="0"/>
                <a:cs typeface="Times New Roman" panose="02020603050405020304" pitchFamily="18" charset="0"/>
              </a:rPr>
              <a:t> nay,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phần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mềm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vụ</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giải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pháp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ký</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tập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dành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người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dùng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đã</a:t>
            </a:r>
            <a:r>
              <a:rPr lang="en-US" sz="2000" dirty="0">
                <a:latin typeface="Times New Roman" panose="02020603050405020304" pitchFamily="18" charset="0"/>
                <a:cs typeface="Times New Roman" panose="02020603050405020304" pitchFamily="18" charset="0"/>
              </a:rPr>
              <a:t> </a:t>
            </a:r>
            <a:r>
              <a:rPr lang="nl-NL" sz="2000" dirty="0">
                <a:latin typeface="Times New Roman" panose="02020603050405020304" pitchFamily="18" charset="0"/>
                <a:cs typeface="Times New Roman" panose="02020603050405020304" pitchFamily="18" charset="0"/>
              </a:rPr>
              <a:t>được đăng tải tại địa chỉ </a:t>
            </a:r>
            <a:r>
              <a:rPr lang="nl-NL" sz="2000" u="sng" dirty="0">
                <a:latin typeface="Times New Roman" panose="02020603050405020304" pitchFamily="18" charset="0"/>
                <a:cs typeface="Times New Roman" panose="02020603050405020304" pitchFamily="18" charset="0"/>
                <a:hlinkClick r:id="rId3"/>
              </a:rPr>
              <a:t>https://mpki2.ca.gov.vn/downloads-vgca</a:t>
            </a:r>
            <a:endParaRPr lang="en-US" sz="2000" dirty="0">
              <a:latin typeface="Times New Roman" panose="02020603050405020304" pitchFamily="18" charset="0"/>
              <a:cs typeface="Times New Roman" panose="02020603050405020304" pitchFamily="18" charset="0"/>
            </a:endParaRPr>
          </a:p>
        </p:txBody>
      </p:sp>
      <p:sp>
        <p:nvSpPr>
          <p:cNvPr id="14" name="Title 1"/>
          <p:cNvSpPr>
            <a:spLocks noGrp="1"/>
          </p:cNvSpPr>
          <p:nvPr>
            <p:ph type="title"/>
          </p:nvPr>
        </p:nvSpPr>
        <p:spPr>
          <a:xfrm>
            <a:off x="2743200" y="334964"/>
            <a:ext cx="9144000" cy="579437"/>
          </a:xfrm>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2.2</a:t>
            </a:r>
            <a:r>
              <a:rPr lang="en-US" sz="2800" dirty="0">
                <a:latin typeface="Times New Roman" panose="02020603050405020304" pitchFamily="18" charset="0"/>
                <a:ea typeface="Roboto Medium" panose="02000000000000000000" pitchFamily="2" charset="0"/>
                <a:cs typeface="Times New Roman" panose="02020603050405020304" pitchFamily="18" charset="0"/>
              </a:rPr>
              <a:t>. CÀI ĐẶT PHẦN MỀM</a:t>
            </a:r>
            <a:endParaRPr lang="en-US" sz="28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4"/>
          <a:stretch>
            <a:fillRect/>
          </a:stretch>
        </p:blipFill>
        <p:spPr>
          <a:xfrm>
            <a:off x="1447800" y="1824762"/>
            <a:ext cx="3442398" cy="4618038"/>
          </a:xfrm>
          <a:prstGeom prst="rect">
            <a:avLst/>
          </a:prstGeom>
        </p:spPr>
      </p:pic>
      <p:pic>
        <p:nvPicPr>
          <p:cNvPr id="7" name="Picture 6"/>
          <p:cNvPicPr>
            <a:picLocks noChangeAspect="1"/>
          </p:cNvPicPr>
          <p:nvPr/>
        </p:nvPicPr>
        <p:blipFill>
          <a:blip r:embed="rId5"/>
          <a:stretch>
            <a:fillRect/>
          </a:stretch>
        </p:blipFill>
        <p:spPr>
          <a:xfrm>
            <a:off x="5257800" y="1824763"/>
            <a:ext cx="6324600" cy="4668114"/>
          </a:xfrm>
          <a:prstGeom prst="rect">
            <a:avLst/>
          </a:prstGeom>
        </p:spPr>
      </p:pic>
    </p:spTree>
    <p:extLst>
      <p:ext uri="{BB962C8B-B14F-4D97-AF65-F5344CB8AC3E}">
        <p14:creationId xmlns:p14="http://schemas.microsoft.com/office/powerpoint/2010/main" val="2439342439"/>
      </p:ext>
    </p:extLst>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2.2</a:t>
            </a:r>
            <a:r>
              <a:rPr lang="en-US" sz="2800" dirty="0">
                <a:latin typeface="Times New Roman" panose="02020603050405020304" pitchFamily="18" charset="0"/>
                <a:ea typeface="Roboto Medium" panose="02000000000000000000" pitchFamily="2" charset="0"/>
                <a:cs typeface="Times New Roman" panose="02020603050405020304" pitchFamily="18" charset="0"/>
              </a:rPr>
              <a:t>. CÀI ĐẶT PHẦN MỀM</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58</a:t>
            </a:fld>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838200" y="990600"/>
            <a:ext cx="4191000" cy="609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a:t>
            </a:r>
            <a:r>
              <a:rPr lang="en-US" b="1">
                <a:latin typeface="Times New Roman" panose="02020603050405020304" pitchFamily="18" charset="0"/>
                <a:ea typeface="Roboto Medium" panose="02000000000000000000" pitchFamily="2" charset="0"/>
                <a:cs typeface="Times New Roman" panose="02020603050405020304" pitchFamily="18" charset="0"/>
              </a:rPr>
              <a:t>MỀM VGCA MPKI</a:t>
            </a:r>
            <a:endParaRPr lang="en-US" b="1" dirty="0"/>
          </a:p>
        </p:txBody>
      </p:sp>
      <p:sp>
        <p:nvSpPr>
          <p:cNvPr id="12" name="Rectangle 11"/>
          <p:cNvSpPr/>
          <p:nvPr/>
        </p:nvSpPr>
        <p:spPr>
          <a:xfrm>
            <a:off x="7086600" y="990600"/>
            <a:ext cx="4191000" cy="609600"/>
          </a:xfrm>
          <a:prstGeom prst="rect">
            <a:avLst/>
          </a:prstGeom>
          <a:solidFill>
            <a:schemeClr val="tx2">
              <a:lumMod val="40000"/>
              <a:lumOff val="60000"/>
            </a:schemeClr>
          </a:solidFill>
          <a:ln>
            <a:solidFill>
              <a:schemeClr val="tx2">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 name="Rectangular Callout 2"/>
          <p:cNvSpPr/>
          <p:nvPr/>
        </p:nvSpPr>
        <p:spPr>
          <a:xfrm>
            <a:off x="838200" y="1981200"/>
            <a:ext cx="10439400" cy="4343400"/>
          </a:xfrm>
          <a:prstGeom prst="wedgeRectCallout">
            <a:avLst>
              <a:gd name="adj1" fmla="val -31136"/>
              <a:gd name="adj2" fmla="val -58298"/>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0831" y="2628217"/>
            <a:ext cx="2164856" cy="3639589"/>
          </a:xfrm>
          <a:prstGeom prst="rect">
            <a:avLst/>
          </a:prstGeom>
          <a:noFill/>
          <a:ln>
            <a:noFill/>
          </a:ln>
        </p:spPr>
      </p:pic>
      <p:sp>
        <p:nvSpPr>
          <p:cNvPr id="16" name="TextBox 15"/>
          <p:cNvSpPr txBox="1"/>
          <p:nvPr/>
        </p:nvSpPr>
        <p:spPr>
          <a:xfrm>
            <a:off x="4648200" y="2082738"/>
            <a:ext cx="3378200" cy="400110"/>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Hướng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dẫn</a:t>
            </a:r>
            <a:r>
              <a:rPr lang="en-US" sz="2000" dirty="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kích</a:t>
            </a:r>
            <a:r>
              <a:rPr lang="en-US" sz="2000">
                <a:latin typeface="Times New Roman" panose="02020603050405020304" pitchFamily="18" charset="0"/>
                <a:cs typeface="Times New Roman" panose="02020603050405020304" pitchFamily="18" charset="0"/>
              </a:rPr>
              <a:t> hoạt tài khoản</a:t>
            </a:r>
            <a:endParaRPr lang="en-US" sz="2000" dirty="0">
              <a:latin typeface="Times New Roman" panose="02020603050405020304" pitchFamily="18" charset="0"/>
              <a:cs typeface="Times New Roman" panose="02020603050405020304" pitchFamily="18" charset="0"/>
            </a:endParaRPr>
          </a:p>
        </p:txBody>
      </p:sp>
      <p:pic>
        <p:nvPicPr>
          <p:cNvPr id="17" name="Picture 1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44278" y="2627571"/>
            <a:ext cx="2146063" cy="3630051"/>
          </a:xfrm>
          <a:prstGeom prst="rect">
            <a:avLst/>
          </a:prstGeom>
          <a:noFill/>
          <a:ln>
            <a:noFill/>
          </a:ln>
        </p:spPr>
      </p:pic>
      <p:pic>
        <p:nvPicPr>
          <p:cNvPr id="18" name="Picture 1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68932" y="2628217"/>
            <a:ext cx="2029553" cy="3639589"/>
          </a:xfrm>
          <a:prstGeom prst="rect">
            <a:avLst/>
          </a:prstGeom>
          <a:noFill/>
          <a:ln>
            <a:noFill/>
          </a:ln>
        </p:spPr>
      </p:pic>
      <p:pic>
        <p:nvPicPr>
          <p:cNvPr id="19" name="Picture 18"/>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77076" y="2618033"/>
            <a:ext cx="1995724" cy="3639589"/>
          </a:xfrm>
          <a:prstGeom prst="rect">
            <a:avLst/>
          </a:prstGeom>
          <a:noFill/>
          <a:ln>
            <a:noFill/>
          </a:ln>
        </p:spPr>
      </p:pic>
    </p:spTree>
    <p:extLst>
      <p:ext uri="{BB962C8B-B14F-4D97-AF65-F5344CB8AC3E}">
        <p14:creationId xmlns:p14="http://schemas.microsoft.com/office/powerpoint/2010/main" val="3447563115"/>
      </p:ext>
    </p:extLst>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59</a:t>
            </a:fld>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838200" y="990600"/>
            <a:ext cx="4191000" cy="609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a:latin typeface="Times New Roman" panose="02020603050405020304" pitchFamily="18" charset="0"/>
                <a:ea typeface="Roboto Medium" panose="02000000000000000000" pitchFamily="2" charset="0"/>
                <a:cs typeface="Times New Roman" panose="02020603050405020304" pitchFamily="18" charset="0"/>
              </a:rPr>
              <a:t>PHẦN MỀM VGCA MPKI</a:t>
            </a:r>
            <a:endParaRPr lang="en-US" b="1" dirty="0"/>
          </a:p>
        </p:txBody>
      </p:sp>
      <p:sp>
        <p:nvSpPr>
          <p:cNvPr id="12" name="Rectangle 11"/>
          <p:cNvSpPr/>
          <p:nvPr/>
        </p:nvSpPr>
        <p:spPr>
          <a:xfrm>
            <a:off x="7086600" y="990600"/>
            <a:ext cx="4191000" cy="609600"/>
          </a:xfrm>
          <a:prstGeom prst="rect">
            <a:avLst/>
          </a:prstGeom>
          <a:solidFill>
            <a:schemeClr val="tx2">
              <a:lumMod val="40000"/>
              <a:lumOff val="60000"/>
            </a:schemeClr>
          </a:solidFill>
          <a:ln>
            <a:solidFill>
              <a:schemeClr val="tx2">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 name="Rectangular Callout 2"/>
          <p:cNvSpPr/>
          <p:nvPr/>
        </p:nvSpPr>
        <p:spPr>
          <a:xfrm>
            <a:off x="838200" y="1981200"/>
            <a:ext cx="10439400" cy="4343400"/>
          </a:xfrm>
          <a:prstGeom prst="wedgeRectCallout">
            <a:avLst>
              <a:gd name="adj1" fmla="val -31136"/>
              <a:gd name="adj2" fmla="val -58298"/>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7600" y="2514600"/>
            <a:ext cx="2235200" cy="3681790"/>
          </a:xfrm>
          <a:prstGeom prst="rect">
            <a:avLst/>
          </a:prstGeom>
          <a:noFill/>
          <a:ln>
            <a:noFill/>
          </a:ln>
        </p:spPr>
      </p:pic>
      <p:pic>
        <p:nvPicPr>
          <p:cNvPr id="15" name="Picture 1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3800" y="2514600"/>
            <a:ext cx="2236564" cy="3681790"/>
          </a:xfrm>
          <a:prstGeom prst="rect">
            <a:avLst/>
          </a:prstGeom>
          <a:noFill/>
          <a:ln>
            <a:noFill/>
          </a:ln>
        </p:spPr>
      </p:pic>
      <p:pic>
        <p:nvPicPr>
          <p:cNvPr id="20" name="Picture 19"/>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67156" y="2514600"/>
            <a:ext cx="2191044" cy="3681790"/>
          </a:xfrm>
          <a:prstGeom prst="rect">
            <a:avLst/>
          </a:prstGeom>
          <a:noFill/>
          <a:ln>
            <a:noFill/>
          </a:ln>
        </p:spPr>
      </p:pic>
      <p:sp>
        <p:nvSpPr>
          <p:cNvPr id="23" name="Title 1"/>
          <p:cNvSpPr>
            <a:spLocks noGrp="1"/>
          </p:cNvSpPr>
          <p:nvPr>
            <p:ph type="title"/>
          </p:nvPr>
        </p:nvSpPr>
        <p:spPr>
          <a:xfrm>
            <a:off x="2743200" y="334964"/>
            <a:ext cx="9144000" cy="579437"/>
          </a:xfrm>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2.2</a:t>
            </a:r>
            <a:r>
              <a:rPr lang="en-US" sz="2800" dirty="0">
                <a:latin typeface="Times New Roman" panose="02020603050405020304" pitchFamily="18" charset="0"/>
                <a:ea typeface="Roboto Medium" panose="02000000000000000000" pitchFamily="2" charset="0"/>
                <a:cs typeface="Times New Roman" panose="02020603050405020304" pitchFamily="18" charset="0"/>
              </a:rPr>
              <a:t>. CÀI ĐẶT PHẦN MỀM</a:t>
            </a:r>
            <a:endParaRPr lang="en-US" sz="28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3000" y="2510392"/>
            <a:ext cx="2236564" cy="3685998"/>
          </a:xfrm>
          <a:prstGeom prst="rect">
            <a:avLst/>
          </a:prstGeom>
        </p:spPr>
      </p:pic>
      <p:sp>
        <p:nvSpPr>
          <p:cNvPr id="17" name="TextBox 16"/>
          <p:cNvSpPr txBox="1"/>
          <p:nvPr/>
        </p:nvSpPr>
        <p:spPr>
          <a:xfrm>
            <a:off x="4648200" y="2082738"/>
            <a:ext cx="3378200" cy="400110"/>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Hướng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dẫn</a:t>
            </a:r>
            <a:r>
              <a:rPr lang="en-US" sz="2000" dirty="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kích</a:t>
            </a:r>
            <a:r>
              <a:rPr lang="en-US" sz="2000">
                <a:latin typeface="Times New Roman" panose="02020603050405020304" pitchFamily="18" charset="0"/>
                <a:cs typeface="Times New Roman" panose="02020603050405020304" pitchFamily="18" charset="0"/>
              </a:rPr>
              <a:t> hoạt tài khoản</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9472756"/>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F350305B-AF9A-9ABA-F10B-0661889A558E}"/>
              </a:ext>
            </a:extLst>
          </p:cNvPr>
          <p:cNvSpPr>
            <a:spLocks noGrp="1"/>
          </p:cNvSpPr>
          <p:nvPr>
            <p:ph idx="1"/>
          </p:nvPr>
        </p:nvSpPr>
        <p:spPr>
          <a:xfrm>
            <a:off x="838200" y="914400"/>
            <a:ext cx="6705600" cy="5486400"/>
          </a:xfrm>
        </p:spPr>
        <p:txBody>
          <a:bodyPr/>
          <a:lstStyle/>
          <a:p>
            <a:pPr marL="0" indent="347663" algn="just">
              <a:lnSpc>
                <a:spcPts val="2400"/>
              </a:lnSpc>
              <a:spcBef>
                <a:spcPts val="200"/>
              </a:spcBef>
              <a:spcAft>
                <a:spcPts val="200"/>
              </a:spcAft>
              <a:buNone/>
            </a:pPr>
            <a:r>
              <a:rPr lang="en-US" sz="2200" dirty="0">
                <a:effectLst/>
                <a:latin typeface="Times New Roman" panose="02020603050405020304" pitchFamily="18" charset="0"/>
                <a:ea typeface="Calibri" panose="020F0502020204030204" pitchFamily="34" charset="0"/>
              </a:rPr>
              <a:t>* </a:t>
            </a:r>
            <a:r>
              <a:rPr lang="en-US" sz="2200" b="1" dirty="0" err="1">
                <a:effectLst/>
                <a:latin typeface="Times New Roman" panose="02020603050405020304" pitchFamily="18" charset="0"/>
                <a:ea typeface="Calibri" panose="020F0502020204030204" pitchFamily="34" charset="0"/>
              </a:rPr>
              <a:t>Điều</a:t>
            </a:r>
            <a:r>
              <a:rPr lang="en-US" sz="2200" b="1" dirty="0">
                <a:effectLst/>
                <a:latin typeface="Times New Roman" panose="02020603050405020304" pitchFamily="18" charset="0"/>
                <a:ea typeface="Calibri" panose="020F0502020204030204" pitchFamily="34" charset="0"/>
              </a:rPr>
              <a:t> 1. </a:t>
            </a:r>
            <a:r>
              <a:rPr lang="en-US" sz="2200" b="1" dirty="0" err="1">
                <a:effectLst/>
                <a:latin typeface="Times New Roman" panose="02020603050405020304" pitchFamily="18" charset="0"/>
                <a:ea typeface="Calibri" panose="020F0502020204030204" pitchFamily="34" charset="0"/>
              </a:rPr>
              <a:t>Phạm</a:t>
            </a:r>
            <a:r>
              <a:rPr lang="en-US" sz="2200" b="1" dirty="0">
                <a:effectLst/>
                <a:latin typeface="Times New Roman" panose="02020603050405020304" pitchFamily="18" charset="0"/>
                <a:ea typeface="Calibri" panose="020F0502020204030204" pitchFamily="34" charset="0"/>
              </a:rPr>
              <a:t> vi </a:t>
            </a:r>
            <a:r>
              <a:rPr lang="en-US" sz="2200" b="1" dirty="0" err="1">
                <a:effectLst/>
                <a:latin typeface="Times New Roman" panose="02020603050405020304" pitchFamily="18" charset="0"/>
                <a:ea typeface="Calibri" panose="020F0502020204030204" pitchFamily="34" charset="0"/>
              </a:rPr>
              <a:t>điều</a:t>
            </a:r>
            <a:r>
              <a:rPr lang="en-US" sz="2200" b="1" dirty="0">
                <a:effectLst/>
                <a:latin typeface="Times New Roman" panose="02020603050405020304" pitchFamily="18" charset="0"/>
                <a:ea typeface="Calibri" panose="020F0502020204030204" pitchFamily="34" charset="0"/>
              </a:rPr>
              <a:t> </a:t>
            </a:r>
            <a:r>
              <a:rPr lang="en-US" sz="2200" b="1" dirty="0" err="1">
                <a:effectLst/>
                <a:latin typeface="Times New Roman" panose="02020603050405020304" pitchFamily="18" charset="0"/>
                <a:ea typeface="Calibri" panose="020F0502020204030204" pitchFamily="34" charset="0"/>
              </a:rPr>
              <a:t>chỉnh</a:t>
            </a:r>
            <a:endParaRPr lang="en-US" sz="2200" dirty="0">
              <a:effectLst/>
              <a:latin typeface="Times New Roman" panose="02020603050405020304" pitchFamily="18" charset="0"/>
              <a:ea typeface="Calibri" panose="020F0502020204030204" pitchFamily="34" charset="0"/>
            </a:endParaRPr>
          </a:p>
          <a:p>
            <a:pPr marL="0" indent="347663" algn="just">
              <a:lnSpc>
                <a:spcPts val="2400"/>
              </a:lnSpc>
              <a:spcBef>
                <a:spcPts val="200"/>
              </a:spcBef>
              <a:spcAft>
                <a:spcPts val="200"/>
              </a:spcAft>
              <a:buNone/>
            </a:pPr>
            <a:r>
              <a:rPr lang="vi-VN" sz="2200" dirty="0">
                <a:effectLst/>
                <a:latin typeface="Times New Roman" panose="02020603050405020304" pitchFamily="18" charset="0"/>
                <a:ea typeface="Calibri" panose="020F0502020204030204" pitchFamily="34" charset="0"/>
              </a:rPr>
              <a:t>Nghị định này quy định chi tiết </a:t>
            </a:r>
            <a:r>
              <a:rPr lang="en-US" sz="2200" dirty="0" err="1">
                <a:effectLst/>
                <a:latin typeface="Times New Roman" panose="02020603050405020304" pitchFamily="18" charset="0"/>
                <a:ea typeface="Calibri" panose="020F0502020204030204" pitchFamily="34" charset="0"/>
              </a:rPr>
              <a:t>về</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dịch</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vụ</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chứng</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thực</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chữ</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ký</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số</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chuyên</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dùng</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công</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vụ</a:t>
            </a:r>
            <a:r>
              <a:rPr lang="en-US" sz="2200" dirty="0">
                <a:effectLst/>
                <a:latin typeface="Times New Roman" panose="02020603050405020304" pitchFamily="18" charset="0"/>
                <a:ea typeface="Calibri" panose="020F0502020204030204" pitchFamily="34" charset="0"/>
              </a:rPr>
              <a:t>; </a:t>
            </a:r>
            <a:r>
              <a:rPr lang="vi-VN" sz="2200" dirty="0">
                <a:effectLst/>
                <a:latin typeface="Times New Roman" panose="02020603050405020304" pitchFamily="18" charset="0"/>
                <a:ea typeface="Calibri" panose="020F0502020204030204" pitchFamily="34" charset="0"/>
              </a:rPr>
              <a:t>việc cung cấp</a:t>
            </a:r>
            <a:r>
              <a:rPr lang="en-US" sz="2200" dirty="0">
                <a:effectLst/>
                <a:latin typeface="Times New Roman" panose="02020603050405020304" pitchFamily="18" charset="0"/>
                <a:ea typeface="Calibri" panose="020F0502020204030204" pitchFamily="34" charset="0"/>
              </a:rPr>
              <a:t>, </a:t>
            </a:r>
            <a:r>
              <a:rPr lang="vi-VN" sz="2200" dirty="0">
                <a:effectLst/>
                <a:latin typeface="Times New Roman" panose="02020603050405020304" pitchFamily="18" charset="0"/>
                <a:ea typeface="Calibri" panose="020F0502020204030204" pitchFamily="34" charset="0"/>
              </a:rPr>
              <a:t>quản lý</a:t>
            </a:r>
            <a:r>
              <a:rPr lang="en-US" sz="2200" dirty="0">
                <a:effectLst/>
                <a:latin typeface="Times New Roman" panose="02020603050405020304" pitchFamily="18" charset="0"/>
                <a:ea typeface="Calibri" panose="020F0502020204030204" pitchFamily="34" charset="0"/>
              </a:rPr>
              <a:t>,</a:t>
            </a:r>
            <a:r>
              <a:rPr lang="vi-VN" sz="2200" dirty="0">
                <a:effectLst/>
                <a:latin typeface="Times New Roman" panose="02020603050405020304" pitchFamily="18" charset="0"/>
                <a:ea typeface="Calibri" panose="020F0502020204030204" pitchFamily="34" charset="0"/>
              </a:rPr>
              <a:t> sử dụng </a:t>
            </a:r>
            <a:r>
              <a:rPr lang="en-GB" sz="2200" dirty="0" err="1">
                <a:effectLst/>
                <a:latin typeface="Times New Roman" panose="02020603050405020304" pitchFamily="18" charset="0"/>
                <a:ea typeface="Calibri" panose="020F0502020204030204" pitchFamily="34" charset="0"/>
              </a:rPr>
              <a:t>chữ</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ký</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số</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chuyên</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dùng</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công</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vụ</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chứng</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thư</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chữ</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ký</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số</a:t>
            </a:r>
            <a:r>
              <a:rPr lang="en-GB"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chuyên</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dùng</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công</a:t>
            </a:r>
            <a:r>
              <a:rPr lang="en-US" sz="2200" dirty="0">
                <a:effectLst/>
                <a:latin typeface="Times New Roman" panose="02020603050405020304" pitchFamily="18" charset="0"/>
                <a:ea typeface="Calibri" panose="020F0502020204030204" pitchFamily="34" charset="0"/>
              </a:rPr>
              <a:t> </a:t>
            </a:r>
            <a:r>
              <a:rPr lang="en-US" sz="2200" dirty="0" err="1">
                <a:effectLst/>
                <a:latin typeface="Times New Roman" panose="02020603050405020304" pitchFamily="18" charset="0"/>
                <a:ea typeface="Calibri" panose="020F0502020204030204" pitchFamily="34" charset="0"/>
              </a:rPr>
              <a:t>vụ</a:t>
            </a:r>
            <a:r>
              <a:rPr lang="en-US"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và</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dịch</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vụ</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chứng</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thực</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chữ</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ký</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số</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chuyên</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dùng</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công</a:t>
            </a:r>
            <a:r>
              <a:rPr lang="en-GB" sz="2200" dirty="0">
                <a:effectLst/>
                <a:latin typeface="Times New Roman" panose="02020603050405020304" pitchFamily="18" charset="0"/>
                <a:ea typeface="Calibri" panose="020F0502020204030204" pitchFamily="34" charset="0"/>
              </a:rPr>
              <a:t> </a:t>
            </a:r>
            <a:r>
              <a:rPr lang="en-GB" sz="2200" dirty="0" err="1">
                <a:effectLst/>
                <a:latin typeface="Times New Roman" panose="02020603050405020304" pitchFamily="18" charset="0"/>
                <a:ea typeface="Calibri" panose="020F0502020204030204" pitchFamily="34" charset="0"/>
              </a:rPr>
              <a:t>vụ</a:t>
            </a:r>
            <a:r>
              <a:rPr lang="en-GB" sz="2200" dirty="0">
                <a:effectLst/>
                <a:latin typeface="Times New Roman" panose="02020603050405020304" pitchFamily="18" charset="0"/>
                <a:ea typeface="Calibri" panose="020F0502020204030204" pitchFamily="34" charset="0"/>
              </a:rPr>
              <a:t>.</a:t>
            </a:r>
            <a:endParaRPr lang="en-US" altLang="en-US" sz="2200" b="1" dirty="0"/>
          </a:p>
          <a:p>
            <a:pPr marL="0" indent="347663" algn="just">
              <a:lnSpc>
                <a:spcPts val="2400"/>
              </a:lnSpc>
              <a:spcBef>
                <a:spcPts val="200"/>
              </a:spcBef>
              <a:spcAft>
                <a:spcPts val="200"/>
              </a:spcAft>
              <a:buNone/>
            </a:pPr>
            <a:r>
              <a:rPr lang="en-US" altLang="en-US" sz="2200" b="1" dirty="0"/>
              <a:t>* </a:t>
            </a:r>
            <a:r>
              <a:rPr lang="en-US" altLang="en-US" sz="2200" b="1" dirty="0" err="1"/>
              <a:t>Điều</a:t>
            </a:r>
            <a:r>
              <a:rPr lang="en-US" altLang="en-US" sz="2200" b="1" dirty="0"/>
              <a:t> 2. </a:t>
            </a:r>
            <a:r>
              <a:rPr lang="en-US" altLang="en-US" sz="2200" b="1" dirty="0" err="1"/>
              <a:t>Đối</a:t>
            </a:r>
            <a:r>
              <a:rPr lang="en-US" altLang="en-US" sz="2200" b="1" dirty="0"/>
              <a:t> </a:t>
            </a:r>
            <a:r>
              <a:rPr lang="en-US" altLang="en-US" sz="2200" b="1" dirty="0" err="1"/>
              <a:t>tượng</a:t>
            </a:r>
            <a:r>
              <a:rPr lang="en-US" altLang="en-US" sz="2200" b="1" dirty="0"/>
              <a:t> </a:t>
            </a:r>
            <a:r>
              <a:rPr lang="en-US" altLang="en-US" sz="2200" b="1" dirty="0" err="1"/>
              <a:t>áp</a:t>
            </a:r>
            <a:r>
              <a:rPr lang="en-US" altLang="en-US" sz="2200" b="1" dirty="0"/>
              <a:t> </a:t>
            </a:r>
            <a:r>
              <a:rPr lang="en-US" altLang="en-US" sz="2200" b="1" dirty="0" err="1"/>
              <a:t>dụng</a:t>
            </a:r>
            <a:endParaRPr lang="en-US" altLang="en-US" sz="2200" b="1" dirty="0"/>
          </a:p>
          <a:p>
            <a:pPr marL="0" indent="342900" algn="just">
              <a:lnSpc>
                <a:spcPts val="2400"/>
              </a:lnSpc>
              <a:spcBef>
                <a:spcPts val="200"/>
              </a:spcBef>
              <a:spcAft>
                <a:spcPts val="200"/>
              </a:spcAft>
              <a:buNone/>
            </a:pPr>
            <a:r>
              <a:rPr lang="en-US" sz="2200" dirty="0">
                <a:effectLst/>
                <a:ea typeface="Calibri" panose="020F0502020204030204" pitchFamily="34" charset="0"/>
              </a:rPr>
              <a:t>- </a:t>
            </a:r>
            <a:r>
              <a:rPr lang="en-US" sz="2200" dirty="0" err="1">
                <a:effectLst/>
                <a:ea typeface="Calibri" panose="020F0502020204030204" pitchFamily="34" charset="0"/>
              </a:rPr>
              <a:t>Các</a:t>
            </a:r>
            <a:r>
              <a:rPr lang="en-US" sz="2200" dirty="0">
                <a:effectLst/>
                <a:ea typeface="Calibri" panose="020F0502020204030204" pitchFamily="34" charset="0"/>
              </a:rPr>
              <a:t> </a:t>
            </a:r>
            <a:r>
              <a:rPr lang="en-US" sz="2200" dirty="0" err="1">
                <a:effectLst/>
                <a:ea typeface="Calibri" panose="020F0502020204030204" pitchFamily="34" charset="0"/>
              </a:rPr>
              <a:t>cơ</a:t>
            </a:r>
            <a:r>
              <a:rPr lang="en-US" sz="2200" dirty="0">
                <a:effectLst/>
                <a:ea typeface="Calibri" panose="020F0502020204030204" pitchFamily="34" charset="0"/>
              </a:rPr>
              <a:t> </a:t>
            </a:r>
            <a:r>
              <a:rPr lang="en-US" sz="2200" dirty="0" err="1">
                <a:effectLst/>
                <a:ea typeface="Calibri" panose="020F0502020204030204" pitchFamily="34" charset="0"/>
              </a:rPr>
              <a:t>quan</a:t>
            </a:r>
            <a:r>
              <a:rPr lang="en-US" sz="2200" dirty="0">
                <a:effectLst/>
                <a:ea typeface="Calibri" panose="020F0502020204030204" pitchFamily="34" charset="0"/>
              </a:rPr>
              <a:t>, </a:t>
            </a:r>
            <a:r>
              <a:rPr lang="en-US" sz="2200" dirty="0" err="1">
                <a:effectLst/>
                <a:ea typeface="Calibri" panose="020F0502020204030204" pitchFamily="34" charset="0"/>
              </a:rPr>
              <a:t>tổ</a:t>
            </a:r>
            <a:r>
              <a:rPr lang="en-US" sz="2200" dirty="0">
                <a:effectLst/>
                <a:ea typeface="Calibri" panose="020F0502020204030204" pitchFamily="34" charset="0"/>
              </a:rPr>
              <a:t> </a:t>
            </a:r>
            <a:r>
              <a:rPr lang="en-US" sz="2200" dirty="0" err="1">
                <a:effectLst/>
                <a:ea typeface="Calibri" panose="020F0502020204030204" pitchFamily="34" charset="0"/>
              </a:rPr>
              <a:t>chức</a:t>
            </a:r>
            <a:r>
              <a:rPr lang="en-US" sz="2200" dirty="0">
                <a:effectLst/>
                <a:ea typeface="Calibri" panose="020F0502020204030204" pitchFamily="34" charset="0"/>
              </a:rPr>
              <a:t> </a:t>
            </a:r>
            <a:r>
              <a:rPr lang="en-US" sz="2200" dirty="0" err="1">
                <a:effectLst/>
                <a:ea typeface="Calibri" panose="020F0502020204030204" pitchFamily="34" charset="0"/>
              </a:rPr>
              <a:t>thuộc</a:t>
            </a:r>
            <a:r>
              <a:rPr lang="en-US" sz="2200" dirty="0">
                <a:effectLst/>
                <a:ea typeface="Calibri" panose="020F0502020204030204" pitchFamily="34" charset="0"/>
              </a:rPr>
              <a:t> </a:t>
            </a:r>
            <a:r>
              <a:rPr lang="en-US" sz="2200" dirty="0" err="1">
                <a:effectLst/>
                <a:ea typeface="Calibri" panose="020F0502020204030204" pitchFamily="34" charset="0"/>
              </a:rPr>
              <a:t>các</a:t>
            </a:r>
            <a:r>
              <a:rPr lang="en-US" sz="2200" dirty="0">
                <a:effectLst/>
                <a:ea typeface="Calibri" panose="020F0502020204030204" pitchFamily="34" charset="0"/>
              </a:rPr>
              <a:t> </a:t>
            </a:r>
            <a:r>
              <a:rPr lang="en-US" sz="2200" dirty="0" err="1">
                <a:effectLst/>
                <a:ea typeface="Calibri" panose="020F0502020204030204" pitchFamily="34" charset="0"/>
              </a:rPr>
              <a:t>cơ</a:t>
            </a:r>
            <a:r>
              <a:rPr lang="en-US" sz="2200" dirty="0">
                <a:effectLst/>
                <a:ea typeface="Calibri" panose="020F0502020204030204" pitchFamily="34" charset="0"/>
              </a:rPr>
              <a:t> </a:t>
            </a:r>
            <a:r>
              <a:rPr lang="en-US" sz="2200" dirty="0" err="1">
                <a:effectLst/>
                <a:ea typeface="Calibri" panose="020F0502020204030204" pitchFamily="34" charset="0"/>
              </a:rPr>
              <a:t>quan</a:t>
            </a:r>
            <a:r>
              <a:rPr lang="en-US" sz="2200" dirty="0">
                <a:effectLst/>
                <a:ea typeface="Calibri" panose="020F0502020204030204" pitchFamily="34" charset="0"/>
              </a:rPr>
              <a:t> </a:t>
            </a:r>
            <a:r>
              <a:rPr lang="en-US" sz="2200" dirty="0" err="1">
                <a:effectLst/>
                <a:ea typeface="Calibri" panose="020F0502020204030204" pitchFamily="34" charset="0"/>
              </a:rPr>
              <a:t>nhà</a:t>
            </a:r>
            <a:r>
              <a:rPr lang="en-US" sz="2200" dirty="0">
                <a:effectLst/>
                <a:ea typeface="Calibri" panose="020F0502020204030204" pitchFamily="34" charset="0"/>
              </a:rPr>
              <a:t> </a:t>
            </a:r>
            <a:r>
              <a:rPr lang="en-US" sz="2200" dirty="0" err="1">
                <a:effectLst/>
                <a:ea typeface="Calibri" panose="020F0502020204030204" pitchFamily="34" charset="0"/>
              </a:rPr>
              <a:t>nước</a:t>
            </a:r>
            <a:r>
              <a:rPr lang="en-US" sz="2200" dirty="0">
                <a:effectLst/>
                <a:ea typeface="Calibri" panose="020F0502020204030204" pitchFamily="34" charset="0"/>
              </a:rPr>
              <a:t>; </a:t>
            </a:r>
            <a:r>
              <a:rPr lang="en-US" sz="2200" dirty="0" err="1">
                <a:effectLst/>
                <a:ea typeface="Calibri" panose="020F0502020204030204" pitchFamily="34" charset="0"/>
              </a:rPr>
              <a:t>tổ</a:t>
            </a:r>
            <a:r>
              <a:rPr lang="en-US" sz="2200" dirty="0">
                <a:effectLst/>
                <a:ea typeface="Calibri" panose="020F0502020204030204" pitchFamily="34" charset="0"/>
              </a:rPr>
              <a:t> </a:t>
            </a:r>
            <a:r>
              <a:rPr lang="en-US" sz="2200" dirty="0" err="1">
                <a:effectLst/>
                <a:ea typeface="Calibri" panose="020F0502020204030204" pitchFamily="34" charset="0"/>
              </a:rPr>
              <a:t>chức</a:t>
            </a:r>
            <a:r>
              <a:rPr lang="en-US" sz="2200" dirty="0">
                <a:effectLst/>
                <a:ea typeface="Calibri" panose="020F0502020204030204" pitchFamily="34" charset="0"/>
              </a:rPr>
              <a:t> </a:t>
            </a:r>
            <a:r>
              <a:rPr lang="en-US" sz="2200" dirty="0" err="1">
                <a:effectLst/>
                <a:ea typeface="Calibri" panose="020F0502020204030204" pitchFamily="34" charset="0"/>
              </a:rPr>
              <a:t>chính</a:t>
            </a:r>
            <a:r>
              <a:rPr lang="en-US" sz="2200" dirty="0">
                <a:effectLst/>
                <a:ea typeface="Calibri" panose="020F0502020204030204" pitchFamily="34" charset="0"/>
              </a:rPr>
              <a:t> </a:t>
            </a:r>
            <a:r>
              <a:rPr lang="en-US" sz="2200" dirty="0" err="1">
                <a:effectLst/>
                <a:ea typeface="Calibri" panose="020F0502020204030204" pitchFamily="34" charset="0"/>
              </a:rPr>
              <a:t>trị</a:t>
            </a:r>
            <a:r>
              <a:rPr lang="en-US" sz="2200" dirty="0">
                <a:effectLst/>
                <a:ea typeface="Calibri" panose="020F0502020204030204" pitchFamily="34" charset="0"/>
              </a:rPr>
              <a:t>; </a:t>
            </a:r>
            <a:r>
              <a:rPr lang="en-US" sz="2200" dirty="0" err="1">
                <a:effectLst/>
                <a:ea typeface="Calibri" panose="020F0502020204030204" pitchFamily="34" charset="0"/>
              </a:rPr>
              <a:t>tổ</a:t>
            </a:r>
            <a:r>
              <a:rPr lang="en-US" sz="2200" dirty="0">
                <a:effectLst/>
                <a:ea typeface="Calibri" panose="020F0502020204030204" pitchFamily="34" charset="0"/>
              </a:rPr>
              <a:t> </a:t>
            </a:r>
            <a:r>
              <a:rPr lang="en-US" sz="2200" dirty="0" err="1">
                <a:effectLst/>
                <a:ea typeface="Calibri" panose="020F0502020204030204" pitchFamily="34" charset="0"/>
              </a:rPr>
              <a:t>chức</a:t>
            </a:r>
            <a:r>
              <a:rPr lang="en-US" sz="2200" dirty="0">
                <a:effectLst/>
                <a:ea typeface="Calibri" panose="020F0502020204030204" pitchFamily="34" charset="0"/>
              </a:rPr>
              <a:t> </a:t>
            </a:r>
            <a:r>
              <a:rPr lang="en-US" sz="2200" dirty="0" err="1">
                <a:effectLst/>
                <a:ea typeface="Calibri" panose="020F0502020204030204" pitchFamily="34" charset="0"/>
              </a:rPr>
              <a:t>chính</a:t>
            </a:r>
            <a:r>
              <a:rPr lang="en-US" sz="2200" dirty="0">
                <a:effectLst/>
                <a:ea typeface="Calibri" panose="020F0502020204030204" pitchFamily="34" charset="0"/>
              </a:rPr>
              <a:t> </a:t>
            </a:r>
            <a:r>
              <a:rPr lang="en-US" sz="2200" dirty="0" err="1">
                <a:effectLst/>
                <a:ea typeface="Calibri" panose="020F0502020204030204" pitchFamily="34" charset="0"/>
              </a:rPr>
              <a:t>trị</a:t>
            </a:r>
            <a:r>
              <a:rPr lang="en-US" sz="2200" dirty="0">
                <a:effectLst/>
                <a:ea typeface="Calibri" panose="020F0502020204030204" pitchFamily="34" charset="0"/>
              </a:rPr>
              <a:t> - </a:t>
            </a:r>
            <a:r>
              <a:rPr lang="en-US" sz="2200" dirty="0" err="1">
                <a:effectLst/>
                <a:ea typeface="Calibri" panose="020F0502020204030204" pitchFamily="34" charset="0"/>
              </a:rPr>
              <a:t>xã</a:t>
            </a:r>
            <a:r>
              <a:rPr lang="en-US" sz="2200" dirty="0">
                <a:effectLst/>
                <a:ea typeface="Calibri" panose="020F0502020204030204" pitchFamily="34" charset="0"/>
              </a:rPr>
              <a:t> </a:t>
            </a:r>
            <a:r>
              <a:rPr lang="en-US" sz="2200" dirty="0" err="1">
                <a:effectLst/>
                <a:ea typeface="Calibri" panose="020F0502020204030204" pitchFamily="34" charset="0"/>
              </a:rPr>
              <a:t>hội</a:t>
            </a:r>
            <a:r>
              <a:rPr lang="en-US" sz="2200" dirty="0">
                <a:effectLst/>
                <a:ea typeface="Calibri" panose="020F0502020204030204" pitchFamily="34" charset="0"/>
              </a:rPr>
              <a:t>; </a:t>
            </a:r>
            <a:r>
              <a:rPr lang="en-US" sz="2200" dirty="0" err="1">
                <a:effectLst/>
                <a:ea typeface="Calibri" panose="020F0502020204030204" pitchFamily="34" charset="0"/>
              </a:rPr>
              <a:t>đơn</a:t>
            </a:r>
            <a:r>
              <a:rPr lang="en-US" sz="2200" dirty="0">
                <a:effectLst/>
                <a:ea typeface="Calibri" panose="020F0502020204030204" pitchFamily="34" charset="0"/>
              </a:rPr>
              <a:t> </a:t>
            </a:r>
            <a:r>
              <a:rPr lang="en-US" sz="2200" dirty="0" err="1">
                <a:effectLst/>
                <a:ea typeface="Calibri" panose="020F0502020204030204" pitchFamily="34" charset="0"/>
              </a:rPr>
              <a:t>vị</a:t>
            </a:r>
            <a:r>
              <a:rPr lang="en-US" sz="2200" dirty="0">
                <a:effectLst/>
                <a:ea typeface="Calibri" panose="020F0502020204030204" pitchFamily="34" charset="0"/>
              </a:rPr>
              <a:t> </a:t>
            </a:r>
            <a:r>
              <a:rPr lang="en-US" sz="2200" dirty="0" err="1">
                <a:effectLst/>
                <a:ea typeface="Calibri" panose="020F0502020204030204" pitchFamily="34" charset="0"/>
              </a:rPr>
              <a:t>sự</a:t>
            </a:r>
            <a:r>
              <a:rPr lang="en-US" sz="2200" dirty="0">
                <a:effectLst/>
                <a:ea typeface="Calibri" panose="020F0502020204030204" pitchFamily="34" charset="0"/>
              </a:rPr>
              <a:t> </a:t>
            </a:r>
            <a:r>
              <a:rPr lang="en-US" sz="2200" dirty="0" err="1">
                <a:effectLst/>
                <a:ea typeface="Calibri" panose="020F0502020204030204" pitchFamily="34" charset="0"/>
              </a:rPr>
              <a:t>nghiệp</a:t>
            </a:r>
            <a:r>
              <a:rPr lang="en-US" sz="2200" dirty="0">
                <a:effectLst/>
                <a:ea typeface="Calibri" panose="020F0502020204030204" pitchFamily="34" charset="0"/>
              </a:rPr>
              <a:t> </a:t>
            </a:r>
            <a:r>
              <a:rPr lang="en-US" sz="2200" dirty="0" err="1">
                <a:effectLst/>
                <a:ea typeface="Calibri" panose="020F0502020204030204" pitchFamily="34" charset="0"/>
              </a:rPr>
              <a:t>công</a:t>
            </a:r>
            <a:r>
              <a:rPr lang="en-US" sz="2200" dirty="0">
                <a:effectLst/>
                <a:ea typeface="Calibri" panose="020F0502020204030204" pitchFamily="34" charset="0"/>
              </a:rPr>
              <a:t> </a:t>
            </a:r>
            <a:r>
              <a:rPr lang="en-US" sz="2200" dirty="0" err="1">
                <a:effectLst/>
                <a:ea typeface="Calibri" panose="020F0502020204030204" pitchFamily="34" charset="0"/>
              </a:rPr>
              <a:t>lập</a:t>
            </a:r>
            <a:r>
              <a:rPr lang="en-US" sz="2200" dirty="0">
                <a:effectLst/>
                <a:ea typeface="Calibri" panose="020F0502020204030204" pitchFamily="34" charset="0"/>
              </a:rPr>
              <a:t>.</a:t>
            </a:r>
          </a:p>
          <a:p>
            <a:pPr marL="0" indent="342900" algn="just">
              <a:lnSpc>
                <a:spcPts val="2400"/>
              </a:lnSpc>
              <a:spcBef>
                <a:spcPts val="200"/>
              </a:spcBef>
              <a:spcAft>
                <a:spcPts val="200"/>
              </a:spcAft>
              <a:buNone/>
            </a:pPr>
            <a:r>
              <a:rPr lang="en-US" sz="2200" dirty="0">
                <a:effectLst/>
                <a:ea typeface="Calibri" panose="020F0502020204030204" pitchFamily="34" charset="0"/>
              </a:rPr>
              <a:t>- </a:t>
            </a:r>
            <a:r>
              <a:rPr lang="en-US" sz="2200" dirty="0" err="1">
                <a:effectLst/>
                <a:ea typeface="Calibri" panose="020F0502020204030204" pitchFamily="34" charset="0"/>
              </a:rPr>
              <a:t>Cán</a:t>
            </a:r>
            <a:r>
              <a:rPr lang="en-US" sz="2200" dirty="0">
                <a:effectLst/>
                <a:ea typeface="Calibri" panose="020F0502020204030204" pitchFamily="34" charset="0"/>
              </a:rPr>
              <a:t> </a:t>
            </a:r>
            <a:r>
              <a:rPr lang="en-US" sz="2200" dirty="0" err="1">
                <a:effectLst/>
                <a:ea typeface="Calibri" panose="020F0502020204030204" pitchFamily="34" charset="0"/>
              </a:rPr>
              <a:t>bộ</a:t>
            </a:r>
            <a:r>
              <a:rPr lang="en-US" sz="2200" dirty="0">
                <a:effectLst/>
                <a:ea typeface="Calibri" panose="020F0502020204030204" pitchFamily="34" charset="0"/>
              </a:rPr>
              <a:t>, </a:t>
            </a:r>
            <a:r>
              <a:rPr lang="en-US" sz="2200" dirty="0" err="1">
                <a:effectLst/>
                <a:ea typeface="Calibri" panose="020F0502020204030204" pitchFamily="34" charset="0"/>
              </a:rPr>
              <a:t>công</a:t>
            </a:r>
            <a:r>
              <a:rPr lang="en-US" sz="2200" dirty="0">
                <a:effectLst/>
                <a:ea typeface="Calibri" panose="020F0502020204030204" pitchFamily="34" charset="0"/>
              </a:rPr>
              <a:t> </a:t>
            </a:r>
            <a:r>
              <a:rPr lang="en-US" sz="2200" dirty="0" err="1">
                <a:effectLst/>
                <a:ea typeface="Calibri" panose="020F0502020204030204" pitchFamily="34" charset="0"/>
              </a:rPr>
              <a:t>chức</a:t>
            </a:r>
            <a:r>
              <a:rPr lang="en-US" sz="2200" dirty="0">
                <a:effectLst/>
                <a:ea typeface="Calibri" panose="020F0502020204030204" pitchFamily="34" charset="0"/>
              </a:rPr>
              <a:t>, </a:t>
            </a:r>
            <a:r>
              <a:rPr lang="en-US" sz="2200" dirty="0" err="1">
                <a:effectLst/>
                <a:ea typeface="Calibri" panose="020F0502020204030204" pitchFamily="34" charset="0"/>
              </a:rPr>
              <a:t>viên</a:t>
            </a:r>
            <a:r>
              <a:rPr lang="en-US" sz="2200" dirty="0">
                <a:effectLst/>
                <a:ea typeface="Calibri" panose="020F0502020204030204" pitchFamily="34" charset="0"/>
              </a:rPr>
              <a:t> </a:t>
            </a:r>
            <a:r>
              <a:rPr lang="en-US" sz="2200" dirty="0" err="1">
                <a:effectLst/>
                <a:ea typeface="Calibri" panose="020F0502020204030204" pitchFamily="34" charset="0"/>
              </a:rPr>
              <a:t>chức</a:t>
            </a:r>
            <a:r>
              <a:rPr lang="en-US" sz="2200" dirty="0">
                <a:effectLst/>
                <a:ea typeface="Calibri" panose="020F0502020204030204" pitchFamily="34" charset="0"/>
              </a:rPr>
              <a:t>, </a:t>
            </a:r>
            <a:r>
              <a:rPr lang="en-US" sz="2200" dirty="0" err="1">
                <a:effectLst/>
                <a:ea typeface="Calibri" panose="020F0502020204030204" pitchFamily="34" charset="0"/>
              </a:rPr>
              <a:t>người</a:t>
            </a:r>
            <a:r>
              <a:rPr lang="en-US" sz="2200" dirty="0">
                <a:effectLst/>
                <a:ea typeface="Calibri" panose="020F0502020204030204" pitchFamily="34" charset="0"/>
              </a:rPr>
              <a:t> </a:t>
            </a:r>
            <a:r>
              <a:rPr lang="en-US" sz="2200" dirty="0" err="1">
                <a:effectLst/>
                <a:ea typeface="Calibri" panose="020F0502020204030204" pitchFamily="34" charset="0"/>
              </a:rPr>
              <a:t>làm</a:t>
            </a:r>
            <a:r>
              <a:rPr lang="en-US" sz="2200" dirty="0">
                <a:effectLst/>
                <a:ea typeface="Calibri" panose="020F0502020204030204" pitchFamily="34" charset="0"/>
              </a:rPr>
              <a:t> </a:t>
            </a:r>
            <a:r>
              <a:rPr lang="en-US" sz="2200" dirty="0" err="1">
                <a:effectLst/>
                <a:ea typeface="Calibri" panose="020F0502020204030204" pitchFamily="34" charset="0"/>
              </a:rPr>
              <a:t>việc</a:t>
            </a:r>
            <a:r>
              <a:rPr lang="en-US" sz="2200" dirty="0">
                <a:effectLst/>
                <a:ea typeface="Calibri" panose="020F0502020204030204" pitchFamily="34" charset="0"/>
              </a:rPr>
              <a:t> </a:t>
            </a:r>
            <a:r>
              <a:rPr lang="en-US" sz="2200" dirty="0" err="1">
                <a:effectLst/>
                <a:ea typeface="Calibri" panose="020F0502020204030204" pitchFamily="34" charset="0"/>
              </a:rPr>
              <a:t>trong</a:t>
            </a:r>
            <a:r>
              <a:rPr lang="en-US" sz="2200" dirty="0">
                <a:effectLst/>
                <a:ea typeface="Calibri" panose="020F0502020204030204" pitchFamily="34" charset="0"/>
              </a:rPr>
              <a:t> </a:t>
            </a:r>
            <a:r>
              <a:rPr lang="en-US" sz="2200" dirty="0" err="1">
                <a:effectLst/>
                <a:ea typeface="Calibri" panose="020F0502020204030204" pitchFamily="34" charset="0"/>
              </a:rPr>
              <a:t>lực</a:t>
            </a:r>
            <a:r>
              <a:rPr lang="en-US" sz="2200" dirty="0">
                <a:effectLst/>
                <a:ea typeface="Calibri" panose="020F0502020204030204" pitchFamily="34" charset="0"/>
              </a:rPr>
              <a:t> </a:t>
            </a:r>
            <a:r>
              <a:rPr lang="en-US" sz="2200" dirty="0" err="1">
                <a:effectLst/>
                <a:ea typeface="Calibri" panose="020F0502020204030204" pitchFamily="34" charset="0"/>
              </a:rPr>
              <a:t>lượng</a:t>
            </a:r>
            <a:r>
              <a:rPr lang="en-US" sz="2200" dirty="0">
                <a:effectLst/>
                <a:ea typeface="Calibri" panose="020F0502020204030204" pitchFamily="34" charset="0"/>
              </a:rPr>
              <a:t> </a:t>
            </a:r>
            <a:r>
              <a:rPr lang="en-US" sz="2200" dirty="0" err="1">
                <a:effectLst/>
                <a:ea typeface="Calibri" panose="020F0502020204030204" pitchFamily="34" charset="0"/>
              </a:rPr>
              <a:t>vũ</a:t>
            </a:r>
            <a:r>
              <a:rPr lang="en-US" sz="2200" dirty="0">
                <a:effectLst/>
                <a:ea typeface="Calibri" panose="020F0502020204030204" pitchFamily="34" charset="0"/>
              </a:rPr>
              <a:t> </a:t>
            </a:r>
            <a:r>
              <a:rPr lang="en-US" sz="2200" dirty="0" err="1">
                <a:effectLst/>
                <a:ea typeface="Calibri" panose="020F0502020204030204" pitchFamily="34" charset="0"/>
              </a:rPr>
              <a:t>trang</a:t>
            </a:r>
            <a:r>
              <a:rPr lang="en-US" sz="2200" dirty="0">
                <a:effectLst/>
                <a:ea typeface="Calibri" panose="020F0502020204030204" pitchFamily="34" charset="0"/>
              </a:rPr>
              <a:t> </a:t>
            </a:r>
            <a:r>
              <a:rPr lang="en-US" sz="2200" dirty="0" err="1">
                <a:effectLst/>
                <a:ea typeface="Calibri" panose="020F0502020204030204" pitchFamily="34" charset="0"/>
              </a:rPr>
              <a:t>nhân</a:t>
            </a:r>
            <a:r>
              <a:rPr lang="en-US" sz="2200" dirty="0">
                <a:effectLst/>
                <a:ea typeface="Calibri" panose="020F0502020204030204" pitchFamily="34" charset="0"/>
              </a:rPr>
              <a:t> </a:t>
            </a:r>
            <a:r>
              <a:rPr lang="en-US" sz="2200" dirty="0" err="1">
                <a:effectLst/>
                <a:ea typeface="Calibri" panose="020F0502020204030204" pitchFamily="34" charset="0"/>
              </a:rPr>
              <a:t>dân</a:t>
            </a:r>
            <a:r>
              <a:rPr lang="en-US" sz="2200" dirty="0">
                <a:effectLst/>
                <a:ea typeface="Calibri" panose="020F0502020204030204" pitchFamily="34" charset="0"/>
              </a:rPr>
              <a:t> </a:t>
            </a:r>
            <a:r>
              <a:rPr lang="en-US" sz="2200" dirty="0" err="1">
                <a:effectLst/>
                <a:ea typeface="Calibri" panose="020F0502020204030204" pitchFamily="34" charset="0"/>
              </a:rPr>
              <a:t>và</a:t>
            </a:r>
            <a:r>
              <a:rPr lang="en-US" sz="2200" dirty="0">
                <a:effectLst/>
                <a:ea typeface="Calibri" panose="020F0502020204030204" pitchFamily="34" charset="0"/>
              </a:rPr>
              <a:t> </a:t>
            </a:r>
            <a:r>
              <a:rPr lang="en-US" sz="2200" dirty="0" err="1">
                <a:effectLst/>
                <a:ea typeface="Calibri" panose="020F0502020204030204" pitchFamily="34" charset="0"/>
              </a:rPr>
              <a:t>người</a:t>
            </a:r>
            <a:r>
              <a:rPr lang="en-US" sz="2200" dirty="0">
                <a:effectLst/>
                <a:ea typeface="Calibri" panose="020F0502020204030204" pitchFamily="34" charset="0"/>
              </a:rPr>
              <a:t> </a:t>
            </a:r>
            <a:r>
              <a:rPr lang="en-US" sz="2200" dirty="0" err="1">
                <a:effectLst/>
                <a:ea typeface="Calibri" panose="020F0502020204030204" pitchFamily="34" charset="0"/>
              </a:rPr>
              <a:t>làm</a:t>
            </a:r>
            <a:r>
              <a:rPr lang="en-US" sz="2200" dirty="0">
                <a:effectLst/>
                <a:ea typeface="Calibri" panose="020F0502020204030204" pitchFamily="34" charset="0"/>
              </a:rPr>
              <a:t> </a:t>
            </a:r>
            <a:r>
              <a:rPr lang="en-US" sz="2200" dirty="0" err="1">
                <a:effectLst/>
                <a:ea typeface="Calibri" panose="020F0502020204030204" pitchFamily="34" charset="0"/>
              </a:rPr>
              <a:t>việc</a:t>
            </a:r>
            <a:r>
              <a:rPr lang="en-US" sz="2200" dirty="0">
                <a:effectLst/>
                <a:ea typeface="Calibri" panose="020F0502020204030204" pitchFamily="34" charset="0"/>
              </a:rPr>
              <a:t> </a:t>
            </a:r>
            <a:r>
              <a:rPr lang="en-US" sz="2200" dirty="0" err="1">
                <a:effectLst/>
                <a:ea typeface="Calibri" panose="020F0502020204030204" pitchFamily="34" charset="0"/>
              </a:rPr>
              <a:t>trong</a:t>
            </a:r>
            <a:r>
              <a:rPr lang="en-US" sz="2200" dirty="0">
                <a:effectLst/>
                <a:ea typeface="Calibri" panose="020F0502020204030204" pitchFamily="34" charset="0"/>
              </a:rPr>
              <a:t> </a:t>
            </a:r>
            <a:r>
              <a:rPr lang="en-US" sz="2200" dirty="0" err="1">
                <a:effectLst/>
                <a:ea typeface="Calibri" panose="020F0502020204030204" pitchFamily="34" charset="0"/>
              </a:rPr>
              <a:t>tổ</a:t>
            </a:r>
            <a:r>
              <a:rPr lang="en-US" sz="2200" dirty="0">
                <a:effectLst/>
                <a:ea typeface="Calibri" panose="020F0502020204030204" pitchFamily="34" charset="0"/>
              </a:rPr>
              <a:t> </a:t>
            </a:r>
            <a:r>
              <a:rPr lang="en-US" sz="2200" dirty="0" err="1">
                <a:effectLst/>
                <a:ea typeface="Calibri" panose="020F0502020204030204" pitchFamily="34" charset="0"/>
              </a:rPr>
              <a:t>chức</a:t>
            </a:r>
            <a:r>
              <a:rPr lang="en-US" sz="2200" dirty="0">
                <a:effectLst/>
                <a:ea typeface="Calibri" panose="020F0502020204030204" pitchFamily="34" charset="0"/>
              </a:rPr>
              <a:t> </a:t>
            </a:r>
            <a:r>
              <a:rPr lang="en-US" sz="2200" dirty="0" err="1">
                <a:effectLst/>
                <a:ea typeface="Calibri" panose="020F0502020204030204" pitchFamily="34" charset="0"/>
              </a:rPr>
              <a:t>cơ</a:t>
            </a:r>
            <a:r>
              <a:rPr lang="en-US" sz="2200" dirty="0">
                <a:effectLst/>
                <a:ea typeface="Calibri" panose="020F0502020204030204" pitchFamily="34" charset="0"/>
              </a:rPr>
              <a:t> </a:t>
            </a:r>
            <a:r>
              <a:rPr lang="en-US" sz="2200" dirty="0" err="1">
                <a:effectLst/>
                <a:ea typeface="Calibri" panose="020F0502020204030204" pitchFamily="34" charset="0"/>
              </a:rPr>
              <a:t>yếu</a:t>
            </a:r>
            <a:r>
              <a:rPr lang="en-US" sz="2200" dirty="0">
                <a:effectLst/>
                <a:ea typeface="Calibri" panose="020F0502020204030204" pitchFamily="34" charset="0"/>
              </a:rPr>
              <a:t>.</a:t>
            </a:r>
          </a:p>
          <a:p>
            <a:pPr marL="0" indent="342900" algn="just">
              <a:lnSpc>
                <a:spcPts val="2400"/>
              </a:lnSpc>
              <a:spcBef>
                <a:spcPts val="200"/>
              </a:spcBef>
              <a:spcAft>
                <a:spcPts val="200"/>
              </a:spcAft>
              <a:buNone/>
            </a:pPr>
            <a:r>
              <a:rPr lang="en-US" sz="2200" kern="0" dirty="0">
                <a:effectLst/>
                <a:ea typeface="Calibri" panose="020F0502020204030204" pitchFamily="34" charset="0"/>
              </a:rPr>
              <a:t>- </a:t>
            </a:r>
            <a:r>
              <a:rPr lang="en-US" sz="2200" kern="0" dirty="0" err="1">
                <a:effectLst/>
                <a:ea typeface="Calibri" panose="020F0502020204030204" pitchFamily="34" charset="0"/>
              </a:rPr>
              <a:t>Các</a:t>
            </a:r>
            <a:r>
              <a:rPr lang="en-US" sz="2200" kern="0" dirty="0">
                <a:effectLst/>
                <a:ea typeface="Calibri" panose="020F0502020204030204" pitchFamily="34" charset="0"/>
              </a:rPr>
              <a:t> </a:t>
            </a:r>
            <a:r>
              <a:rPr lang="en-US" sz="2200" kern="0" dirty="0" err="1">
                <a:effectLst/>
                <a:ea typeface="Calibri" panose="020F0502020204030204" pitchFamily="34" charset="0"/>
              </a:rPr>
              <a:t>cơ</a:t>
            </a:r>
            <a:r>
              <a:rPr lang="en-US" sz="2200" kern="0" dirty="0">
                <a:effectLst/>
                <a:ea typeface="Calibri" panose="020F0502020204030204" pitchFamily="34" charset="0"/>
              </a:rPr>
              <a:t> </a:t>
            </a:r>
            <a:r>
              <a:rPr lang="en-US" sz="2200" kern="0" dirty="0" err="1">
                <a:effectLst/>
                <a:ea typeface="Calibri" panose="020F0502020204030204" pitchFamily="34" charset="0"/>
              </a:rPr>
              <a:t>quan</a:t>
            </a:r>
            <a:r>
              <a:rPr lang="en-US" sz="2200" kern="0" dirty="0">
                <a:effectLst/>
                <a:ea typeface="Calibri" panose="020F0502020204030204" pitchFamily="34" charset="0"/>
              </a:rPr>
              <a:t>, </a:t>
            </a:r>
            <a:r>
              <a:rPr lang="en-US" sz="2200" kern="0" dirty="0" err="1">
                <a:effectLst/>
                <a:ea typeface="Calibri" panose="020F0502020204030204" pitchFamily="34" charset="0"/>
              </a:rPr>
              <a:t>tổ</a:t>
            </a:r>
            <a:r>
              <a:rPr lang="en-US" sz="2200" kern="0" dirty="0">
                <a:effectLst/>
                <a:ea typeface="Calibri" panose="020F0502020204030204" pitchFamily="34" charset="0"/>
              </a:rPr>
              <a:t> </a:t>
            </a:r>
            <a:r>
              <a:rPr lang="en-US" sz="2200" kern="0" dirty="0" err="1">
                <a:effectLst/>
                <a:ea typeface="Calibri" panose="020F0502020204030204" pitchFamily="34" charset="0"/>
              </a:rPr>
              <a:t>chức</a:t>
            </a:r>
            <a:r>
              <a:rPr lang="en-US" sz="2200" kern="0" dirty="0">
                <a:effectLst/>
                <a:ea typeface="Calibri" panose="020F0502020204030204" pitchFamily="34" charset="0"/>
              </a:rPr>
              <a:t>, </a:t>
            </a:r>
            <a:r>
              <a:rPr lang="en-US" sz="2200" kern="0" dirty="0" err="1">
                <a:effectLst/>
                <a:ea typeface="Calibri" panose="020F0502020204030204" pitchFamily="34" charset="0"/>
              </a:rPr>
              <a:t>cá</a:t>
            </a:r>
            <a:r>
              <a:rPr lang="en-US" sz="2200" kern="0" dirty="0">
                <a:effectLst/>
                <a:ea typeface="Calibri" panose="020F0502020204030204" pitchFamily="34" charset="0"/>
              </a:rPr>
              <a:t> </a:t>
            </a:r>
            <a:r>
              <a:rPr lang="en-US" sz="2200" kern="0" dirty="0" err="1">
                <a:effectLst/>
                <a:ea typeface="Calibri" panose="020F0502020204030204" pitchFamily="34" charset="0"/>
              </a:rPr>
              <a:t>nhân</a:t>
            </a:r>
            <a:r>
              <a:rPr lang="en-US" sz="2200" kern="0" dirty="0">
                <a:effectLst/>
                <a:ea typeface="Calibri" panose="020F0502020204030204" pitchFamily="34" charset="0"/>
              </a:rPr>
              <a:t> </a:t>
            </a:r>
            <a:r>
              <a:rPr lang="en-US" sz="2200" kern="0" dirty="0" err="1">
                <a:effectLst/>
                <a:ea typeface="Calibri" panose="020F0502020204030204" pitchFamily="34" charset="0"/>
              </a:rPr>
              <a:t>khác</a:t>
            </a:r>
            <a:r>
              <a:rPr lang="en-US" sz="2200" kern="0" dirty="0">
                <a:effectLst/>
                <a:ea typeface="Calibri" panose="020F0502020204030204" pitchFamily="34" charset="0"/>
              </a:rPr>
              <a:t> </a:t>
            </a:r>
            <a:r>
              <a:rPr lang="en-US" sz="2200" kern="0" dirty="0" err="1">
                <a:effectLst/>
                <a:ea typeface="Calibri" panose="020F0502020204030204" pitchFamily="34" charset="0"/>
              </a:rPr>
              <a:t>liên</a:t>
            </a:r>
            <a:r>
              <a:rPr lang="en-US" sz="2200" kern="0" dirty="0">
                <a:effectLst/>
                <a:ea typeface="Calibri" panose="020F0502020204030204" pitchFamily="34" charset="0"/>
              </a:rPr>
              <a:t> </a:t>
            </a:r>
            <a:r>
              <a:rPr lang="en-US" sz="2200" kern="0" dirty="0" err="1">
                <a:effectLst/>
                <a:ea typeface="Calibri" panose="020F0502020204030204" pitchFamily="34" charset="0"/>
              </a:rPr>
              <a:t>quan</a:t>
            </a:r>
            <a:r>
              <a:rPr lang="en-US" sz="2200" kern="0" dirty="0">
                <a:effectLst/>
                <a:ea typeface="Calibri" panose="020F0502020204030204" pitchFamily="34" charset="0"/>
              </a:rPr>
              <a:t> </a:t>
            </a:r>
            <a:r>
              <a:rPr lang="en-US" sz="2200" kern="0" dirty="0" err="1">
                <a:effectLst/>
                <a:ea typeface="Calibri" panose="020F0502020204030204" pitchFamily="34" charset="0"/>
              </a:rPr>
              <a:t>đến</a:t>
            </a:r>
            <a:r>
              <a:rPr lang="en-US" sz="2200" kern="0" dirty="0">
                <a:effectLst/>
                <a:ea typeface="Calibri" panose="020F0502020204030204" pitchFamily="34" charset="0"/>
              </a:rPr>
              <a:t> </a:t>
            </a:r>
            <a:r>
              <a:rPr lang="en-US" sz="2200" kern="0" dirty="0" err="1">
                <a:effectLst/>
                <a:ea typeface="Calibri" panose="020F0502020204030204" pitchFamily="34" charset="0"/>
              </a:rPr>
              <a:t>hoạt</a:t>
            </a:r>
            <a:r>
              <a:rPr lang="en-US" sz="2200" kern="0" dirty="0">
                <a:effectLst/>
                <a:ea typeface="Calibri" panose="020F0502020204030204" pitchFamily="34" charset="0"/>
              </a:rPr>
              <a:t> </a:t>
            </a:r>
            <a:r>
              <a:rPr lang="en-US" sz="2200" kern="0" dirty="0" err="1">
                <a:effectLst/>
                <a:ea typeface="Calibri" panose="020F0502020204030204" pitchFamily="34" charset="0"/>
              </a:rPr>
              <a:t>động</a:t>
            </a:r>
            <a:r>
              <a:rPr lang="en-US" sz="2200" kern="0" dirty="0">
                <a:effectLst/>
                <a:ea typeface="Calibri" panose="020F0502020204030204" pitchFamily="34" charset="0"/>
              </a:rPr>
              <a:t> </a:t>
            </a:r>
            <a:r>
              <a:rPr lang="en-US" sz="2200" kern="0" dirty="0" err="1">
                <a:effectLst/>
                <a:ea typeface="Calibri" panose="020F0502020204030204" pitchFamily="34" charset="0"/>
              </a:rPr>
              <a:t>cung</a:t>
            </a:r>
            <a:r>
              <a:rPr lang="en-US" sz="2200" kern="0" dirty="0">
                <a:effectLst/>
                <a:ea typeface="Calibri" panose="020F0502020204030204" pitchFamily="34" charset="0"/>
              </a:rPr>
              <a:t> </a:t>
            </a:r>
            <a:r>
              <a:rPr lang="en-US" sz="2200" kern="0" dirty="0" err="1">
                <a:effectLst/>
                <a:ea typeface="Calibri" panose="020F0502020204030204" pitchFamily="34" charset="0"/>
              </a:rPr>
              <a:t>cấp</a:t>
            </a:r>
            <a:r>
              <a:rPr lang="en-US" sz="2200" kern="0" dirty="0">
                <a:effectLst/>
                <a:ea typeface="Calibri" panose="020F0502020204030204" pitchFamily="34" charset="0"/>
              </a:rPr>
              <a:t>, </a:t>
            </a:r>
            <a:r>
              <a:rPr lang="en-US" sz="2200" kern="0" dirty="0" err="1">
                <a:effectLst/>
                <a:ea typeface="Calibri" panose="020F0502020204030204" pitchFamily="34" charset="0"/>
              </a:rPr>
              <a:t>quản</a:t>
            </a:r>
            <a:r>
              <a:rPr lang="en-US" sz="2200" kern="0" dirty="0">
                <a:effectLst/>
                <a:ea typeface="Calibri" panose="020F0502020204030204" pitchFamily="34" charset="0"/>
              </a:rPr>
              <a:t> </a:t>
            </a:r>
            <a:r>
              <a:rPr lang="en-US" sz="2200" kern="0" dirty="0" err="1">
                <a:effectLst/>
                <a:ea typeface="Calibri" panose="020F0502020204030204" pitchFamily="34" charset="0"/>
              </a:rPr>
              <a:t>lý</a:t>
            </a:r>
            <a:r>
              <a:rPr lang="en-US" sz="2200" kern="0" dirty="0">
                <a:effectLst/>
                <a:ea typeface="Calibri" panose="020F0502020204030204" pitchFamily="34" charset="0"/>
              </a:rPr>
              <a:t>, </a:t>
            </a:r>
            <a:r>
              <a:rPr lang="en-US" sz="2200" kern="0" dirty="0" err="1">
                <a:effectLst/>
                <a:ea typeface="Calibri" panose="020F0502020204030204" pitchFamily="34" charset="0"/>
              </a:rPr>
              <a:t>sử</a:t>
            </a:r>
            <a:r>
              <a:rPr lang="en-US" sz="2200" kern="0" dirty="0">
                <a:effectLst/>
                <a:ea typeface="Calibri" panose="020F0502020204030204" pitchFamily="34" charset="0"/>
              </a:rPr>
              <a:t> </a:t>
            </a:r>
            <a:r>
              <a:rPr lang="en-US" sz="2200" kern="0" dirty="0" err="1">
                <a:effectLst/>
                <a:ea typeface="Calibri" panose="020F0502020204030204" pitchFamily="34" charset="0"/>
              </a:rPr>
              <a:t>dụng</a:t>
            </a:r>
            <a:r>
              <a:rPr lang="en-US" sz="2200" kern="0" dirty="0">
                <a:effectLst/>
                <a:ea typeface="Calibri" panose="020F0502020204030204" pitchFamily="34" charset="0"/>
              </a:rPr>
              <a:t> </a:t>
            </a:r>
            <a:r>
              <a:rPr lang="en-US" sz="2200" kern="0" dirty="0" err="1">
                <a:effectLst/>
                <a:ea typeface="Calibri" panose="020F0502020204030204" pitchFamily="34" charset="0"/>
              </a:rPr>
              <a:t>chữ</a:t>
            </a:r>
            <a:r>
              <a:rPr lang="en-US" sz="2200" kern="0" dirty="0">
                <a:effectLst/>
                <a:ea typeface="Calibri" panose="020F0502020204030204" pitchFamily="34" charset="0"/>
              </a:rPr>
              <a:t> </a:t>
            </a:r>
            <a:r>
              <a:rPr lang="en-US" sz="2200" kern="0" dirty="0" err="1">
                <a:effectLst/>
                <a:ea typeface="Calibri" panose="020F0502020204030204" pitchFamily="34" charset="0"/>
              </a:rPr>
              <a:t>ký</a:t>
            </a:r>
            <a:r>
              <a:rPr lang="en-US" sz="2200" kern="0" dirty="0">
                <a:effectLst/>
                <a:ea typeface="Calibri" panose="020F0502020204030204" pitchFamily="34" charset="0"/>
              </a:rPr>
              <a:t> </a:t>
            </a:r>
            <a:r>
              <a:rPr lang="en-US" sz="2200" kern="0" dirty="0" err="1">
                <a:effectLst/>
                <a:ea typeface="Calibri" panose="020F0502020204030204" pitchFamily="34" charset="0"/>
              </a:rPr>
              <a:t>số</a:t>
            </a:r>
            <a:r>
              <a:rPr lang="en-US" sz="2200" kern="0" dirty="0">
                <a:effectLst/>
                <a:ea typeface="Calibri" panose="020F0502020204030204" pitchFamily="34" charset="0"/>
              </a:rPr>
              <a:t> </a:t>
            </a:r>
            <a:r>
              <a:rPr lang="en-US" sz="2200" kern="0" dirty="0" err="1">
                <a:effectLst/>
                <a:ea typeface="Calibri" panose="020F0502020204030204" pitchFamily="34" charset="0"/>
              </a:rPr>
              <a:t>chuyên</a:t>
            </a:r>
            <a:r>
              <a:rPr lang="en-US" sz="2200" kern="0" dirty="0">
                <a:effectLst/>
                <a:ea typeface="Calibri" panose="020F0502020204030204" pitchFamily="34" charset="0"/>
              </a:rPr>
              <a:t> </a:t>
            </a:r>
            <a:r>
              <a:rPr lang="en-US" sz="2200" kern="0" dirty="0" err="1">
                <a:effectLst/>
                <a:ea typeface="Calibri" panose="020F0502020204030204" pitchFamily="34" charset="0"/>
              </a:rPr>
              <a:t>dùng</a:t>
            </a:r>
            <a:r>
              <a:rPr lang="en-US" sz="2200" kern="0" dirty="0">
                <a:effectLst/>
                <a:ea typeface="Calibri" panose="020F0502020204030204" pitchFamily="34" charset="0"/>
              </a:rPr>
              <a:t> </a:t>
            </a:r>
            <a:r>
              <a:rPr lang="en-US" sz="2200" kern="0" dirty="0" err="1">
                <a:effectLst/>
                <a:ea typeface="Calibri" panose="020F0502020204030204" pitchFamily="34" charset="0"/>
              </a:rPr>
              <a:t>công</a:t>
            </a:r>
            <a:r>
              <a:rPr lang="en-US" sz="2200" kern="0" dirty="0">
                <a:effectLst/>
                <a:ea typeface="Calibri" panose="020F0502020204030204" pitchFamily="34" charset="0"/>
              </a:rPr>
              <a:t> </a:t>
            </a:r>
            <a:r>
              <a:rPr lang="en-US" sz="2200" kern="0" dirty="0" err="1">
                <a:effectLst/>
                <a:ea typeface="Calibri" panose="020F0502020204030204" pitchFamily="34" charset="0"/>
              </a:rPr>
              <a:t>vụ</a:t>
            </a:r>
            <a:r>
              <a:rPr lang="en-US" sz="2200" kern="0" dirty="0">
                <a:effectLst/>
                <a:ea typeface="Calibri" panose="020F0502020204030204" pitchFamily="34" charset="0"/>
              </a:rPr>
              <a:t>, </a:t>
            </a:r>
            <a:r>
              <a:rPr lang="en-US" sz="2200" kern="0" dirty="0" err="1">
                <a:effectLst/>
                <a:ea typeface="Calibri" panose="020F0502020204030204" pitchFamily="34" charset="0"/>
              </a:rPr>
              <a:t>chứng</a:t>
            </a:r>
            <a:r>
              <a:rPr lang="en-US" sz="2200" kern="0" dirty="0">
                <a:effectLst/>
                <a:ea typeface="Calibri" panose="020F0502020204030204" pitchFamily="34" charset="0"/>
              </a:rPr>
              <a:t> </a:t>
            </a:r>
            <a:r>
              <a:rPr lang="en-US" sz="2200" kern="0" dirty="0" err="1">
                <a:effectLst/>
                <a:ea typeface="Calibri" panose="020F0502020204030204" pitchFamily="34" charset="0"/>
              </a:rPr>
              <a:t>thư</a:t>
            </a:r>
            <a:r>
              <a:rPr lang="en-US" sz="2200" kern="0" dirty="0">
                <a:effectLst/>
                <a:ea typeface="Calibri" panose="020F0502020204030204" pitchFamily="34" charset="0"/>
              </a:rPr>
              <a:t> </a:t>
            </a:r>
            <a:r>
              <a:rPr lang="en-US" sz="2200" kern="0" dirty="0" err="1">
                <a:effectLst/>
                <a:ea typeface="Calibri" panose="020F0502020204030204" pitchFamily="34" charset="0"/>
              </a:rPr>
              <a:t>chữ</a:t>
            </a:r>
            <a:r>
              <a:rPr lang="en-US" sz="2200" kern="0" dirty="0">
                <a:effectLst/>
                <a:ea typeface="Calibri" panose="020F0502020204030204" pitchFamily="34" charset="0"/>
              </a:rPr>
              <a:t> </a:t>
            </a:r>
            <a:r>
              <a:rPr lang="en-US" sz="2200" kern="0" dirty="0" err="1">
                <a:effectLst/>
                <a:ea typeface="Calibri" panose="020F0502020204030204" pitchFamily="34" charset="0"/>
              </a:rPr>
              <a:t>ký</a:t>
            </a:r>
            <a:r>
              <a:rPr lang="en-US" sz="2200" kern="0" dirty="0">
                <a:effectLst/>
                <a:ea typeface="Calibri" panose="020F0502020204030204" pitchFamily="34" charset="0"/>
              </a:rPr>
              <a:t> </a:t>
            </a:r>
            <a:r>
              <a:rPr lang="en-US" sz="2200" kern="0" dirty="0" err="1">
                <a:effectLst/>
                <a:ea typeface="Calibri" panose="020F0502020204030204" pitchFamily="34" charset="0"/>
              </a:rPr>
              <a:t>số</a:t>
            </a:r>
            <a:r>
              <a:rPr lang="en-US" sz="2200" kern="0" dirty="0">
                <a:effectLst/>
                <a:ea typeface="Calibri" panose="020F0502020204030204" pitchFamily="34" charset="0"/>
              </a:rPr>
              <a:t> </a:t>
            </a:r>
            <a:r>
              <a:rPr lang="en-US" sz="2200" kern="0" dirty="0" err="1">
                <a:effectLst/>
                <a:ea typeface="Calibri" panose="020F0502020204030204" pitchFamily="34" charset="0"/>
              </a:rPr>
              <a:t>chuyên</a:t>
            </a:r>
            <a:r>
              <a:rPr lang="en-US" sz="2200" kern="0" dirty="0">
                <a:effectLst/>
                <a:ea typeface="Calibri" panose="020F0502020204030204" pitchFamily="34" charset="0"/>
              </a:rPr>
              <a:t> </a:t>
            </a:r>
            <a:r>
              <a:rPr lang="en-US" sz="2200" kern="0" dirty="0" err="1">
                <a:effectLst/>
                <a:ea typeface="Calibri" panose="020F0502020204030204" pitchFamily="34" charset="0"/>
              </a:rPr>
              <a:t>dùng</a:t>
            </a:r>
            <a:r>
              <a:rPr lang="en-US" sz="2200" kern="0" dirty="0">
                <a:effectLst/>
                <a:ea typeface="Calibri" panose="020F0502020204030204" pitchFamily="34" charset="0"/>
              </a:rPr>
              <a:t> </a:t>
            </a:r>
            <a:r>
              <a:rPr lang="en-US" sz="2200" kern="0" dirty="0" err="1">
                <a:effectLst/>
                <a:ea typeface="Calibri" panose="020F0502020204030204" pitchFamily="34" charset="0"/>
              </a:rPr>
              <a:t>công</a:t>
            </a:r>
            <a:r>
              <a:rPr lang="en-US" sz="2200" kern="0" dirty="0">
                <a:effectLst/>
                <a:ea typeface="Calibri" panose="020F0502020204030204" pitchFamily="34" charset="0"/>
              </a:rPr>
              <a:t> </a:t>
            </a:r>
            <a:r>
              <a:rPr lang="en-US" sz="2200" kern="0" dirty="0" err="1">
                <a:effectLst/>
                <a:ea typeface="Calibri" panose="020F0502020204030204" pitchFamily="34" charset="0"/>
              </a:rPr>
              <a:t>vụ</a:t>
            </a:r>
            <a:r>
              <a:rPr lang="en-US" sz="2200" kern="0" dirty="0">
                <a:effectLst/>
                <a:ea typeface="Calibri" panose="020F0502020204030204" pitchFamily="34" charset="0"/>
              </a:rPr>
              <a:t> </a:t>
            </a:r>
            <a:r>
              <a:rPr lang="en-US" sz="2200" kern="0" dirty="0" err="1">
                <a:effectLst/>
                <a:ea typeface="Calibri" panose="020F0502020204030204" pitchFamily="34" charset="0"/>
              </a:rPr>
              <a:t>và</a:t>
            </a:r>
            <a:r>
              <a:rPr lang="en-US" sz="2200" kern="0" dirty="0">
                <a:effectLst/>
                <a:ea typeface="Calibri" panose="020F0502020204030204" pitchFamily="34" charset="0"/>
              </a:rPr>
              <a:t> </a:t>
            </a:r>
            <a:r>
              <a:rPr lang="en-US" sz="2200" kern="0" dirty="0" err="1">
                <a:effectLst/>
                <a:ea typeface="Calibri" panose="020F0502020204030204" pitchFamily="34" charset="0"/>
              </a:rPr>
              <a:t>dịch</a:t>
            </a:r>
            <a:r>
              <a:rPr lang="en-US" sz="2200" kern="0" dirty="0">
                <a:effectLst/>
                <a:ea typeface="Calibri" panose="020F0502020204030204" pitchFamily="34" charset="0"/>
              </a:rPr>
              <a:t> </a:t>
            </a:r>
            <a:r>
              <a:rPr lang="en-US" sz="2200" kern="0" dirty="0" err="1">
                <a:effectLst/>
                <a:ea typeface="Calibri" panose="020F0502020204030204" pitchFamily="34" charset="0"/>
              </a:rPr>
              <a:t>vụ</a:t>
            </a:r>
            <a:r>
              <a:rPr lang="en-US" sz="2200" kern="0" dirty="0">
                <a:effectLst/>
                <a:ea typeface="Calibri" panose="020F0502020204030204" pitchFamily="34" charset="0"/>
              </a:rPr>
              <a:t> </a:t>
            </a:r>
            <a:r>
              <a:rPr lang="en-US" sz="2200" kern="0" dirty="0" err="1">
                <a:effectLst/>
                <a:ea typeface="Calibri" panose="020F0502020204030204" pitchFamily="34" charset="0"/>
              </a:rPr>
              <a:t>chứng</a:t>
            </a:r>
            <a:r>
              <a:rPr lang="en-US" sz="2200" kern="0" dirty="0">
                <a:effectLst/>
                <a:ea typeface="Calibri" panose="020F0502020204030204" pitchFamily="34" charset="0"/>
              </a:rPr>
              <a:t> </a:t>
            </a:r>
            <a:r>
              <a:rPr lang="en-US" sz="2200" kern="0" dirty="0" err="1">
                <a:effectLst/>
                <a:ea typeface="Calibri" panose="020F0502020204030204" pitchFamily="34" charset="0"/>
              </a:rPr>
              <a:t>thực</a:t>
            </a:r>
            <a:r>
              <a:rPr lang="en-US" sz="2200" kern="0" dirty="0">
                <a:effectLst/>
                <a:ea typeface="Calibri" panose="020F0502020204030204" pitchFamily="34" charset="0"/>
              </a:rPr>
              <a:t> </a:t>
            </a:r>
            <a:r>
              <a:rPr lang="en-US" sz="2200" kern="0" dirty="0" err="1">
                <a:effectLst/>
                <a:ea typeface="Calibri" panose="020F0502020204030204" pitchFamily="34" charset="0"/>
              </a:rPr>
              <a:t>chữ</a:t>
            </a:r>
            <a:r>
              <a:rPr lang="en-US" sz="2200" kern="0" dirty="0">
                <a:effectLst/>
                <a:ea typeface="Calibri" panose="020F0502020204030204" pitchFamily="34" charset="0"/>
              </a:rPr>
              <a:t> </a:t>
            </a:r>
            <a:r>
              <a:rPr lang="en-US" sz="2200" kern="0" dirty="0" err="1">
                <a:effectLst/>
                <a:ea typeface="Calibri" panose="020F0502020204030204" pitchFamily="34" charset="0"/>
              </a:rPr>
              <a:t>ký</a:t>
            </a:r>
            <a:r>
              <a:rPr lang="en-US" sz="2200" kern="0" dirty="0">
                <a:effectLst/>
                <a:ea typeface="Calibri" panose="020F0502020204030204" pitchFamily="34" charset="0"/>
              </a:rPr>
              <a:t> </a:t>
            </a:r>
            <a:r>
              <a:rPr lang="en-US" sz="2200" kern="0" dirty="0" err="1">
                <a:effectLst/>
                <a:ea typeface="Calibri" panose="020F0502020204030204" pitchFamily="34" charset="0"/>
              </a:rPr>
              <a:t>số</a:t>
            </a:r>
            <a:r>
              <a:rPr lang="en-US" sz="2200" kern="0" dirty="0">
                <a:effectLst/>
                <a:ea typeface="Calibri" panose="020F0502020204030204" pitchFamily="34" charset="0"/>
              </a:rPr>
              <a:t> </a:t>
            </a:r>
            <a:r>
              <a:rPr lang="en-US" sz="2200" kern="0" dirty="0" err="1">
                <a:effectLst/>
                <a:ea typeface="Calibri" panose="020F0502020204030204" pitchFamily="34" charset="0"/>
              </a:rPr>
              <a:t>chuyên</a:t>
            </a:r>
            <a:r>
              <a:rPr lang="en-US" sz="2200" kern="0" dirty="0">
                <a:effectLst/>
                <a:ea typeface="Calibri" panose="020F0502020204030204" pitchFamily="34" charset="0"/>
              </a:rPr>
              <a:t> </a:t>
            </a:r>
            <a:r>
              <a:rPr lang="en-US" sz="2200" kern="0" dirty="0" err="1">
                <a:effectLst/>
                <a:ea typeface="Calibri" panose="020F0502020204030204" pitchFamily="34" charset="0"/>
              </a:rPr>
              <a:t>dùng</a:t>
            </a:r>
            <a:r>
              <a:rPr lang="en-US" sz="2200" kern="0" dirty="0">
                <a:effectLst/>
                <a:ea typeface="Calibri" panose="020F0502020204030204" pitchFamily="34" charset="0"/>
              </a:rPr>
              <a:t> </a:t>
            </a:r>
            <a:r>
              <a:rPr lang="en-US" sz="2200" kern="0" dirty="0" err="1">
                <a:effectLst/>
                <a:ea typeface="Calibri" panose="020F0502020204030204" pitchFamily="34" charset="0"/>
              </a:rPr>
              <a:t>công</a:t>
            </a:r>
            <a:r>
              <a:rPr lang="en-US" sz="2200" kern="0" dirty="0">
                <a:effectLst/>
                <a:ea typeface="Calibri" panose="020F0502020204030204" pitchFamily="34" charset="0"/>
              </a:rPr>
              <a:t> </a:t>
            </a:r>
            <a:r>
              <a:rPr lang="en-US" sz="2200" kern="0" dirty="0" err="1">
                <a:effectLst/>
                <a:ea typeface="Calibri" panose="020F0502020204030204" pitchFamily="34" charset="0"/>
              </a:rPr>
              <a:t>vụ</a:t>
            </a:r>
            <a:r>
              <a:rPr lang="en-US" sz="2200" kern="0" dirty="0">
                <a:effectLst/>
                <a:ea typeface="Calibri" panose="020F0502020204030204" pitchFamily="34" charset="0"/>
              </a:rPr>
              <a:t>.</a:t>
            </a:r>
            <a:endParaRPr lang="en-US" altLang="en-US" sz="2200" b="1" dirty="0"/>
          </a:p>
        </p:txBody>
      </p:sp>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6</a:t>
            </a:fld>
            <a:endParaRPr lang="en-US" altLang="en-US" sz="1200">
              <a:solidFill>
                <a:srgbClr val="898989"/>
              </a:solidFill>
              <a:latin typeface="Calibri" panose="020F0502020204030204" pitchFamily="34" charset="0"/>
            </a:endParaRPr>
          </a:p>
        </p:txBody>
      </p:sp>
      <p:pic>
        <p:nvPicPr>
          <p:cNvPr id="10" name="Picture 9">
            <a:extLst>
              <a:ext uri="{FF2B5EF4-FFF2-40B4-BE49-F238E27FC236}">
                <a16:creationId xmlns="" xmlns:a16="http://schemas.microsoft.com/office/drawing/2014/main" id="{57E2EE75-38C6-AC05-F9F0-443066497F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8420" y="914400"/>
            <a:ext cx="4284980" cy="2819400"/>
          </a:xfrm>
          <a:prstGeom prst="rect">
            <a:avLst/>
          </a:prstGeom>
        </p:spPr>
      </p:pic>
      <p:pic>
        <p:nvPicPr>
          <p:cNvPr id="21" name="Picture 20">
            <a:extLst>
              <a:ext uri="{FF2B5EF4-FFF2-40B4-BE49-F238E27FC236}">
                <a16:creationId xmlns="" xmlns:a16="http://schemas.microsoft.com/office/drawing/2014/main" id="{0B6CBC7F-8D2F-7E7F-11EB-E2F02A070C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8420" y="3825876"/>
            <a:ext cx="4284980" cy="2651124"/>
          </a:xfrm>
          <a:prstGeom prst="rect">
            <a:avLst/>
          </a:prstGeom>
        </p:spPr>
      </p:pic>
      <p:sp>
        <p:nvSpPr>
          <p:cNvPr id="11"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77848"/>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6454325"/>
      </p:ext>
    </p:extLst>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2.2</a:t>
            </a:r>
            <a:r>
              <a:rPr lang="en-US" sz="2800" dirty="0">
                <a:latin typeface="Times New Roman" panose="02020603050405020304" pitchFamily="18" charset="0"/>
                <a:ea typeface="Roboto Medium" panose="02000000000000000000" pitchFamily="2" charset="0"/>
                <a:cs typeface="Times New Roman" panose="02020603050405020304" pitchFamily="18" charset="0"/>
              </a:rPr>
              <a:t>. CÀI ĐẶT PHẦN MỀM</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60</a:t>
            </a:fld>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838200" y="990600"/>
            <a:ext cx="4191000" cy="609600"/>
          </a:xfrm>
          <a:prstGeom prst="rect">
            <a:avLst/>
          </a:prstGeom>
          <a:solidFill>
            <a:schemeClr val="tx2">
              <a:lumMod val="40000"/>
              <a:lumOff val="60000"/>
            </a:schemeClr>
          </a:solidFill>
          <a:ln>
            <a:solidFill>
              <a:schemeClr val="tx2">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a:latin typeface="Times New Roman" panose="02020603050405020304" pitchFamily="18" charset="0"/>
                <a:ea typeface="Roboto Medium" panose="02000000000000000000" pitchFamily="2" charset="0"/>
                <a:cs typeface="Times New Roman" panose="02020603050405020304" pitchFamily="18" charset="0"/>
              </a:rPr>
              <a:t>PHẦN MỀM VGCA MPKI</a:t>
            </a:r>
            <a:endParaRPr lang="en-US" b="1" dirty="0"/>
          </a:p>
        </p:txBody>
      </p:sp>
      <p:sp>
        <p:nvSpPr>
          <p:cNvPr id="12" name="Rectangle 11"/>
          <p:cNvSpPr/>
          <p:nvPr/>
        </p:nvSpPr>
        <p:spPr>
          <a:xfrm>
            <a:off x="7086600" y="990600"/>
            <a:ext cx="4191000" cy="609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 name="Rectangular Callout 2"/>
          <p:cNvSpPr/>
          <p:nvPr/>
        </p:nvSpPr>
        <p:spPr>
          <a:xfrm>
            <a:off x="838200" y="1981200"/>
            <a:ext cx="10439400" cy="4343400"/>
          </a:xfrm>
          <a:prstGeom prst="wedgeRectCallout">
            <a:avLst>
              <a:gd name="adj1" fmla="val 31133"/>
              <a:gd name="adj2" fmla="val -58107"/>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b="1">
              <a:solidFill>
                <a:schemeClr val="dk1"/>
              </a:solidFill>
              <a:latin typeface="Times New Roman" panose="02020603050405020304" pitchFamily="18" charset="0"/>
              <a:ea typeface="Roboto Medium" panose="02000000000000000000" pitchFamily="2" charset="0"/>
              <a:cs typeface="Times New Roman" panose="02020603050405020304" pitchFamily="18" charset="0"/>
            </a:endParaRPr>
          </a:p>
        </p:txBody>
      </p:sp>
      <p:pic>
        <p:nvPicPr>
          <p:cNvPr id="16" name="Picture 15" descr="C:\Users\HL2020\OneDrive\Desktop\NV\Remote Signing\Ảnh test pm\vCSP-cài đặt-1.png"/>
          <p:cNvPicPr/>
          <p:nvPr/>
        </p:nvPicPr>
        <p:blipFill>
          <a:blip r:embed="rId3">
            <a:extLst>
              <a:ext uri="{28A0092B-C50C-407E-A947-70E740481C1C}">
                <a14:useLocalDpi xmlns:a14="http://schemas.microsoft.com/office/drawing/2010/main" val="0"/>
              </a:ext>
            </a:extLst>
          </a:blip>
          <a:srcRect/>
          <a:stretch>
            <a:fillRect/>
          </a:stretch>
        </p:blipFill>
        <p:spPr bwMode="auto">
          <a:xfrm>
            <a:off x="1182659" y="2305050"/>
            <a:ext cx="4743450" cy="3695700"/>
          </a:xfrm>
          <a:prstGeom prst="rect">
            <a:avLst/>
          </a:prstGeom>
          <a:noFill/>
          <a:ln>
            <a:noFill/>
          </a:ln>
        </p:spPr>
      </p:pic>
      <p:pic>
        <p:nvPicPr>
          <p:cNvPr id="17" name="Picture 16" descr="C:\Users\HL2020\OneDrive\Desktop\NV\Remote Signing\Ảnh test pm\vCSP-cài đặt-2.png"/>
          <p:cNvPicPr/>
          <p:nvPr/>
        </p:nvPicPr>
        <p:blipFill>
          <a:blip r:embed="rId4">
            <a:extLst>
              <a:ext uri="{28A0092B-C50C-407E-A947-70E740481C1C}">
                <a14:useLocalDpi xmlns:a14="http://schemas.microsoft.com/office/drawing/2010/main" val="0"/>
              </a:ext>
            </a:extLst>
          </a:blip>
          <a:srcRect/>
          <a:stretch>
            <a:fillRect/>
          </a:stretch>
        </p:blipFill>
        <p:spPr bwMode="auto">
          <a:xfrm>
            <a:off x="6248400" y="2305050"/>
            <a:ext cx="4743450" cy="3695700"/>
          </a:xfrm>
          <a:prstGeom prst="rect">
            <a:avLst/>
          </a:prstGeom>
          <a:noFill/>
          <a:ln>
            <a:noFill/>
          </a:ln>
        </p:spPr>
      </p:pic>
    </p:spTree>
    <p:extLst>
      <p:ext uri="{BB962C8B-B14F-4D97-AF65-F5344CB8AC3E}">
        <p14:creationId xmlns:p14="http://schemas.microsoft.com/office/powerpoint/2010/main" val="981794589"/>
      </p:ext>
    </p:extLst>
  </p:cSld>
  <p:clrMapOvr>
    <a:masterClrMapping/>
  </p:clrMapOvr>
  <p:transition>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2.2</a:t>
            </a:r>
            <a:r>
              <a:rPr lang="en-US" sz="2800" dirty="0">
                <a:latin typeface="Times New Roman" panose="02020603050405020304" pitchFamily="18" charset="0"/>
                <a:ea typeface="Roboto Medium" panose="02000000000000000000" pitchFamily="2" charset="0"/>
                <a:cs typeface="Times New Roman" panose="02020603050405020304" pitchFamily="18" charset="0"/>
              </a:rPr>
              <a:t>. CÀI ĐẶT PHẦN MỀM</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61</a:t>
            </a:fld>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838200" y="990600"/>
            <a:ext cx="4191000" cy="609600"/>
          </a:xfrm>
          <a:prstGeom prst="rect">
            <a:avLst/>
          </a:prstGeom>
          <a:solidFill>
            <a:schemeClr val="tx2">
              <a:lumMod val="40000"/>
              <a:lumOff val="60000"/>
            </a:schemeClr>
          </a:solidFill>
          <a:ln>
            <a:solidFill>
              <a:schemeClr val="tx2">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a:latin typeface="Times New Roman" panose="02020603050405020304" pitchFamily="18" charset="0"/>
                <a:ea typeface="Roboto Medium" panose="02000000000000000000" pitchFamily="2" charset="0"/>
                <a:cs typeface="Times New Roman" panose="02020603050405020304" pitchFamily="18" charset="0"/>
              </a:rPr>
              <a:t>PHẦN MỀM VGCA MPKI</a:t>
            </a:r>
            <a:endParaRPr lang="en-US" b="1" dirty="0"/>
          </a:p>
        </p:txBody>
      </p:sp>
      <p:sp>
        <p:nvSpPr>
          <p:cNvPr id="12" name="Rectangle 11"/>
          <p:cNvSpPr/>
          <p:nvPr/>
        </p:nvSpPr>
        <p:spPr>
          <a:xfrm>
            <a:off x="7086600" y="990600"/>
            <a:ext cx="4191000" cy="609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 name="Rectangular Callout 2"/>
          <p:cNvSpPr/>
          <p:nvPr/>
        </p:nvSpPr>
        <p:spPr>
          <a:xfrm>
            <a:off x="838200" y="1981200"/>
            <a:ext cx="10439400" cy="4343400"/>
          </a:xfrm>
          <a:prstGeom prst="wedgeRectCallout">
            <a:avLst>
              <a:gd name="adj1" fmla="val 31133"/>
              <a:gd name="adj2" fmla="val -58107"/>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b="1">
              <a:solidFill>
                <a:schemeClr val="dk1"/>
              </a:solidFill>
              <a:latin typeface="Times New Roman" panose="02020603050405020304" pitchFamily="18" charset="0"/>
              <a:ea typeface="Roboto Medium" panose="02000000000000000000" pitchFamily="2" charset="0"/>
              <a:cs typeface="Times New Roman" panose="02020603050405020304" pitchFamily="18" charset="0"/>
            </a:endParaRPr>
          </a:p>
        </p:txBody>
      </p:sp>
      <p:pic>
        <p:nvPicPr>
          <p:cNvPr id="10" name="Picture 9" descr="C:\Users\LE THANH HOAN\Desktop\Remote Signing\Ảnh test pm\vCSP-cài đặt-3.png"/>
          <p:cNvPicPr/>
          <p:nvPr/>
        </p:nvPicPr>
        <p:blipFill>
          <a:blip r:embed="rId3">
            <a:extLst>
              <a:ext uri="{28A0092B-C50C-407E-A947-70E740481C1C}">
                <a14:useLocalDpi xmlns:a14="http://schemas.microsoft.com/office/drawing/2010/main" val="0"/>
              </a:ext>
            </a:extLst>
          </a:blip>
          <a:srcRect/>
          <a:stretch>
            <a:fillRect/>
          </a:stretch>
        </p:blipFill>
        <p:spPr bwMode="auto">
          <a:xfrm>
            <a:off x="1143000" y="2305050"/>
            <a:ext cx="4747260" cy="3695700"/>
          </a:xfrm>
          <a:prstGeom prst="rect">
            <a:avLst/>
          </a:prstGeom>
          <a:noFill/>
          <a:ln>
            <a:noFill/>
          </a:ln>
        </p:spPr>
      </p:pic>
      <p:pic>
        <p:nvPicPr>
          <p:cNvPr id="11" name="Picture 10" descr="C:\Users\HL2020\OneDrive\Desktop\NV\Remote Signing\Ảnh test pm\vCSP-cài đặt-4.png"/>
          <p:cNvPicPr/>
          <p:nvPr/>
        </p:nvPicPr>
        <p:blipFill>
          <a:blip r:embed="rId4">
            <a:extLst>
              <a:ext uri="{28A0092B-C50C-407E-A947-70E740481C1C}">
                <a14:useLocalDpi xmlns:a14="http://schemas.microsoft.com/office/drawing/2010/main" val="0"/>
              </a:ext>
            </a:extLst>
          </a:blip>
          <a:srcRect/>
          <a:stretch>
            <a:fillRect/>
          </a:stretch>
        </p:blipFill>
        <p:spPr bwMode="auto">
          <a:xfrm>
            <a:off x="6248400" y="2305050"/>
            <a:ext cx="4743450" cy="3695700"/>
          </a:xfrm>
          <a:prstGeom prst="rect">
            <a:avLst/>
          </a:prstGeom>
          <a:noFill/>
          <a:ln>
            <a:noFill/>
          </a:ln>
        </p:spPr>
      </p:pic>
    </p:spTree>
    <p:extLst>
      <p:ext uri="{BB962C8B-B14F-4D97-AF65-F5344CB8AC3E}">
        <p14:creationId xmlns:p14="http://schemas.microsoft.com/office/powerpoint/2010/main" val="3763618403"/>
      </p:ext>
    </p:extLst>
  </p:cSld>
  <p:clrMapOvr>
    <a:masterClrMapping/>
  </p:clrMapOvr>
  <p:transition>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2.2</a:t>
            </a:r>
            <a:r>
              <a:rPr lang="en-US" sz="2800" dirty="0">
                <a:latin typeface="Times New Roman" panose="02020603050405020304" pitchFamily="18" charset="0"/>
                <a:ea typeface="Roboto Medium" panose="02000000000000000000" pitchFamily="2" charset="0"/>
                <a:cs typeface="Times New Roman" panose="02020603050405020304" pitchFamily="18" charset="0"/>
              </a:rPr>
              <a:t>. CÀI ĐẶT PHẦN MỀM</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62</a:t>
            </a:fld>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838200" y="990600"/>
            <a:ext cx="4191000" cy="609600"/>
          </a:xfrm>
          <a:prstGeom prst="rect">
            <a:avLst/>
          </a:prstGeom>
          <a:solidFill>
            <a:schemeClr val="tx2">
              <a:lumMod val="40000"/>
              <a:lumOff val="60000"/>
            </a:schemeClr>
          </a:solidFill>
          <a:ln>
            <a:solidFill>
              <a:schemeClr val="tx2">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a:latin typeface="Times New Roman" panose="02020603050405020304" pitchFamily="18" charset="0"/>
                <a:ea typeface="Roboto Medium" panose="02000000000000000000" pitchFamily="2" charset="0"/>
                <a:cs typeface="Times New Roman" panose="02020603050405020304" pitchFamily="18" charset="0"/>
              </a:rPr>
              <a:t>PHẦN MỀM VGCA MPKI</a:t>
            </a:r>
            <a:endParaRPr lang="en-US" b="1" dirty="0"/>
          </a:p>
        </p:txBody>
      </p:sp>
      <p:sp>
        <p:nvSpPr>
          <p:cNvPr id="12" name="Rectangle 11"/>
          <p:cNvSpPr/>
          <p:nvPr/>
        </p:nvSpPr>
        <p:spPr>
          <a:xfrm>
            <a:off x="7086600" y="990600"/>
            <a:ext cx="4191000" cy="609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 name="Rectangular Callout 2"/>
          <p:cNvSpPr/>
          <p:nvPr/>
        </p:nvSpPr>
        <p:spPr>
          <a:xfrm>
            <a:off x="838200" y="1981200"/>
            <a:ext cx="10439400" cy="4343400"/>
          </a:xfrm>
          <a:prstGeom prst="wedgeRectCallout">
            <a:avLst>
              <a:gd name="adj1" fmla="val 31133"/>
              <a:gd name="adj2" fmla="val -58107"/>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b="1" dirty="0">
              <a:solidFill>
                <a:schemeClr val="dk1"/>
              </a:solidFill>
              <a:latin typeface="Times New Roman" panose="02020603050405020304" pitchFamily="18" charset="0"/>
              <a:ea typeface="Roboto Medium" panose="02000000000000000000" pitchFamily="2" charset="0"/>
              <a:cs typeface="Times New Roman" panose="02020603050405020304" pitchFamily="18" charset="0"/>
            </a:endParaRPr>
          </a:p>
        </p:txBody>
      </p:sp>
      <p:pic>
        <p:nvPicPr>
          <p:cNvPr id="14" name="Picture 13" descr="C:\Users\HL2020\OneDrive\Desktop\NV\Remote Signing\Ảnh test pm\vCSP-đăng nhập-1.png"/>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590799"/>
            <a:ext cx="4133850" cy="3419475"/>
          </a:xfrm>
          <a:prstGeom prst="rect">
            <a:avLst/>
          </a:prstGeom>
          <a:noFill/>
          <a:ln>
            <a:noFill/>
          </a:ln>
        </p:spPr>
      </p:pic>
      <p:pic>
        <p:nvPicPr>
          <p:cNvPr id="15" name="Picture 14" descr="C:\Users\HL2020\OneDrive\Desktop\NV\Remote Signing\Ảnh test pm\vCSP-đăng nhập-2.png"/>
          <p:cNvPicPr/>
          <p:nvPr/>
        </p:nvPicPr>
        <p:blipFill>
          <a:blip r:embed="rId4">
            <a:extLst>
              <a:ext uri="{28A0092B-C50C-407E-A947-70E740481C1C}">
                <a14:useLocalDpi xmlns:a14="http://schemas.microsoft.com/office/drawing/2010/main" val="0"/>
              </a:ext>
            </a:extLst>
          </a:blip>
          <a:srcRect/>
          <a:stretch>
            <a:fillRect/>
          </a:stretch>
        </p:blipFill>
        <p:spPr bwMode="auto">
          <a:xfrm>
            <a:off x="5795962" y="2490786"/>
            <a:ext cx="5038725" cy="3619500"/>
          </a:xfrm>
          <a:prstGeom prst="rect">
            <a:avLst/>
          </a:prstGeom>
          <a:noFill/>
          <a:ln>
            <a:noFill/>
          </a:ln>
        </p:spPr>
      </p:pic>
      <p:sp>
        <p:nvSpPr>
          <p:cNvPr id="7" name="TextBox 6"/>
          <p:cNvSpPr txBox="1"/>
          <p:nvPr/>
        </p:nvSpPr>
        <p:spPr>
          <a:xfrm>
            <a:off x="4038600" y="2053191"/>
            <a:ext cx="3200400" cy="369332"/>
          </a:xfrm>
          <a:prstGeom prst="rect">
            <a:avLst/>
          </a:prstGeom>
          <a:noFill/>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SỬ DỤNG TÊN ĐĂNG NHẬP</a:t>
            </a:r>
          </a:p>
        </p:txBody>
      </p:sp>
    </p:spTree>
    <p:extLst>
      <p:ext uri="{BB962C8B-B14F-4D97-AF65-F5344CB8AC3E}">
        <p14:creationId xmlns:p14="http://schemas.microsoft.com/office/powerpoint/2010/main" val="2986714373"/>
      </p:ext>
    </p:extLst>
  </p:cSld>
  <p:clrMapOvr>
    <a:masterClrMapping/>
  </p:clrMapOvr>
  <p:transition>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2.2</a:t>
            </a:r>
            <a:r>
              <a:rPr lang="en-US" sz="2800" dirty="0">
                <a:latin typeface="Times New Roman" panose="02020603050405020304" pitchFamily="18" charset="0"/>
                <a:ea typeface="Roboto Medium" panose="02000000000000000000" pitchFamily="2" charset="0"/>
                <a:cs typeface="Times New Roman" panose="02020603050405020304" pitchFamily="18" charset="0"/>
              </a:rPr>
              <a:t>. CÀI ĐẶT PHẦN MỀM</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63</a:t>
            </a:fld>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838200" y="990600"/>
            <a:ext cx="4191000" cy="609600"/>
          </a:xfrm>
          <a:prstGeom prst="rect">
            <a:avLst/>
          </a:prstGeom>
          <a:solidFill>
            <a:schemeClr val="tx2">
              <a:lumMod val="40000"/>
              <a:lumOff val="60000"/>
            </a:schemeClr>
          </a:solidFill>
          <a:ln>
            <a:solidFill>
              <a:schemeClr val="tx2">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a:latin typeface="Times New Roman" panose="02020603050405020304" pitchFamily="18" charset="0"/>
                <a:ea typeface="Roboto Medium" panose="02000000000000000000" pitchFamily="2" charset="0"/>
                <a:cs typeface="Times New Roman" panose="02020603050405020304" pitchFamily="18" charset="0"/>
              </a:rPr>
              <a:t>PHẦN MỀM VGCA MPKI</a:t>
            </a:r>
            <a:endParaRPr lang="en-US" b="1" dirty="0"/>
          </a:p>
        </p:txBody>
      </p:sp>
      <p:sp>
        <p:nvSpPr>
          <p:cNvPr id="12" name="Rectangle 11"/>
          <p:cNvSpPr/>
          <p:nvPr/>
        </p:nvSpPr>
        <p:spPr>
          <a:xfrm>
            <a:off x="7086600" y="990600"/>
            <a:ext cx="4191000" cy="609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 name="Rectangular Callout 2"/>
          <p:cNvSpPr/>
          <p:nvPr/>
        </p:nvSpPr>
        <p:spPr>
          <a:xfrm>
            <a:off x="838200" y="1981200"/>
            <a:ext cx="10439400" cy="4343400"/>
          </a:xfrm>
          <a:prstGeom prst="wedgeRectCallout">
            <a:avLst>
              <a:gd name="adj1" fmla="val 31133"/>
              <a:gd name="adj2" fmla="val -58107"/>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b="1" dirty="0">
              <a:solidFill>
                <a:schemeClr val="dk1"/>
              </a:solidFill>
              <a:latin typeface="Times New Roman" panose="02020603050405020304" pitchFamily="18" charset="0"/>
              <a:ea typeface="Roboto Medium" panose="02000000000000000000" pitchFamily="2" charset="0"/>
              <a:cs typeface="Times New Roman" panose="02020603050405020304" pitchFamily="18" charset="0"/>
            </a:endParaRPr>
          </a:p>
        </p:txBody>
      </p:sp>
      <p:pic>
        <p:nvPicPr>
          <p:cNvPr id="11" name="Picture 10"/>
          <p:cNvPicPr/>
          <p:nvPr/>
        </p:nvPicPr>
        <p:blipFill>
          <a:blip r:embed="rId3"/>
          <a:stretch>
            <a:fillRect/>
          </a:stretch>
        </p:blipFill>
        <p:spPr>
          <a:xfrm>
            <a:off x="2286000" y="2590799"/>
            <a:ext cx="4438650" cy="3476625"/>
          </a:xfrm>
          <a:prstGeom prst="rect">
            <a:avLst/>
          </a:prstGeom>
        </p:spPr>
      </p:pic>
      <p:pic>
        <p:nvPicPr>
          <p:cNvPr id="13" name="Picture 1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15250" y="2590799"/>
            <a:ext cx="1990090" cy="3476625"/>
          </a:xfrm>
          <a:prstGeom prst="rect">
            <a:avLst/>
          </a:prstGeom>
          <a:noFill/>
          <a:ln>
            <a:noFill/>
          </a:ln>
        </p:spPr>
      </p:pic>
      <p:sp>
        <p:nvSpPr>
          <p:cNvPr id="4" name="TextBox 3"/>
          <p:cNvSpPr txBox="1"/>
          <p:nvPr/>
        </p:nvSpPr>
        <p:spPr>
          <a:xfrm>
            <a:off x="4838700" y="2101334"/>
            <a:ext cx="2514600" cy="369332"/>
          </a:xfrm>
          <a:prstGeom prst="rect">
            <a:avLst/>
          </a:prstGeom>
          <a:noFill/>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SỬ DỤNG MÃ QR</a:t>
            </a:r>
          </a:p>
        </p:txBody>
      </p:sp>
    </p:spTree>
    <p:extLst>
      <p:ext uri="{BB962C8B-B14F-4D97-AF65-F5344CB8AC3E}">
        <p14:creationId xmlns:p14="http://schemas.microsoft.com/office/powerpoint/2010/main" val="1018574288"/>
      </p:ext>
    </p:extLst>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2.2</a:t>
            </a:r>
            <a:r>
              <a:rPr lang="en-US" sz="2800" dirty="0">
                <a:latin typeface="Times New Roman" panose="02020603050405020304" pitchFamily="18" charset="0"/>
                <a:ea typeface="Roboto Medium" panose="02000000000000000000" pitchFamily="2" charset="0"/>
                <a:cs typeface="Times New Roman" panose="02020603050405020304" pitchFamily="18" charset="0"/>
              </a:rPr>
              <a:t>. CÀI ĐẶT PHẦN MỀM</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64</a:t>
            </a:fld>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838200" y="990600"/>
            <a:ext cx="4191000" cy="609600"/>
          </a:xfrm>
          <a:prstGeom prst="rect">
            <a:avLst/>
          </a:prstGeom>
          <a:solidFill>
            <a:schemeClr val="tx2">
              <a:lumMod val="40000"/>
              <a:lumOff val="60000"/>
            </a:schemeClr>
          </a:solidFill>
          <a:ln>
            <a:solidFill>
              <a:schemeClr val="tx2">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a:latin typeface="Times New Roman" panose="02020603050405020304" pitchFamily="18" charset="0"/>
                <a:ea typeface="Roboto Medium" panose="02000000000000000000" pitchFamily="2" charset="0"/>
                <a:cs typeface="Times New Roman" panose="02020603050405020304" pitchFamily="18" charset="0"/>
              </a:rPr>
              <a:t>PHẦN MỀM VGCA MPKI</a:t>
            </a:r>
            <a:endParaRPr lang="en-US" b="1" dirty="0"/>
          </a:p>
        </p:txBody>
      </p:sp>
      <p:sp>
        <p:nvSpPr>
          <p:cNvPr id="12" name="Rectangle 11"/>
          <p:cNvSpPr/>
          <p:nvPr/>
        </p:nvSpPr>
        <p:spPr>
          <a:xfrm>
            <a:off x="7086600" y="990600"/>
            <a:ext cx="4191000" cy="609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 name="Rectangular Callout 2"/>
          <p:cNvSpPr/>
          <p:nvPr/>
        </p:nvSpPr>
        <p:spPr>
          <a:xfrm>
            <a:off x="838200" y="1981200"/>
            <a:ext cx="10439400" cy="4343400"/>
          </a:xfrm>
          <a:prstGeom prst="wedgeRectCallout">
            <a:avLst>
              <a:gd name="adj1" fmla="val 31133"/>
              <a:gd name="adj2" fmla="val -58107"/>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b="1" dirty="0">
              <a:solidFill>
                <a:schemeClr val="dk1"/>
              </a:solidFill>
              <a:latin typeface="Times New Roman" panose="02020603050405020304" pitchFamily="18" charset="0"/>
              <a:ea typeface="Roboto Medium" panose="02000000000000000000" pitchFamily="2" charset="0"/>
              <a:cs typeface="Times New Roman" panose="02020603050405020304" pitchFamily="18" charset="0"/>
            </a:endParaRPr>
          </a:p>
        </p:txBody>
      </p:sp>
      <p:pic>
        <p:nvPicPr>
          <p:cNvPr id="14" name="Picture 13"/>
          <p:cNvPicPr/>
          <p:nvPr/>
        </p:nvPicPr>
        <p:blipFill>
          <a:blip r:embed="rId3"/>
          <a:stretch>
            <a:fillRect/>
          </a:stretch>
        </p:blipFill>
        <p:spPr>
          <a:xfrm>
            <a:off x="3276600" y="2514600"/>
            <a:ext cx="5562600" cy="3647439"/>
          </a:xfrm>
          <a:prstGeom prst="rect">
            <a:avLst/>
          </a:prstGeom>
        </p:spPr>
      </p:pic>
      <p:sp>
        <p:nvSpPr>
          <p:cNvPr id="7" name="TextBox 6"/>
          <p:cNvSpPr txBox="1"/>
          <p:nvPr/>
        </p:nvSpPr>
        <p:spPr>
          <a:xfrm>
            <a:off x="3962400" y="2069068"/>
            <a:ext cx="4114800" cy="369332"/>
          </a:xfrm>
          <a:prstGeom prst="rect">
            <a:avLst/>
          </a:prstGeom>
          <a:noFill/>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GIAO DIỆN PHẦN </a:t>
            </a:r>
            <a:r>
              <a:rPr lang="en-US" b="1">
                <a:latin typeface="Times New Roman" panose="02020603050405020304" pitchFamily="18" charset="0"/>
                <a:cs typeface="Times New Roman" panose="02020603050405020304" pitchFamily="18" charset="0"/>
              </a:rPr>
              <a:t>MỀM virtual CSP</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7279560"/>
      </p:ext>
    </p:extLst>
  </p:cSld>
  <p:clrMapOvr>
    <a:masterClrMapping/>
  </p:clrMapOvr>
  <p:transition>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2.3</a:t>
            </a:r>
            <a:r>
              <a:rPr lang="en-US" sz="2800" dirty="0">
                <a:latin typeface="Times New Roman" panose="02020603050405020304" pitchFamily="18" charset="0"/>
                <a:ea typeface="Roboto Medium" panose="02000000000000000000" pitchFamily="2" charset="0"/>
                <a:cs typeface="Times New Roman" panose="02020603050405020304" pitchFamily="18" charset="0"/>
              </a:rPr>
              <a:t>. GIAO DIỆN, CHỨC NĂNG PHẦN MỀM</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65</a:t>
            </a:fld>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838200" y="990600"/>
            <a:ext cx="4191000" cy="609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a:latin typeface="Times New Roman" panose="02020603050405020304" pitchFamily="18" charset="0"/>
                <a:ea typeface="Roboto Medium" panose="02000000000000000000" pitchFamily="2" charset="0"/>
                <a:cs typeface="Times New Roman" panose="02020603050405020304" pitchFamily="18" charset="0"/>
              </a:rPr>
              <a:t>PHẦN MỀM VGCA MPKI</a:t>
            </a:r>
            <a:endParaRPr lang="en-US" b="1" dirty="0"/>
          </a:p>
        </p:txBody>
      </p:sp>
      <p:sp>
        <p:nvSpPr>
          <p:cNvPr id="12" name="Rectangle 11"/>
          <p:cNvSpPr/>
          <p:nvPr/>
        </p:nvSpPr>
        <p:spPr>
          <a:xfrm>
            <a:off x="7086600" y="990600"/>
            <a:ext cx="4191000" cy="609600"/>
          </a:xfrm>
          <a:prstGeom prst="rect">
            <a:avLst/>
          </a:prstGeom>
          <a:solidFill>
            <a:schemeClr val="tx2">
              <a:lumMod val="40000"/>
              <a:lumOff val="60000"/>
            </a:schemeClr>
          </a:solidFill>
          <a:ln>
            <a:solidFill>
              <a:schemeClr val="tx2">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 name="Rectangular Callout 2"/>
          <p:cNvSpPr/>
          <p:nvPr/>
        </p:nvSpPr>
        <p:spPr>
          <a:xfrm>
            <a:off x="838200" y="1981200"/>
            <a:ext cx="10439400" cy="4343400"/>
          </a:xfrm>
          <a:prstGeom prst="wedgeRectCallout">
            <a:avLst>
              <a:gd name="adj1" fmla="val -31136"/>
              <a:gd name="adj2" fmla="val -58298"/>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C:\Users\LE THANH HOAN\Desktop\Remote Signing\Ảnh test pm\TSE - Quét mã QR.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4455" y="2434244"/>
            <a:ext cx="2125345" cy="3714115"/>
          </a:xfrm>
          <a:prstGeom prst="rect">
            <a:avLst/>
          </a:prstGeom>
          <a:noFill/>
          <a:ln>
            <a:noFill/>
          </a:ln>
        </p:spPr>
      </p:pic>
      <p:pic>
        <p:nvPicPr>
          <p:cNvPr id="15" name="Picture 1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36360" y="2408209"/>
            <a:ext cx="2098040" cy="3740150"/>
          </a:xfrm>
          <a:prstGeom prst="rect">
            <a:avLst/>
          </a:prstGeom>
          <a:noFill/>
          <a:ln>
            <a:noFill/>
          </a:ln>
        </p:spPr>
      </p:pic>
      <p:pic>
        <p:nvPicPr>
          <p:cNvPr id="20" name="Picture 19"/>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79840" y="2408209"/>
            <a:ext cx="2092960" cy="3740150"/>
          </a:xfrm>
          <a:prstGeom prst="rect">
            <a:avLst/>
          </a:prstGeom>
          <a:noFill/>
          <a:ln>
            <a:noFill/>
          </a:ln>
        </p:spPr>
      </p:pic>
      <p:sp>
        <p:nvSpPr>
          <p:cNvPr id="4" name="TextBox 3"/>
          <p:cNvSpPr txBox="1"/>
          <p:nvPr/>
        </p:nvSpPr>
        <p:spPr>
          <a:xfrm>
            <a:off x="3894455" y="2023056"/>
            <a:ext cx="2125345" cy="369332"/>
          </a:xfrm>
          <a:prstGeom prst="rect">
            <a:avLst/>
          </a:prstGeom>
          <a:noFill/>
        </p:spPr>
        <p:txBody>
          <a:bodyPr wrap="square" rtlCol="0">
            <a:spAutoFit/>
          </a:bodyPr>
          <a:lstStyle/>
          <a:p>
            <a:pPr algn="ctr"/>
            <a:r>
              <a:rPr lang="en-US" dirty="0" err="1">
                <a:latin typeface="Times New Roman" panose="02020603050405020304" pitchFamily="18" charset="0"/>
                <a:cs typeface="Times New Roman" panose="02020603050405020304" pitchFamily="18" charset="0"/>
              </a:rPr>
              <a:t>Quét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mã</a:t>
            </a:r>
            <a:r>
              <a:rPr lang="en-US" dirty="0">
                <a:latin typeface="Times New Roman" panose="02020603050405020304" pitchFamily="18" charset="0"/>
                <a:cs typeface="Times New Roman" panose="02020603050405020304" pitchFamily="18" charset="0"/>
              </a:rPr>
              <a:t> QR</a:t>
            </a:r>
          </a:p>
        </p:txBody>
      </p:sp>
      <p:sp>
        <p:nvSpPr>
          <p:cNvPr id="21" name="TextBox 20"/>
          <p:cNvSpPr txBox="1"/>
          <p:nvPr/>
        </p:nvSpPr>
        <p:spPr>
          <a:xfrm>
            <a:off x="6436360" y="2012298"/>
            <a:ext cx="2098040" cy="369332"/>
          </a:xfrm>
          <a:prstGeom prst="rect">
            <a:avLst/>
          </a:prstGeom>
          <a:noFill/>
        </p:spPr>
        <p:txBody>
          <a:bodyPr wrap="square" rtlCol="0">
            <a:spAutoFit/>
          </a:bodyPr>
          <a:lstStyle/>
          <a:p>
            <a:pPr algn="ctr"/>
            <a:r>
              <a:rPr lang="en-US" dirty="0" err="1">
                <a:latin typeface="Times New Roman" panose="02020603050405020304" pitchFamily="18" charset="0"/>
                <a:cs typeface="Times New Roman" panose="02020603050405020304" pitchFamily="18" charset="0"/>
              </a:rPr>
              <a:t>Hộp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thư</a:t>
            </a:r>
            <a:endParaRPr lang="en-US" dirty="0">
              <a:latin typeface="Times New Roman" panose="02020603050405020304" pitchFamily="18" charset="0"/>
              <a:cs typeface="Times New Roman" panose="02020603050405020304" pitchFamily="18" charset="0"/>
            </a:endParaRPr>
          </a:p>
        </p:txBody>
      </p:sp>
      <p:sp>
        <p:nvSpPr>
          <p:cNvPr id="23" name="TextBox 22"/>
          <p:cNvSpPr txBox="1"/>
          <p:nvPr/>
        </p:nvSpPr>
        <p:spPr>
          <a:xfrm>
            <a:off x="8879840" y="2010039"/>
            <a:ext cx="2092960" cy="369332"/>
          </a:xfrm>
          <a:prstGeom prst="rect">
            <a:avLst/>
          </a:prstGeom>
          <a:noFill/>
        </p:spPr>
        <p:txBody>
          <a:bodyPr wrap="square" rtlCol="0">
            <a:spAutoFit/>
          </a:bodyPr>
          <a:lstStyle/>
          <a:p>
            <a:pPr algn="ctr"/>
            <a:r>
              <a:rPr lang="en-US" dirty="0" err="1">
                <a:latin typeface="Times New Roman" panose="02020603050405020304" pitchFamily="18" charset="0"/>
                <a:cs typeface="Times New Roman" panose="02020603050405020304" pitchFamily="18" charset="0"/>
              </a:rPr>
              <a:t>Cấu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hình</a:t>
            </a:r>
            <a:endParaRPr lang="en-US"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19200" y="2434244"/>
            <a:ext cx="2125345" cy="3714115"/>
          </a:xfrm>
          <a:prstGeom prst="rect">
            <a:avLst/>
          </a:prstGeom>
        </p:spPr>
      </p:pic>
    </p:spTree>
    <p:extLst>
      <p:ext uri="{BB962C8B-B14F-4D97-AF65-F5344CB8AC3E}">
        <p14:creationId xmlns:p14="http://schemas.microsoft.com/office/powerpoint/2010/main" val="2118912533"/>
      </p:ext>
    </p:extLst>
  </p:cSld>
  <p:clrMapOvr>
    <a:masterClrMapping/>
  </p:clrMapOvr>
  <p:transition>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2.3</a:t>
            </a:r>
            <a:r>
              <a:rPr lang="en-US" sz="2800" dirty="0">
                <a:latin typeface="Times New Roman" panose="02020603050405020304" pitchFamily="18" charset="0"/>
                <a:ea typeface="Roboto Medium" panose="02000000000000000000" pitchFamily="2" charset="0"/>
                <a:cs typeface="Times New Roman" panose="02020603050405020304" pitchFamily="18" charset="0"/>
              </a:rPr>
              <a:t>. GIAO DIỆN, CHỨC NĂNG PHẦN MỀM</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66</a:t>
            </a:fld>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838200" y="990600"/>
            <a:ext cx="4191000" cy="609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a:latin typeface="Times New Roman" panose="02020603050405020304" pitchFamily="18" charset="0"/>
                <a:ea typeface="Roboto Medium" panose="02000000000000000000" pitchFamily="2" charset="0"/>
                <a:cs typeface="Times New Roman" panose="02020603050405020304" pitchFamily="18" charset="0"/>
              </a:rPr>
              <a:t>PHẦN MỀM VGCA MPKI</a:t>
            </a:r>
            <a:endParaRPr lang="en-US" b="1" dirty="0"/>
          </a:p>
        </p:txBody>
      </p:sp>
      <p:sp>
        <p:nvSpPr>
          <p:cNvPr id="12" name="Rectangle 11"/>
          <p:cNvSpPr/>
          <p:nvPr/>
        </p:nvSpPr>
        <p:spPr>
          <a:xfrm>
            <a:off x="7086600" y="990600"/>
            <a:ext cx="4191000" cy="609600"/>
          </a:xfrm>
          <a:prstGeom prst="rect">
            <a:avLst/>
          </a:prstGeom>
          <a:solidFill>
            <a:schemeClr val="tx2">
              <a:lumMod val="40000"/>
              <a:lumOff val="60000"/>
            </a:schemeClr>
          </a:solidFill>
          <a:ln>
            <a:solidFill>
              <a:schemeClr val="tx2">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 name="Rectangular Callout 2"/>
          <p:cNvSpPr/>
          <p:nvPr/>
        </p:nvSpPr>
        <p:spPr>
          <a:xfrm>
            <a:off x="838200" y="1981200"/>
            <a:ext cx="10439400" cy="4343400"/>
          </a:xfrm>
          <a:prstGeom prst="wedgeRectCallout">
            <a:avLst>
              <a:gd name="adj1" fmla="val -31136"/>
              <a:gd name="adj2" fmla="val -58298"/>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2840" y="2476611"/>
            <a:ext cx="2194560" cy="3755971"/>
          </a:xfrm>
          <a:prstGeom prst="rect">
            <a:avLst/>
          </a:prstGeom>
          <a:noFill/>
          <a:ln>
            <a:noFill/>
          </a:ln>
        </p:spPr>
      </p:pic>
      <p:pic>
        <p:nvPicPr>
          <p:cNvPr id="17" name="Picture 1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6379" y="2476033"/>
            <a:ext cx="2194560" cy="3756549"/>
          </a:xfrm>
          <a:prstGeom prst="rect">
            <a:avLst/>
          </a:prstGeom>
          <a:noFill/>
          <a:ln>
            <a:noFill/>
          </a:ln>
        </p:spPr>
      </p:pic>
      <p:pic>
        <p:nvPicPr>
          <p:cNvPr id="18" name="Picture 1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19918" y="2476436"/>
            <a:ext cx="2188701" cy="3756146"/>
          </a:xfrm>
          <a:prstGeom prst="rect">
            <a:avLst/>
          </a:prstGeom>
          <a:noFill/>
          <a:ln>
            <a:noFill/>
          </a:ln>
        </p:spPr>
      </p:pic>
      <p:pic>
        <p:nvPicPr>
          <p:cNvPr id="19" name="Picture 18"/>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2476612"/>
            <a:ext cx="2072640" cy="3755971"/>
          </a:xfrm>
          <a:prstGeom prst="rect">
            <a:avLst/>
          </a:prstGeom>
          <a:noFill/>
          <a:ln>
            <a:noFill/>
          </a:ln>
        </p:spPr>
      </p:pic>
      <p:sp>
        <p:nvSpPr>
          <p:cNvPr id="7" name="TextBox 6"/>
          <p:cNvSpPr txBox="1"/>
          <p:nvPr/>
        </p:nvSpPr>
        <p:spPr>
          <a:xfrm>
            <a:off x="1219200" y="2044240"/>
            <a:ext cx="2072640" cy="369332"/>
          </a:xfrm>
          <a:prstGeom prst="rect">
            <a:avLst/>
          </a:prstGeom>
          <a:noFill/>
        </p:spPr>
        <p:txBody>
          <a:bodyPr wrap="square" rtlCol="0">
            <a:spAutoFit/>
          </a:bodyPr>
          <a:lstStyle/>
          <a:p>
            <a:pPr algn="ctr"/>
            <a:r>
              <a:rPr lang="en-US" dirty="0" err="1">
                <a:latin typeface="Times New Roman" panose="02020603050405020304" pitchFamily="18" charset="0"/>
                <a:cs typeface="Times New Roman" panose="02020603050405020304" pitchFamily="18" charset="0"/>
              </a:rPr>
              <a:t>Cấu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hình</a:t>
            </a:r>
            <a:endParaRPr lang="en-US" dirty="0">
              <a:latin typeface="Times New Roman" panose="02020603050405020304" pitchFamily="18" charset="0"/>
              <a:cs typeface="Times New Roman" panose="02020603050405020304" pitchFamily="18" charset="0"/>
            </a:endParaRPr>
          </a:p>
        </p:txBody>
      </p:sp>
      <p:sp>
        <p:nvSpPr>
          <p:cNvPr id="22" name="TextBox 21"/>
          <p:cNvSpPr txBox="1"/>
          <p:nvPr/>
        </p:nvSpPr>
        <p:spPr>
          <a:xfrm>
            <a:off x="3672840" y="2044240"/>
            <a:ext cx="2194560" cy="369332"/>
          </a:xfrm>
          <a:prstGeom prst="rect">
            <a:avLst/>
          </a:prstGeom>
          <a:noFill/>
        </p:spPr>
        <p:txBody>
          <a:bodyPr wrap="square" rtlCol="0">
            <a:spAutoFit/>
          </a:bodyPr>
          <a:lstStyle/>
          <a:p>
            <a:pPr algn="ctr"/>
            <a:r>
              <a:rPr lang="en-US" dirty="0" err="1">
                <a:latin typeface="Times New Roman" panose="02020603050405020304" pitchFamily="18" charset="0"/>
                <a:cs typeface="Times New Roman" panose="02020603050405020304" pitchFamily="18" charset="0"/>
              </a:rPr>
              <a:t>Liên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hệ</a:t>
            </a:r>
            <a:endParaRPr lang="en-US" dirty="0">
              <a:latin typeface="Times New Roman" panose="02020603050405020304" pitchFamily="18" charset="0"/>
              <a:cs typeface="Times New Roman" panose="02020603050405020304" pitchFamily="18" charset="0"/>
            </a:endParaRPr>
          </a:p>
        </p:txBody>
      </p:sp>
      <p:sp>
        <p:nvSpPr>
          <p:cNvPr id="24" name="TextBox 23"/>
          <p:cNvSpPr txBox="1"/>
          <p:nvPr/>
        </p:nvSpPr>
        <p:spPr>
          <a:xfrm>
            <a:off x="6246378" y="2044240"/>
            <a:ext cx="2194561" cy="369332"/>
          </a:xfrm>
          <a:prstGeom prst="rect">
            <a:avLst/>
          </a:prstGeom>
          <a:noFill/>
        </p:spPr>
        <p:txBody>
          <a:bodyPr wrap="square" rtlCol="0">
            <a:spAutoFit/>
          </a:bodyPr>
          <a:lstStyle/>
          <a:p>
            <a:pPr algn="ctr"/>
            <a:r>
              <a:rPr lang="en-US" dirty="0" err="1">
                <a:latin typeface="Times New Roman" panose="02020603050405020304" pitchFamily="18" charset="0"/>
                <a:cs typeface="Times New Roman" panose="02020603050405020304" pitchFamily="18" charset="0"/>
              </a:rPr>
              <a:t>Ngôn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ngữ</a:t>
            </a:r>
            <a:endParaRPr lang="en-US" dirty="0">
              <a:latin typeface="Times New Roman" panose="02020603050405020304" pitchFamily="18" charset="0"/>
              <a:cs typeface="Times New Roman" panose="02020603050405020304" pitchFamily="18" charset="0"/>
            </a:endParaRPr>
          </a:p>
        </p:txBody>
      </p:sp>
      <p:sp>
        <p:nvSpPr>
          <p:cNvPr id="25" name="TextBox 24"/>
          <p:cNvSpPr txBox="1"/>
          <p:nvPr/>
        </p:nvSpPr>
        <p:spPr>
          <a:xfrm>
            <a:off x="8819917" y="2044152"/>
            <a:ext cx="2188701" cy="369332"/>
          </a:xfrm>
          <a:prstGeom prst="rect">
            <a:avLst/>
          </a:prstGeom>
          <a:noFill/>
        </p:spPr>
        <p:txBody>
          <a:bodyPr wrap="square" rtlCol="0">
            <a:spAutoFit/>
          </a:bodyPr>
          <a:lstStyle/>
          <a:p>
            <a:pPr algn="ctr"/>
            <a:r>
              <a:rPr lang="en-US" dirty="0" err="1">
                <a:latin typeface="Times New Roman" panose="02020603050405020304" pitchFamily="18" charset="0"/>
                <a:cs typeface="Times New Roman" panose="02020603050405020304" pitchFamily="18" charset="0"/>
              </a:rPr>
              <a:t>Gửi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yêu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cầu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hỗ</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trợ</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5806553"/>
      </p:ext>
    </p:extLst>
  </p:cSld>
  <p:clrMapOvr>
    <a:masterClrMapping/>
  </p:clrMapOvr>
  <p:transition>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2.3</a:t>
            </a:r>
            <a:r>
              <a:rPr lang="en-US" sz="2800" dirty="0">
                <a:latin typeface="Times New Roman" panose="02020603050405020304" pitchFamily="18" charset="0"/>
                <a:ea typeface="Roboto Medium" panose="02000000000000000000" pitchFamily="2" charset="0"/>
                <a:cs typeface="Times New Roman" panose="02020603050405020304" pitchFamily="18" charset="0"/>
              </a:rPr>
              <a:t>. GIAO DIỆN, CHỨC NĂNG PHẦN MỀM</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67</a:t>
            </a:fld>
            <a:endParaRPr lang="en-US">
              <a:latin typeface="Times New Roman" panose="02020603050405020304" pitchFamily="18" charset="0"/>
              <a:cs typeface="Times New Roman" panose="02020603050405020304" pitchFamily="18" charset="0"/>
            </a:endParaRPr>
          </a:p>
        </p:txBody>
      </p:sp>
      <p:sp>
        <p:nvSpPr>
          <p:cNvPr id="8" name="Rectangle 7"/>
          <p:cNvSpPr/>
          <p:nvPr/>
        </p:nvSpPr>
        <p:spPr>
          <a:xfrm>
            <a:off x="838200" y="990600"/>
            <a:ext cx="4191000" cy="609600"/>
          </a:xfrm>
          <a:prstGeom prst="rect">
            <a:avLst/>
          </a:prstGeom>
          <a:solidFill>
            <a:schemeClr val="tx2">
              <a:lumMod val="40000"/>
              <a:lumOff val="60000"/>
            </a:schemeClr>
          </a:solidFill>
          <a:ln>
            <a:solidFill>
              <a:schemeClr val="tx2">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a:latin typeface="Times New Roman" panose="02020603050405020304" pitchFamily="18" charset="0"/>
                <a:ea typeface="Roboto Medium" panose="02000000000000000000" pitchFamily="2" charset="0"/>
                <a:cs typeface="Times New Roman" panose="02020603050405020304" pitchFamily="18" charset="0"/>
              </a:rPr>
              <a:t>PHẦN MỀM VGCA MPKI</a:t>
            </a:r>
            <a:endParaRPr lang="en-US" b="1" dirty="0"/>
          </a:p>
        </p:txBody>
      </p:sp>
      <p:sp>
        <p:nvSpPr>
          <p:cNvPr id="12" name="Rectangle 11"/>
          <p:cNvSpPr/>
          <p:nvPr/>
        </p:nvSpPr>
        <p:spPr>
          <a:xfrm>
            <a:off x="7086600" y="990600"/>
            <a:ext cx="4191000" cy="6096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latin typeface="Times New Roman" panose="02020603050405020304" pitchFamily="18" charset="0"/>
                <a:ea typeface="Roboto Medium" panose="02000000000000000000" pitchFamily="2" charset="0"/>
                <a:cs typeface="Times New Roman" panose="02020603050405020304" pitchFamily="18" charset="0"/>
              </a:rPr>
              <a:t>PHẦN MỀM </a:t>
            </a:r>
            <a:r>
              <a:rPr lang="en-US" b="1" dirty="0" err="1">
                <a:latin typeface="Times New Roman" panose="02020603050405020304" pitchFamily="18" charset="0"/>
                <a:ea typeface="Roboto Medium" panose="02000000000000000000" pitchFamily="2" charset="0"/>
                <a:cs typeface="Times New Roman" panose="02020603050405020304" pitchFamily="18" charset="0"/>
              </a:rPr>
              <a:t>vCSP</a:t>
            </a:r>
            <a:endParaRPr lang="en-US" b="1" dirty="0"/>
          </a:p>
        </p:txBody>
      </p:sp>
      <p:sp>
        <p:nvSpPr>
          <p:cNvPr id="3" name="Rectangular Callout 2"/>
          <p:cNvSpPr/>
          <p:nvPr/>
        </p:nvSpPr>
        <p:spPr>
          <a:xfrm>
            <a:off x="838200" y="1981200"/>
            <a:ext cx="10439400" cy="4343400"/>
          </a:xfrm>
          <a:prstGeom prst="wedgeRectCallout">
            <a:avLst>
              <a:gd name="adj1" fmla="val 30815"/>
              <a:gd name="adj2" fmla="val -58298"/>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descr="C:\Users\HL2020\OneDrive\Desktop\NV\Remote Signing\Ảnh test pm\vCSP-đổi passphrase-1.png"/>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673407"/>
            <a:ext cx="4876800" cy="3552826"/>
          </a:xfrm>
          <a:prstGeom prst="rect">
            <a:avLst/>
          </a:prstGeom>
          <a:noFill/>
          <a:ln>
            <a:noFill/>
          </a:ln>
        </p:spPr>
      </p:pic>
      <p:pic>
        <p:nvPicPr>
          <p:cNvPr id="7" name="Picture 6">
            <a:extLst>
              <a:ext uri="{FF2B5EF4-FFF2-40B4-BE49-F238E27FC236}">
                <a16:creationId xmlns="" xmlns:a16="http://schemas.microsoft.com/office/drawing/2014/main" id="{95E1ACA7-BE67-CDEC-110B-E9B49164CA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7015" y="2689114"/>
            <a:ext cx="4878185" cy="3507054"/>
          </a:xfrm>
          <a:prstGeom prst="rect">
            <a:avLst/>
          </a:prstGeom>
        </p:spPr>
      </p:pic>
    </p:spTree>
    <p:extLst>
      <p:ext uri="{BB962C8B-B14F-4D97-AF65-F5344CB8AC3E}">
        <p14:creationId xmlns:p14="http://schemas.microsoft.com/office/powerpoint/2010/main" val="3389539712"/>
      </p:ext>
    </p:extLst>
  </p:cSld>
  <p:clrMapOvr>
    <a:masterClrMapping/>
  </p:clrMapOvr>
  <p:transition>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2.4</a:t>
            </a:r>
            <a:r>
              <a:rPr lang="en-US" sz="2800" dirty="0">
                <a:latin typeface="Times New Roman" panose="02020603050405020304" pitchFamily="18" charset="0"/>
                <a:ea typeface="Roboto Medium" panose="02000000000000000000" pitchFamily="2" charset="0"/>
                <a:cs typeface="Times New Roman" panose="02020603050405020304" pitchFamily="18" charset="0"/>
              </a:rPr>
              <a:t>. THỰC HIỆN KÝ SỐ</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68</a:t>
            </a:fld>
            <a:endParaRPr lang="en-US">
              <a:latin typeface="Times New Roman" panose="02020603050405020304" pitchFamily="18" charset="0"/>
              <a:cs typeface="Times New Roman" panose="02020603050405020304" pitchFamily="18" charset="0"/>
            </a:endParaRPr>
          </a:p>
        </p:txBody>
      </p:sp>
      <p:sp>
        <p:nvSpPr>
          <p:cNvPr id="3" name="TextBox 2"/>
          <p:cNvSpPr txBox="1"/>
          <p:nvPr/>
        </p:nvSpPr>
        <p:spPr>
          <a:xfrm>
            <a:off x="311834" y="901380"/>
            <a:ext cx="2406428" cy="400110"/>
          </a:xfrm>
          <a:prstGeom prst="rect">
            <a:avLst/>
          </a:prstGeom>
          <a:noFill/>
        </p:spPr>
        <p:txBody>
          <a:bodyPr wrap="none" rtlCol="0">
            <a:spAutoFit/>
          </a:bodyPr>
          <a:lstStyle/>
          <a:p>
            <a:r>
              <a:rPr lang="en-US" sz="2000" b="1">
                <a:latin typeface="Times New Roman" panose="02020603050405020304" pitchFamily="18" charset="0"/>
                <a:cs typeface="Times New Roman" panose="02020603050405020304" pitchFamily="18" charset="0"/>
              </a:rPr>
              <a:t>Tải phần mềm ký số</a:t>
            </a:r>
          </a:p>
        </p:txBody>
      </p:sp>
      <p:pic>
        <p:nvPicPr>
          <p:cNvPr id="4" name="Picture 3">
            <a:extLst>
              <a:ext uri="{FF2B5EF4-FFF2-40B4-BE49-F238E27FC236}">
                <a16:creationId xmlns="" xmlns:a16="http://schemas.microsoft.com/office/drawing/2014/main" id="{DC0870B7-5D5A-C1AF-D4A7-CD05B985EA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268036"/>
            <a:ext cx="9601200" cy="5160645"/>
          </a:xfrm>
          <a:prstGeom prst="rect">
            <a:avLst/>
          </a:prstGeom>
        </p:spPr>
      </p:pic>
    </p:spTree>
    <p:extLst>
      <p:ext uri="{BB962C8B-B14F-4D97-AF65-F5344CB8AC3E}">
        <p14:creationId xmlns:p14="http://schemas.microsoft.com/office/powerpoint/2010/main" val="4052695276"/>
      </p:ext>
    </p:extLst>
  </p:cSld>
  <p:clrMapOvr>
    <a:masterClrMapping/>
  </p:clrMapOvr>
  <p:transition>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2.4</a:t>
            </a:r>
            <a:r>
              <a:rPr lang="en-US" sz="2800" dirty="0">
                <a:latin typeface="Times New Roman" panose="02020603050405020304" pitchFamily="18" charset="0"/>
                <a:ea typeface="Roboto Medium" panose="02000000000000000000" pitchFamily="2" charset="0"/>
                <a:cs typeface="Times New Roman" panose="02020603050405020304" pitchFamily="18" charset="0"/>
              </a:rPr>
              <a:t>. THỰC HIỆN KÝ SỐ</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69</a:t>
            </a:fld>
            <a:endParaRPr lang="en-US">
              <a:latin typeface="Times New Roman" panose="02020603050405020304" pitchFamily="18" charset="0"/>
              <a:cs typeface="Times New Roman" panose="02020603050405020304" pitchFamily="18" charset="0"/>
            </a:endParaRPr>
          </a:p>
        </p:txBody>
      </p:sp>
      <p:sp>
        <p:nvSpPr>
          <p:cNvPr id="8" name="TextBox 7"/>
          <p:cNvSpPr txBox="1"/>
          <p:nvPr/>
        </p:nvSpPr>
        <p:spPr>
          <a:xfrm>
            <a:off x="311834" y="901380"/>
            <a:ext cx="2406428" cy="400110"/>
          </a:xfrm>
          <a:prstGeom prst="rect">
            <a:avLst/>
          </a:prstGeom>
          <a:noFill/>
        </p:spPr>
        <p:txBody>
          <a:bodyPr wrap="none" rtlCol="0">
            <a:spAutoFit/>
          </a:bodyPr>
          <a:lstStyle/>
          <a:p>
            <a:r>
              <a:rPr lang="en-US" sz="2000" b="1">
                <a:latin typeface="Times New Roman" panose="02020603050405020304" pitchFamily="18" charset="0"/>
                <a:cs typeface="Times New Roman" panose="02020603050405020304" pitchFamily="18" charset="0"/>
              </a:rPr>
              <a:t>Tải phần mềm ký số</a:t>
            </a:r>
          </a:p>
        </p:txBody>
      </p:sp>
      <p:pic>
        <p:nvPicPr>
          <p:cNvPr id="3" name="Picture 2">
            <a:extLst>
              <a:ext uri="{FF2B5EF4-FFF2-40B4-BE49-F238E27FC236}">
                <a16:creationId xmlns="" xmlns:a16="http://schemas.microsoft.com/office/drawing/2014/main" id="{9F1BE9F5-1FB6-DABB-D812-12AC3334E17C}"/>
              </a:ext>
            </a:extLst>
          </p:cNvPr>
          <p:cNvPicPr>
            <a:picLocks noChangeAspect="1"/>
          </p:cNvPicPr>
          <p:nvPr/>
        </p:nvPicPr>
        <p:blipFill>
          <a:blip r:embed="rId3"/>
          <a:stretch>
            <a:fillRect/>
          </a:stretch>
        </p:blipFill>
        <p:spPr>
          <a:xfrm>
            <a:off x="1402556" y="1301490"/>
            <a:ext cx="9386887" cy="5061894"/>
          </a:xfrm>
          <a:prstGeom prst="rect">
            <a:avLst/>
          </a:prstGeom>
        </p:spPr>
      </p:pic>
    </p:spTree>
    <p:extLst>
      <p:ext uri="{BB962C8B-B14F-4D97-AF65-F5344CB8AC3E}">
        <p14:creationId xmlns:p14="http://schemas.microsoft.com/office/powerpoint/2010/main" val="819919135"/>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xmlns="" id="{B2853AAD-5241-28BC-BCAD-2532FBC92E80}"/>
              </a:ext>
            </a:extLst>
          </p:cNvPr>
          <p:cNvSpPr>
            <a:spLocks noGrp="1"/>
          </p:cNvSpPr>
          <p:nvPr>
            <p:ph type="title"/>
          </p:nvPr>
        </p:nvSpPr>
        <p:spPr>
          <a:xfrm>
            <a:off x="2895600" y="320675"/>
            <a:ext cx="9067800" cy="488951"/>
          </a:xfrm>
        </p:spPr>
        <p:txBody>
          <a:bodyPr/>
          <a:lstStyle/>
          <a:p>
            <a:r>
              <a:rPr lang="en-US" sz="2200" dirty="0">
                <a:latin typeface="Times New Roman" panose="02020603050405020304" pitchFamily="18" charset="0"/>
                <a:cs typeface="Times New Roman" panose="02020603050405020304" pitchFamily="18" charset="0"/>
              </a:rPr>
              <a:t>I. QUY </a:t>
            </a:r>
            <a:r>
              <a:rPr lang="en-US" sz="2200" dirty="0" err="1">
                <a:latin typeface="Times New Roman" panose="02020603050405020304" pitchFamily="18" charset="0"/>
                <a:cs typeface="Times New Roman" panose="02020603050405020304" pitchFamily="18" charset="0"/>
              </a:rPr>
              <a:t>ĐỊNH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VỀ</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CHỮ</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KÝ</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SỐ</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CHUYÊN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DÙNG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VỤ</a:t>
            </a:r>
            <a:endParaRPr lang="en-US" altLang="en-US" sz="2200" dirty="0">
              <a:latin typeface="Times New Roman" panose="02020603050405020304" pitchFamily="18" charset="0"/>
              <a:cs typeface="Times New Roman" panose="02020603050405020304" pitchFamily="18" charset="0"/>
            </a:endParaRPr>
          </a:p>
        </p:txBody>
      </p:sp>
      <p:sp>
        <p:nvSpPr>
          <p:cNvPr id="20483" name="Content Placeholder 2">
            <a:extLst>
              <a:ext uri="{FF2B5EF4-FFF2-40B4-BE49-F238E27FC236}">
                <a16:creationId xmlns:a16="http://schemas.microsoft.com/office/drawing/2014/main" xmlns="" id="{F350305B-AF9A-9ABA-F10B-0661889A558E}"/>
              </a:ext>
            </a:extLst>
          </p:cNvPr>
          <p:cNvSpPr>
            <a:spLocks noGrp="1"/>
          </p:cNvSpPr>
          <p:nvPr>
            <p:ph idx="1"/>
          </p:nvPr>
        </p:nvSpPr>
        <p:spPr>
          <a:xfrm>
            <a:off x="609600" y="914400"/>
            <a:ext cx="7010400" cy="5486400"/>
          </a:xfrm>
        </p:spPr>
        <p:txBody>
          <a:bodyPr/>
          <a:lstStyle/>
          <a:p>
            <a:pPr marL="0" indent="347663" algn="just">
              <a:buNone/>
            </a:pPr>
            <a:r>
              <a:rPr lang="en-US" altLang="en-US" b="1"/>
              <a:t>* Điều 4. Gửi, nhận văn bản yêu cầu chứng thực</a:t>
            </a:r>
          </a:p>
          <a:p>
            <a:pPr marL="0" indent="342900" algn="just">
              <a:spcBef>
                <a:spcPts val="300"/>
              </a:spcBef>
              <a:spcAft>
                <a:spcPts val="300"/>
              </a:spcAft>
              <a:buNone/>
            </a:pPr>
            <a:r>
              <a:rPr lang="vi-VN" smtClean="0">
                <a:solidFill>
                  <a:srgbClr val="000000"/>
                </a:solidFill>
                <a:effectLst/>
                <a:latin typeface="Times New Roman" panose="02020603050405020304" pitchFamily="18" charset="0"/>
                <a:ea typeface="Times New Roman" panose="02020603050405020304" pitchFamily="18" charset="0"/>
              </a:rPr>
              <a:t>Gửi</a:t>
            </a:r>
            <a:r>
              <a:rPr lang="vi-VN" dirty="0">
                <a:solidFill>
                  <a:srgbClr val="000000"/>
                </a:solidFill>
                <a:effectLst/>
                <a:latin typeface="Times New Roman" panose="02020603050405020304" pitchFamily="18" charset="0"/>
                <a:ea typeface="Times New Roman" panose="02020603050405020304" pitchFamily="18" charset="0"/>
              </a:rPr>
              <a:t>, nhận văn bản yêu cầu chứng thực giữa cơ quan, tổ chức quản lý trực tiếp và Tổ chức cung cấp dịch vụ chứng thực chữ ký số chuyên dùng công vụ được thực hiện bằng văn bản điện tử </a:t>
            </a:r>
            <a:r>
              <a:rPr lang="en-US" dirty="0" err="1">
                <a:solidFill>
                  <a:srgbClr val="000000"/>
                </a:solidFill>
                <a:effectLst/>
                <a:latin typeface="Times New Roman" panose="02020603050405020304" pitchFamily="18" charset="0"/>
                <a:ea typeface="Times New Roman" panose="02020603050405020304" pitchFamily="18" charset="0"/>
              </a:rPr>
              <a:t>đã</a:t>
            </a:r>
            <a:r>
              <a:rPr lang="vi-VN" dirty="0">
                <a:solidFill>
                  <a:srgbClr val="000000"/>
                </a:solidFill>
                <a:effectLst/>
                <a:latin typeface="Times New Roman" panose="02020603050405020304" pitchFamily="18" charset="0"/>
                <a:ea typeface="Times New Roman" panose="02020603050405020304" pitchFamily="18" charset="0"/>
              </a:rPr>
              <a:t> ký số</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theo</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quy</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định</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của</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pháp</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luật</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về</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công</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tác</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văn</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thư</a:t>
            </a:r>
            <a:r>
              <a:rPr lang="en-US" dirty="0">
                <a:solidFill>
                  <a:srgbClr val="000000"/>
                </a:solidFill>
                <a:effectLst/>
                <a:latin typeface="Times New Roman" panose="02020603050405020304" pitchFamily="18" charset="0"/>
                <a:ea typeface="Times New Roman" panose="02020603050405020304" pitchFamily="18" charset="0"/>
              </a:rPr>
              <a:t> </a:t>
            </a:r>
            <a:r>
              <a:rPr lang="vi-VN" dirty="0">
                <a:solidFill>
                  <a:srgbClr val="000000"/>
                </a:solidFill>
                <a:effectLst/>
                <a:latin typeface="Times New Roman" panose="02020603050405020304" pitchFamily="18" charset="0"/>
                <a:ea typeface="Times New Roman" panose="02020603050405020304" pitchFamily="18" charset="0"/>
              </a:rPr>
              <a:t>qua Hệ thống thông tin đăng ký, quản lý yêu cầu chứng thực</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hoặc</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Trục</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liên</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thông</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văn</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bản</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quốc</a:t>
            </a:r>
            <a:r>
              <a:rPr lang="en-US" dirty="0">
                <a:solidFill>
                  <a:srgbClr val="000000"/>
                </a:solidFill>
                <a:effectLst/>
                <a:latin typeface="Times New Roman" panose="02020603050405020304" pitchFamily="18" charset="0"/>
                <a:ea typeface="Times New Roman" panose="02020603050405020304" pitchFamily="18" charset="0"/>
              </a:rPr>
              <a:t> </a:t>
            </a:r>
            <a:r>
              <a:rPr lang="en-US" dirty="0" err="1">
                <a:solidFill>
                  <a:srgbClr val="000000"/>
                </a:solidFill>
                <a:effectLst/>
                <a:latin typeface="Times New Roman" panose="02020603050405020304" pitchFamily="18" charset="0"/>
                <a:ea typeface="Times New Roman" panose="02020603050405020304" pitchFamily="18" charset="0"/>
              </a:rPr>
              <a:t>gia</a:t>
            </a:r>
            <a:r>
              <a:rPr lang="vi-VN" dirty="0">
                <a:solidFill>
                  <a:srgbClr val="000000"/>
                </a:solidFill>
                <a:effectLst/>
                <a:latin typeface="Times New Roman" panose="02020603050405020304" pitchFamily="18" charset="0"/>
                <a:ea typeface="Times New Roman" panose="02020603050405020304" pitchFamily="18" charset="0"/>
              </a:rPr>
              <a:t>.</a:t>
            </a:r>
            <a:endParaRPr lang="en-US" dirty="0">
              <a:solidFill>
                <a:srgbClr val="000000"/>
              </a:solidFill>
              <a:effectLst/>
              <a:latin typeface="Times New Roman" panose="02020603050405020304" pitchFamily="18" charset="0"/>
              <a:ea typeface="Times New Roman" panose="02020603050405020304" pitchFamily="18" charset="0"/>
            </a:endParaRPr>
          </a:p>
          <a:p>
            <a:pPr marL="0" indent="342900" algn="just">
              <a:spcBef>
                <a:spcPts val="300"/>
              </a:spcBef>
              <a:spcAft>
                <a:spcPts val="300"/>
              </a:spcAft>
              <a:buNone/>
            </a:pPr>
            <a:r>
              <a:rPr lang="en-US" altLang="en-US" b="1" dirty="0">
                <a:solidFill>
                  <a:srgbClr val="000000"/>
                </a:solidFill>
              </a:rPr>
              <a:t>* </a:t>
            </a:r>
            <a:r>
              <a:rPr lang="en-US" altLang="en-US" b="1" dirty="0" err="1">
                <a:solidFill>
                  <a:srgbClr val="000000"/>
                </a:solidFill>
              </a:rPr>
              <a:t>Phân</a:t>
            </a:r>
            <a:r>
              <a:rPr lang="en-US" altLang="en-US" b="1" dirty="0">
                <a:solidFill>
                  <a:srgbClr val="000000"/>
                </a:solidFill>
              </a:rPr>
              <a:t> </a:t>
            </a:r>
            <a:r>
              <a:rPr lang="en-US" altLang="en-US" b="1" dirty="0" err="1">
                <a:solidFill>
                  <a:srgbClr val="000000"/>
                </a:solidFill>
              </a:rPr>
              <a:t>cấp</a:t>
            </a:r>
            <a:r>
              <a:rPr lang="en-US" altLang="en-US" b="1" dirty="0">
                <a:solidFill>
                  <a:srgbClr val="000000"/>
                </a:solidFill>
              </a:rPr>
              <a:t>, </a:t>
            </a:r>
            <a:r>
              <a:rPr lang="en-US" altLang="en-US" b="1" dirty="0" err="1">
                <a:solidFill>
                  <a:srgbClr val="000000"/>
                </a:solidFill>
              </a:rPr>
              <a:t>ủy</a:t>
            </a:r>
            <a:r>
              <a:rPr lang="en-US" altLang="en-US" b="1" dirty="0">
                <a:solidFill>
                  <a:srgbClr val="000000"/>
                </a:solidFill>
              </a:rPr>
              <a:t> </a:t>
            </a:r>
            <a:r>
              <a:rPr lang="en-US" altLang="en-US" b="1" dirty="0" err="1">
                <a:solidFill>
                  <a:srgbClr val="000000"/>
                </a:solidFill>
              </a:rPr>
              <a:t>quyền</a:t>
            </a:r>
            <a:r>
              <a:rPr lang="en-US" altLang="en-US" b="1" dirty="0">
                <a:solidFill>
                  <a:srgbClr val="000000"/>
                </a:solidFill>
              </a:rPr>
              <a:t> </a:t>
            </a:r>
            <a:r>
              <a:rPr lang="en-US" altLang="en-US" b="1" dirty="0" err="1">
                <a:solidFill>
                  <a:srgbClr val="000000"/>
                </a:solidFill>
              </a:rPr>
              <a:t>một</a:t>
            </a:r>
            <a:r>
              <a:rPr lang="en-US" altLang="en-US" b="1" dirty="0">
                <a:solidFill>
                  <a:srgbClr val="000000"/>
                </a:solidFill>
              </a:rPr>
              <a:t> </a:t>
            </a:r>
            <a:r>
              <a:rPr lang="en-US" altLang="en-US" b="1" dirty="0" err="1">
                <a:solidFill>
                  <a:srgbClr val="000000"/>
                </a:solidFill>
              </a:rPr>
              <a:t>số</a:t>
            </a:r>
            <a:r>
              <a:rPr lang="en-US" altLang="en-US" b="1" dirty="0">
                <a:solidFill>
                  <a:srgbClr val="000000"/>
                </a:solidFill>
              </a:rPr>
              <a:t> </a:t>
            </a:r>
            <a:r>
              <a:rPr lang="en-US" altLang="en-US" b="1" dirty="0" err="1">
                <a:solidFill>
                  <a:srgbClr val="000000"/>
                </a:solidFill>
              </a:rPr>
              <a:t>dịch</a:t>
            </a:r>
            <a:r>
              <a:rPr lang="en-US" altLang="en-US" b="1" dirty="0">
                <a:solidFill>
                  <a:srgbClr val="000000"/>
                </a:solidFill>
              </a:rPr>
              <a:t> </a:t>
            </a:r>
            <a:r>
              <a:rPr lang="en-US" altLang="en-US" b="1" dirty="0" err="1">
                <a:solidFill>
                  <a:srgbClr val="000000"/>
                </a:solidFill>
              </a:rPr>
              <a:t>vụ</a:t>
            </a:r>
            <a:r>
              <a:rPr lang="en-US" altLang="en-US" b="1" dirty="0">
                <a:solidFill>
                  <a:srgbClr val="000000"/>
                </a:solidFill>
              </a:rPr>
              <a:t> </a:t>
            </a:r>
            <a:r>
              <a:rPr lang="en-US" altLang="en-US" b="1" dirty="0" err="1">
                <a:solidFill>
                  <a:srgbClr val="000000"/>
                </a:solidFill>
              </a:rPr>
              <a:t>chứng</a:t>
            </a:r>
            <a:r>
              <a:rPr lang="en-US" altLang="en-US" b="1" dirty="0">
                <a:solidFill>
                  <a:srgbClr val="000000"/>
                </a:solidFill>
              </a:rPr>
              <a:t> </a:t>
            </a:r>
            <a:r>
              <a:rPr lang="en-US" altLang="en-US" b="1" dirty="0" err="1">
                <a:solidFill>
                  <a:srgbClr val="000000"/>
                </a:solidFill>
              </a:rPr>
              <a:t>thực</a:t>
            </a:r>
            <a:r>
              <a:rPr lang="en-US" altLang="en-US" b="1" dirty="0">
                <a:solidFill>
                  <a:srgbClr val="000000"/>
                </a:solidFill>
              </a:rPr>
              <a:t> </a:t>
            </a:r>
            <a:r>
              <a:rPr lang="en-US" altLang="en-US" b="1" dirty="0" err="1">
                <a:solidFill>
                  <a:srgbClr val="000000"/>
                </a:solidFill>
              </a:rPr>
              <a:t>chữ</a:t>
            </a:r>
            <a:r>
              <a:rPr lang="en-US" altLang="en-US" b="1" dirty="0">
                <a:solidFill>
                  <a:srgbClr val="000000"/>
                </a:solidFill>
              </a:rPr>
              <a:t> </a:t>
            </a:r>
            <a:r>
              <a:rPr lang="en-US" altLang="en-US" b="1" err="1">
                <a:solidFill>
                  <a:srgbClr val="000000"/>
                </a:solidFill>
              </a:rPr>
              <a:t>ký</a:t>
            </a:r>
            <a:r>
              <a:rPr lang="en-US" altLang="en-US" b="1">
                <a:solidFill>
                  <a:srgbClr val="000000"/>
                </a:solidFill>
              </a:rPr>
              <a:t> </a:t>
            </a:r>
            <a:r>
              <a:rPr lang="en-US" altLang="en-US" b="1" smtClean="0">
                <a:solidFill>
                  <a:srgbClr val="000000"/>
                </a:solidFill>
              </a:rPr>
              <a:t>số chuyên dùng công vụ</a:t>
            </a:r>
            <a:endParaRPr lang="en-US" altLang="en-US" b="1" dirty="0">
              <a:solidFill>
                <a:srgbClr val="000000"/>
              </a:solidFill>
            </a:endParaRPr>
          </a:p>
          <a:p>
            <a:pPr marL="0" indent="342900" algn="just">
              <a:spcBef>
                <a:spcPts val="300"/>
              </a:spcBef>
              <a:spcAft>
                <a:spcPts val="300"/>
              </a:spcAft>
              <a:buNone/>
            </a:pPr>
            <a:r>
              <a:rPr lang="en-US" altLang="en-US" dirty="0"/>
              <a:t>- </a:t>
            </a:r>
            <a:r>
              <a:rPr lang="en-US" altLang="en-US" dirty="0" err="1"/>
              <a:t>Dịch</a:t>
            </a:r>
            <a:r>
              <a:rPr lang="en-US" altLang="en-US" dirty="0"/>
              <a:t> </a:t>
            </a:r>
            <a:r>
              <a:rPr lang="en-US" altLang="en-US" dirty="0" err="1"/>
              <a:t>vụ</a:t>
            </a:r>
            <a:r>
              <a:rPr lang="en-US" altLang="en-US" dirty="0"/>
              <a:t> </a:t>
            </a:r>
            <a:r>
              <a:rPr lang="en-US" altLang="en-US" dirty="0" err="1"/>
              <a:t>gia</a:t>
            </a:r>
            <a:r>
              <a:rPr lang="en-US" altLang="en-US" dirty="0"/>
              <a:t> </a:t>
            </a:r>
            <a:r>
              <a:rPr lang="en-US" altLang="en-US" dirty="0" err="1"/>
              <a:t>hạn</a:t>
            </a:r>
            <a:r>
              <a:rPr lang="en-US" altLang="en-US" dirty="0"/>
              <a:t> </a:t>
            </a:r>
            <a:r>
              <a:rPr lang="en-US" altLang="en-US" dirty="0" err="1"/>
              <a:t>chứng</a:t>
            </a:r>
            <a:r>
              <a:rPr lang="en-US" altLang="en-US" dirty="0"/>
              <a:t> </a:t>
            </a:r>
            <a:r>
              <a:rPr lang="en-US" altLang="en-US" dirty="0" err="1"/>
              <a:t>thư</a:t>
            </a:r>
            <a:r>
              <a:rPr lang="en-US" altLang="en-US" dirty="0"/>
              <a:t> </a:t>
            </a:r>
            <a:r>
              <a:rPr lang="en-US" altLang="en-US" dirty="0" err="1"/>
              <a:t>CKS</a:t>
            </a:r>
            <a:endParaRPr lang="en-US" altLang="en-US" dirty="0"/>
          </a:p>
          <a:p>
            <a:pPr marL="0" indent="342900" algn="just">
              <a:spcBef>
                <a:spcPts val="300"/>
              </a:spcBef>
              <a:spcAft>
                <a:spcPts val="300"/>
              </a:spcAft>
              <a:buNone/>
            </a:pPr>
            <a:r>
              <a:rPr lang="en-US" altLang="en-US" dirty="0"/>
              <a:t>- </a:t>
            </a:r>
            <a:r>
              <a:rPr lang="en-US" altLang="en-US" dirty="0" err="1"/>
              <a:t>Dịch</a:t>
            </a:r>
            <a:r>
              <a:rPr lang="en-US" altLang="en-US" dirty="0"/>
              <a:t> </a:t>
            </a:r>
            <a:r>
              <a:rPr lang="en-US" altLang="en-US" dirty="0" err="1"/>
              <a:t>vụ</a:t>
            </a:r>
            <a:r>
              <a:rPr lang="en-US" altLang="en-US" dirty="0"/>
              <a:t> </a:t>
            </a:r>
            <a:r>
              <a:rPr lang="en-US" altLang="en-US" dirty="0" err="1"/>
              <a:t>thay</a:t>
            </a:r>
            <a:r>
              <a:rPr lang="en-US" altLang="en-US" dirty="0"/>
              <a:t> </a:t>
            </a:r>
            <a:r>
              <a:rPr lang="en-US" altLang="en-US" dirty="0" err="1"/>
              <a:t>đổi</a:t>
            </a:r>
            <a:r>
              <a:rPr lang="en-US" altLang="en-US" dirty="0"/>
              <a:t> </a:t>
            </a:r>
            <a:r>
              <a:rPr lang="en-US" altLang="en-US" dirty="0" err="1"/>
              <a:t>nội</a:t>
            </a:r>
            <a:r>
              <a:rPr lang="en-US" altLang="en-US" dirty="0"/>
              <a:t> dung </a:t>
            </a:r>
            <a:r>
              <a:rPr lang="en-US" altLang="en-US" dirty="0" err="1"/>
              <a:t>thông</a:t>
            </a:r>
            <a:r>
              <a:rPr lang="en-US" altLang="en-US" dirty="0"/>
              <a:t> tin CT </a:t>
            </a:r>
            <a:r>
              <a:rPr lang="en-US" altLang="en-US" dirty="0" err="1"/>
              <a:t>CKS</a:t>
            </a:r>
            <a:endParaRPr lang="en-US" altLang="en-US" dirty="0"/>
          </a:p>
          <a:p>
            <a:pPr marL="0" indent="342900" algn="just">
              <a:spcBef>
                <a:spcPts val="300"/>
              </a:spcBef>
              <a:spcAft>
                <a:spcPts val="300"/>
              </a:spcAft>
              <a:buNone/>
            </a:pPr>
            <a:r>
              <a:rPr lang="en-US" altLang="en-US" dirty="0"/>
              <a:t>- </a:t>
            </a:r>
            <a:r>
              <a:rPr lang="en-US" altLang="en-US" dirty="0" err="1"/>
              <a:t>Dịch</a:t>
            </a:r>
            <a:r>
              <a:rPr lang="en-US" altLang="en-US" dirty="0"/>
              <a:t> </a:t>
            </a:r>
            <a:r>
              <a:rPr lang="en-US" altLang="en-US" dirty="0" err="1"/>
              <a:t>vụ</a:t>
            </a:r>
            <a:r>
              <a:rPr lang="en-US" altLang="en-US" dirty="0"/>
              <a:t> </a:t>
            </a:r>
            <a:r>
              <a:rPr lang="en-US" altLang="en-US" dirty="0" err="1"/>
              <a:t>khôi</a:t>
            </a:r>
            <a:r>
              <a:rPr lang="en-US" altLang="en-US" dirty="0"/>
              <a:t> </a:t>
            </a:r>
            <a:r>
              <a:rPr lang="en-US" altLang="en-US" dirty="0" err="1"/>
              <a:t>phục</a:t>
            </a:r>
            <a:r>
              <a:rPr lang="en-US" altLang="en-US" dirty="0"/>
              <a:t> </a:t>
            </a:r>
            <a:r>
              <a:rPr lang="en-US" altLang="en-US" dirty="0" err="1"/>
              <a:t>thiết</a:t>
            </a:r>
            <a:r>
              <a:rPr lang="en-US" altLang="en-US" dirty="0"/>
              <a:t> </a:t>
            </a:r>
            <a:r>
              <a:rPr lang="en-US" altLang="en-US" dirty="0" err="1"/>
              <a:t>bị</a:t>
            </a:r>
            <a:r>
              <a:rPr lang="en-US" altLang="en-US" dirty="0"/>
              <a:t> </a:t>
            </a:r>
            <a:r>
              <a:rPr lang="en-US" altLang="en-US" dirty="0" err="1"/>
              <a:t>lưu</a:t>
            </a:r>
            <a:r>
              <a:rPr lang="en-US" altLang="en-US" dirty="0"/>
              <a:t> </a:t>
            </a:r>
            <a:r>
              <a:rPr lang="en-US" altLang="en-US" dirty="0" err="1"/>
              <a:t>khóa</a:t>
            </a:r>
            <a:r>
              <a:rPr lang="en-US" altLang="en-US" dirty="0"/>
              <a:t> </a:t>
            </a:r>
            <a:r>
              <a:rPr lang="en-US" altLang="en-US" dirty="0" err="1"/>
              <a:t>bí</a:t>
            </a:r>
            <a:r>
              <a:rPr lang="en-US" altLang="en-US" dirty="0"/>
              <a:t> </a:t>
            </a:r>
            <a:r>
              <a:rPr lang="en-US" altLang="en-US" dirty="0" err="1"/>
              <a:t>mật</a:t>
            </a:r>
            <a:endParaRPr lang="en-US" altLang="en-US" dirty="0"/>
          </a:p>
        </p:txBody>
      </p:sp>
      <p:sp>
        <p:nvSpPr>
          <p:cNvPr id="4" name="Date Placeholder 3">
            <a:extLst>
              <a:ext uri="{FF2B5EF4-FFF2-40B4-BE49-F238E27FC236}">
                <a16:creationId xmlns:a16="http://schemas.microsoft.com/office/drawing/2014/main" xmlns=""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a16="http://schemas.microsoft.com/office/drawing/2014/main" xmlns=""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a16="http://schemas.microsoft.com/office/drawing/2014/main" xmlns=""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7</a:t>
            </a:fld>
            <a:endParaRPr lang="en-US" altLang="en-US" sz="1200">
              <a:solidFill>
                <a:srgbClr val="898989"/>
              </a:solidFill>
              <a:latin typeface="Calibri" panose="020F0502020204030204" pitchFamily="34" charset="0"/>
            </a:endParaRPr>
          </a:p>
        </p:txBody>
      </p:sp>
      <p:pic>
        <p:nvPicPr>
          <p:cNvPr id="3" name="Picture 2">
            <a:extLst>
              <a:ext uri="{FF2B5EF4-FFF2-40B4-BE49-F238E27FC236}">
                <a16:creationId xmlns:a16="http://schemas.microsoft.com/office/drawing/2014/main" xmlns="" id="{787B64B1-91FB-24EA-057A-233FC9D3BD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4800" y="1143000"/>
            <a:ext cx="3832225" cy="2286000"/>
          </a:xfrm>
          <a:prstGeom prst="rect">
            <a:avLst/>
          </a:prstGeom>
        </p:spPr>
      </p:pic>
      <p:pic>
        <p:nvPicPr>
          <p:cNvPr id="7" name="Picture 6">
            <a:extLst>
              <a:ext uri="{FF2B5EF4-FFF2-40B4-BE49-F238E27FC236}">
                <a16:creationId xmlns:a16="http://schemas.microsoft.com/office/drawing/2014/main" xmlns="" id="{EB1C852F-177A-3B13-FDD0-5D13292BC7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4800" y="3810000"/>
            <a:ext cx="3962400" cy="2639900"/>
          </a:xfrm>
          <a:prstGeom prst="rect">
            <a:avLst/>
          </a:prstGeom>
        </p:spPr>
      </p:pic>
    </p:spTree>
    <p:extLst>
      <p:ext uri="{BB962C8B-B14F-4D97-AF65-F5344CB8AC3E}">
        <p14:creationId xmlns:p14="http://schemas.microsoft.com/office/powerpoint/2010/main" val="2678088648"/>
      </p:ext>
    </p:extLst>
  </p:cSld>
  <p:clrMapOvr>
    <a:masterClrMapping/>
  </p:clrMapOvr>
  <p:transition>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2.4</a:t>
            </a:r>
            <a:r>
              <a:rPr lang="en-US" sz="2800" dirty="0">
                <a:latin typeface="Times New Roman" panose="02020603050405020304" pitchFamily="18" charset="0"/>
                <a:ea typeface="Roboto Medium" panose="02000000000000000000" pitchFamily="2" charset="0"/>
                <a:cs typeface="Times New Roman" panose="02020603050405020304" pitchFamily="18" charset="0"/>
              </a:rPr>
              <a:t>. THỰC HIỆN KÝ SỐ</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70</a:t>
            </a:fld>
            <a:endParaRPr lang="en-US">
              <a:latin typeface="Times New Roman" panose="02020603050405020304" pitchFamily="18" charset="0"/>
              <a:cs typeface="Times New Roman" panose="02020603050405020304" pitchFamily="18" charset="0"/>
            </a:endParaRPr>
          </a:p>
        </p:txBody>
      </p:sp>
      <p:sp>
        <p:nvSpPr>
          <p:cNvPr id="9" name="TextBox 8"/>
          <p:cNvSpPr txBox="1"/>
          <p:nvPr/>
        </p:nvSpPr>
        <p:spPr>
          <a:xfrm>
            <a:off x="311834" y="901380"/>
            <a:ext cx="2840842" cy="400110"/>
          </a:xfrm>
          <a:prstGeom prst="rect">
            <a:avLst/>
          </a:prstGeom>
          <a:noFill/>
        </p:spPr>
        <p:txBody>
          <a:bodyPr wrap="none" rtlCol="0">
            <a:spAutoFit/>
          </a:bodyPr>
          <a:lstStyle/>
          <a:p>
            <a:r>
              <a:rPr lang="en-US" sz="2000" b="1">
                <a:latin typeface="Times New Roman" panose="02020603050405020304" pitchFamily="18" charset="0"/>
                <a:cs typeface="Times New Roman" panose="02020603050405020304" pitchFamily="18" charset="0"/>
              </a:rPr>
              <a:t>Cài đặt phần mềm ký số</a:t>
            </a:r>
          </a:p>
        </p:txBody>
      </p:sp>
      <p:pic>
        <p:nvPicPr>
          <p:cNvPr id="8" name="Picture 7">
            <a:extLst>
              <a:ext uri="{FF2B5EF4-FFF2-40B4-BE49-F238E27FC236}">
                <a16:creationId xmlns="" xmlns:a16="http://schemas.microsoft.com/office/drawing/2014/main" id="{3BB9046F-85D6-7AA0-BAD9-9D2FC5861EF3}"/>
              </a:ext>
            </a:extLst>
          </p:cNvPr>
          <p:cNvPicPr>
            <a:picLocks noChangeAspect="1"/>
          </p:cNvPicPr>
          <p:nvPr/>
        </p:nvPicPr>
        <p:blipFill>
          <a:blip r:embed="rId3"/>
          <a:stretch>
            <a:fillRect/>
          </a:stretch>
        </p:blipFill>
        <p:spPr>
          <a:xfrm>
            <a:off x="685800" y="1524000"/>
            <a:ext cx="5410200" cy="3962400"/>
          </a:xfrm>
          <a:prstGeom prst="rect">
            <a:avLst/>
          </a:prstGeom>
        </p:spPr>
      </p:pic>
      <p:pic>
        <p:nvPicPr>
          <p:cNvPr id="10" name="Picture 9">
            <a:extLst>
              <a:ext uri="{FF2B5EF4-FFF2-40B4-BE49-F238E27FC236}">
                <a16:creationId xmlns="" xmlns:a16="http://schemas.microsoft.com/office/drawing/2014/main" id="{FD8240F3-724D-2A4B-1609-FFA6F5510BD2}"/>
              </a:ext>
            </a:extLst>
          </p:cNvPr>
          <p:cNvPicPr/>
          <p:nvPr/>
        </p:nvPicPr>
        <p:blipFill>
          <a:blip r:embed="rId4"/>
          <a:stretch>
            <a:fillRect/>
          </a:stretch>
        </p:blipFill>
        <p:spPr>
          <a:xfrm>
            <a:off x="6324600" y="1524000"/>
            <a:ext cx="5410200" cy="3962400"/>
          </a:xfrm>
          <a:prstGeom prst="rect">
            <a:avLst/>
          </a:prstGeom>
        </p:spPr>
      </p:pic>
    </p:spTree>
    <p:extLst>
      <p:ext uri="{BB962C8B-B14F-4D97-AF65-F5344CB8AC3E}">
        <p14:creationId xmlns:p14="http://schemas.microsoft.com/office/powerpoint/2010/main" val="2188937296"/>
      </p:ext>
    </p:extLst>
  </p:cSld>
  <p:clrMapOvr>
    <a:masterClrMapping/>
  </p:clrMapOvr>
  <p:transition>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2.4</a:t>
            </a:r>
            <a:r>
              <a:rPr lang="en-US" sz="2800" dirty="0">
                <a:latin typeface="Times New Roman" panose="02020603050405020304" pitchFamily="18" charset="0"/>
                <a:ea typeface="Roboto Medium" panose="02000000000000000000" pitchFamily="2" charset="0"/>
                <a:cs typeface="Times New Roman" panose="02020603050405020304" pitchFamily="18" charset="0"/>
              </a:rPr>
              <a:t>. THỰC HIỆN KÝ SỐ</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71</a:t>
            </a:fld>
            <a:endParaRPr lang="en-US">
              <a:latin typeface="Times New Roman" panose="02020603050405020304" pitchFamily="18" charset="0"/>
              <a:cs typeface="Times New Roman" panose="02020603050405020304" pitchFamily="18" charset="0"/>
            </a:endParaRPr>
          </a:p>
        </p:txBody>
      </p:sp>
      <p:pic>
        <p:nvPicPr>
          <p:cNvPr id="9" name="Picture 8"/>
          <p:cNvPicPr/>
          <p:nvPr/>
        </p:nvPicPr>
        <p:blipFill>
          <a:blip r:embed="rId3"/>
          <a:stretch>
            <a:fillRect/>
          </a:stretch>
        </p:blipFill>
        <p:spPr>
          <a:xfrm>
            <a:off x="685800" y="1524000"/>
            <a:ext cx="5410200" cy="3962400"/>
          </a:xfrm>
          <a:prstGeom prst="rect">
            <a:avLst/>
          </a:prstGeom>
        </p:spPr>
      </p:pic>
      <p:pic>
        <p:nvPicPr>
          <p:cNvPr id="10" name="Picture 9"/>
          <p:cNvPicPr/>
          <p:nvPr/>
        </p:nvPicPr>
        <p:blipFill>
          <a:blip r:embed="rId3"/>
          <a:stretch>
            <a:fillRect/>
          </a:stretch>
        </p:blipFill>
        <p:spPr>
          <a:xfrm>
            <a:off x="6400800" y="1524000"/>
            <a:ext cx="5410200" cy="3962400"/>
          </a:xfrm>
          <a:prstGeom prst="rect">
            <a:avLst/>
          </a:prstGeom>
        </p:spPr>
      </p:pic>
      <p:sp>
        <p:nvSpPr>
          <p:cNvPr id="7" name="TextBox 6"/>
          <p:cNvSpPr txBox="1"/>
          <p:nvPr/>
        </p:nvSpPr>
        <p:spPr>
          <a:xfrm>
            <a:off x="311834" y="901380"/>
            <a:ext cx="2840842" cy="400110"/>
          </a:xfrm>
          <a:prstGeom prst="rect">
            <a:avLst/>
          </a:prstGeom>
          <a:noFill/>
        </p:spPr>
        <p:txBody>
          <a:bodyPr wrap="none" rtlCol="0">
            <a:spAutoFit/>
          </a:bodyPr>
          <a:lstStyle/>
          <a:p>
            <a:r>
              <a:rPr lang="en-US" sz="2000" b="1">
                <a:latin typeface="Times New Roman" panose="02020603050405020304" pitchFamily="18" charset="0"/>
                <a:cs typeface="Times New Roman" panose="02020603050405020304" pitchFamily="18" charset="0"/>
              </a:rPr>
              <a:t>Cài đặt phần mềm ký số</a:t>
            </a:r>
          </a:p>
        </p:txBody>
      </p:sp>
    </p:spTree>
    <p:extLst>
      <p:ext uri="{BB962C8B-B14F-4D97-AF65-F5344CB8AC3E}">
        <p14:creationId xmlns:p14="http://schemas.microsoft.com/office/powerpoint/2010/main" val="3751505879"/>
      </p:ext>
    </p:extLst>
  </p:cSld>
  <p:clrMapOvr>
    <a:masterClrMapping/>
  </p:clrMapOvr>
  <p:transition>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2.4</a:t>
            </a:r>
            <a:r>
              <a:rPr lang="en-US" sz="2800" dirty="0">
                <a:latin typeface="Times New Roman" panose="02020603050405020304" pitchFamily="18" charset="0"/>
                <a:ea typeface="Roboto Medium" panose="02000000000000000000" pitchFamily="2" charset="0"/>
                <a:cs typeface="Times New Roman" panose="02020603050405020304" pitchFamily="18" charset="0"/>
              </a:rPr>
              <a:t>. THỰC HIỆN KÝ SỐ</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72</a:t>
            </a:fld>
            <a:endParaRPr lang="en-US">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1371600"/>
            <a:ext cx="8686800" cy="50773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311834" y="901380"/>
            <a:ext cx="3095719" cy="400110"/>
          </a:xfrm>
          <a:prstGeom prst="rect">
            <a:avLst/>
          </a:prstGeom>
          <a:noFill/>
        </p:spPr>
        <p:txBody>
          <a:bodyPr wrap="none" rtlCol="0">
            <a:spAutoFit/>
          </a:bodyPr>
          <a:lstStyle/>
          <a:p>
            <a:r>
              <a:rPr lang="en-US" sz="2000" b="1">
                <a:latin typeface="Times New Roman" panose="02020603050405020304" pitchFamily="18" charset="0"/>
                <a:cs typeface="Times New Roman" panose="02020603050405020304" pitchFamily="18" charset="0"/>
              </a:rPr>
              <a:t>Giao diện phần mềm ký số</a:t>
            </a:r>
          </a:p>
        </p:txBody>
      </p:sp>
    </p:spTree>
    <p:extLst>
      <p:ext uri="{BB962C8B-B14F-4D97-AF65-F5344CB8AC3E}">
        <p14:creationId xmlns:p14="http://schemas.microsoft.com/office/powerpoint/2010/main" val="885750679"/>
      </p:ext>
    </p:extLst>
  </p:cSld>
  <p:clrMapOvr>
    <a:masterClrMapping/>
  </p:clrMapOvr>
  <p:transition>
    <p:dissolv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2.4</a:t>
            </a:r>
            <a:r>
              <a:rPr lang="en-US" sz="2800" dirty="0">
                <a:latin typeface="Times New Roman" panose="02020603050405020304" pitchFamily="18" charset="0"/>
                <a:ea typeface="Roboto Medium" panose="02000000000000000000" pitchFamily="2" charset="0"/>
                <a:cs typeface="Times New Roman" panose="02020603050405020304" pitchFamily="18" charset="0"/>
              </a:rPr>
              <a:t>. THỰC HIỆN KÝ SỐ</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73</a:t>
            </a:fld>
            <a:endParaRPr lang="en-US">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728" y="1384026"/>
            <a:ext cx="5239071" cy="48643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8128" y="1384026"/>
            <a:ext cx="5239071" cy="48643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311834" y="901380"/>
            <a:ext cx="2000869" cy="400110"/>
          </a:xfrm>
          <a:prstGeom prst="rect">
            <a:avLst/>
          </a:prstGeom>
          <a:noFill/>
        </p:spPr>
        <p:txBody>
          <a:bodyPr wrap="none" rtlCol="0">
            <a:spAutoFit/>
          </a:bodyPr>
          <a:lstStyle/>
          <a:p>
            <a:r>
              <a:rPr lang="en-US" sz="2000" b="1">
                <a:latin typeface="Times New Roman" panose="02020603050405020304" pitchFamily="18" charset="0"/>
                <a:cs typeface="Times New Roman" panose="02020603050405020304" pitchFamily="18" charset="0"/>
              </a:rPr>
              <a:t>Cài đặt cấu hình</a:t>
            </a:r>
          </a:p>
        </p:txBody>
      </p:sp>
    </p:spTree>
    <p:extLst>
      <p:ext uri="{BB962C8B-B14F-4D97-AF65-F5344CB8AC3E}">
        <p14:creationId xmlns:p14="http://schemas.microsoft.com/office/powerpoint/2010/main" val="3216583162"/>
      </p:ext>
    </p:extLst>
  </p:cSld>
  <p:clrMapOvr>
    <a:masterClrMapping/>
  </p:clrMapOvr>
  <p:transition>
    <p:dissolv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2.4</a:t>
            </a:r>
            <a:r>
              <a:rPr lang="en-US" sz="2800" dirty="0">
                <a:latin typeface="Times New Roman" panose="02020603050405020304" pitchFamily="18" charset="0"/>
                <a:ea typeface="Roboto Medium" panose="02000000000000000000" pitchFamily="2" charset="0"/>
                <a:cs typeface="Times New Roman" panose="02020603050405020304" pitchFamily="18" charset="0"/>
              </a:rPr>
              <a:t>. THỰC HIỆN KÝ SỐ</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74</a:t>
            </a:fld>
            <a:endParaRPr lang="en-US">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5565" y="1371600"/>
            <a:ext cx="8700869" cy="50855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311834" y="901380"/>
            <a:ext cx="2735236" cy="400110"/>
          </a:xfrm>
          <a:prstGeom prst="rect">
            <a:avLst/>
          </a:prstGeom>
          <a:noFill/>
        </p:spPr>
        <p:txBody>
          <a:bodyPr wrap="none" rtlCol="0">
            <a:spAutoFit/>
          </a:bodyPr>
          <a:lstStyle/>
          <a:p>
            <a:r>
              <a:rPr lang="en-US" sz="2000" b="1">
                <a:latin typeface="Times New Roman" panose="02020603050405020304" pitchFamily="18" charset="0"/>
                <a:cs typeface="Times New Roman" panose="02020603050405020304" pitchFamily="18" charset="0"/>
              </a:rPr>
              <a:t>Tiến hành ký số tài liệu</a:t>
            </a:r>
          </a:p>
        </p:txBody>
      </p:sp>
    </p:spTree>
    <p:extLst>
      <p:ext uri="{BB962C8B-B14F-4D97-AF65-F5344CB8AC3E}">
        <p14:creationId xmlns:p14="http://schemas.microsoft.com/office/powerpoint/2010/main" val="2908084617"/>
      </p:ext>
    </p:extLst>
  </p:cSld>
  <p:clrMapOvr>
    <a:masterClrMapping/>
  </p:clrMapOvr>
  <p:transition>
    <p:dissolv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3.4</a:t>
            </a:r>
            <a:r>
              <a:rPr lang="en-US" sz="2800" dirty="0">
                <a:latin typeface="Times New Roman" panose="02020603050405020304" pitchFamily="18" charset="0"/>
                <a:ea typeface="Roboto Medium" panose="02000000000000000000" pitchFamily="2" charset="0"/>
                <a:cs typeface="Times New Roman" panose="02020603050405020304" pitchFamily="18" charset="0"/>
              </a:rPr>
              <a:t>. THỰC HIỆN KÝ SỐ</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75</a:t>
            </a:fld>
            <a:endParaRPr lang="en-US">
              <a:latin typeface="Times New Roman" panose="02020603050405020304" pitchFamily="18" charset="0"/>
              <a:cs typeface="Times New Roman" panose="02020603050405020304" pitchFamily="18" charset="0"/>
            </a:endParaRPr>
          </a:p>
        </p:txBody>
      </p:sp>
      <p:pic>
        <p:nvPicPr>
          <p:cNvPr id="10" name="Picture 9"/>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301490"/>
            <a:ext cx="4798219" cy="51755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p:cNvPicPr/>
          <p:nvPr/>
        </p:nvPicPr>
        <p:blipFill>
          <a:blip r:embed="rId4">
            <a:extLst>
              <a:ext uri="{28A0092B-C50C-407E-A947-70E740481C1C}">
                <a14:useLocalDpi xmlns:a14="http://schemas.microsoft.com/office/drawing/2010/main" val="0"/>
              </a:ext>
            </a:extLst>
          </a:blip>
          <a:srcRect/>
          <a:stretch>
            <a:fillRect/>
          </a:stretch>
        </p:blipFill>
        <p:spPr bwMode="auto">
          <a:xfrm>
            <a:off x="6629400" y="1301490"/>
            <a:ext cx="4798219" cy="51755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TextBox 12"/>
          <p:cNvSpPr txBox="1"/>
          <p:nvPr/>
        </p:nvSpPr>
        <p:spPr>
          <a:xfrm>
            <a:off x="311834" y="901380"/>
            <a:ext cx="2735236" cy="400110"/>
          </a:xfrm>
          <a:prstGeom prst="rect">
            <a:avLst/>
          </a:prstGeom>
          <a:noFill/>
        </p:spPr>
        <p:txBody>
          <a:bodyPr wrap="none" rtlCol="0">
            <a:spAutoFit/>
          </a:bodyPr>
          <a:lstStyle/>
          <a:p>
            <a:r>
              <a:rPr lang="en-US" sz="2000" b="1">
                <a:latin typeface="Times New Roman" panose="02020603050405020304" pitchFamily="18" charset="0"/>
                <a:cs typeface="Times New Roman" panose="02020603050405020304" pitchFamily="18" charset="0"/>
              </a:rPr>
              <a:t>Tiến hành ký số tài liệu</a:t>
            </a:r>
          </a:p>
        </p:txBody>
      </p:sp>
    </p:spTree>
    <p:extLst>
      <p:ext uri="{BB962C8B-B14F-4D97-AF65-F5344CB8AC3E}">
        <p14:creationId xmlns:p14="http://schemas.microsoft.com/office/powerpoint/2010/main" val="1125022243"/>
      </p:ext>
    </p:extLst>
  </p:cSld>
  <p:clrMapOvr>
    <a:masterClrMapping/>
  </p:clrMapOvr>
  <p:transition>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2.4</a:t>
            </a:r>
            <a:r>
              <a:rPr lang="en-US" sz="2800" dirty="0">
                <a:latin typeface="Times New Roman" panose="02020603050405020304" pitchFamily="18" charset="0"/>
                <a:ea typeface="Roboto Medium" panose="02000000000000000000" pitchFamily="2" charset="0"/>
                <a:cs typeface="Times New Roman" panose="02020603050405020304" pitchFamily="18" charset="0"/>
              </a:rPr>
              <a:t>. THỰC HIỆN KÝ SỐ</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76</a:t>
            </a:fld>
            <a:endParaRPr lang="en-US">
              <a:latin typeface="Times New Roman" panose="02020603050405020304" pitchFamily="18" charset="0"/>
              <a:cs typeface="Times New Roman" panose="02020603050405020304" pitchFamily="18" charset="0"/>
            </a:endParaRPr>
          </a:p>
        </p:txBody>
      </p:sp>
      <p:pic>
        <p:nvPicPr>
          <p:cNvPr id="12" name="Picture 1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301490"/>
            <a:ext cx="4645819" cy="51913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1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0" y="1670165"/>
            <a:ext cx="2438400" cy="45020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17300" y="1673625"/>
            <a:ext cx="2493699" cy="44985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TextBox 15"/>
          <p:cNvSpPr txBox="1"/>
          <p:nvPr/>
        </p:nvSpPr>
        <p:spPr>
          <a:xfrm>
            <a:off x="311834" y="901380"/>
            <a:ext cx="2735236" cy="400110"/>
          </a:xfrm>
          <a:prstGeom prst="rect">
            <a:avLst/>
          </a:prstGeom>
          <a:noFill/>
        </p:spPr>
        <p:txBody>
          <a:bodyPr wrap="none" rtlCol="0">
            <a:spAutoFit/>
          </a:bodyPr>
          <a:lstStyle/>
          <a:p>
            <a:r>
              <a:rPr lang="en-US" sz="2000" b="1">
                <a:latin typeface="Times New Roman" panose="02020603050405020304" pitchFamily="18" charset="0"/>
                <a:cs typeface="Times New Roman" panose="02020603050405020304" pitchFamily="18" charset="0"/>
              </a:rPr>
              <a:t>Tiến hành ký số tài liệu</a:t>
            </a:r>
          </a:p>
        </p:txBody>
      </p:sp>
    </p:spTree>
    <p:extLst>
      <p:ext uri="{BB962C8B-B14F-4D97-AF65-F5344CB8AC3E}">
        <p14:creationId xmlns:p14="http://schemas.microsoft.com/office/powerpoint/2010/main" val="748700653"/>
      </p:ext>
    </p:extLst>
  </p:cSld>
  <p:clrMapOvr>
    <a:masterClrMapping/>
  </p:clrMapOvr>
  <p:transition>
    <p:dissolv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2.4</a:t>
            </a:r>
            <a:r>
              <a:rPr lang="en-US" sz="2800" dirty="0">
                <a:latin typeface="Times New Roman" panose="02020603050405020304" pitchFamily="18" charset="0"/>
                <a:ea typeface="Roboto Medium" panose="02000000000000000000" pitchFamily="2" charset="0"/>
                <a:cs typeface="Times New Roman" panose="02020603050405020304" pitchFamily="18" charset="0"/>
              </a:rPr>
              <a:t>. THỰC HIỆN KÝ SỐ</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77</a:t>
            </a:fld>
            <a:endParaRPr lang="en-US">
              <a:latin typeface="Times New Roman" panose="02020603050405020304" pitchFamily="18" charset="0"/>
              <a:cs typeface="Times New Roman" panose="02020603050405020304" pitchFamily="18" charset="0"/>
            </a:endParaRPr>
          </a:p>
        </p:txBody>
      </p:sp>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3620690" y="962999"/>
            <a:ext cx="4950619" cy="54812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88302721"/>
      </p:ext>
    </p:extLst>
  </p:cSld>
  <p:clrMapOvr>
    <a:masterClrMapping/>
  </p:clrMapOvr>
  <p:transition>
    <p:dissolv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latin typeface="Times New Roman" panose="02020603050405020304" pitchFamily="18" charset="0"/>
                <a:ea typeface="Roboto Medium" panose="02000000000000000000" pitchFamily="2" charset="0"/>
                <a:cs typeface="Times New Roman" panose="02020603050405020304" pitchFamily="18" charset="0"/>
              </a:rPr>
              <a:t>3. MỘT SỐ VẤN ĐỀ CẦN LƯU Ý</a:t>
            </a:r>
            <a:endParaRPr lang="en-US" sz="2800" dirty="0">
              <a:latin typeface="Times New Roman" panose="02020603050405020304" pitchFamily="18" charset="0"/>
              <a:cs typeface="Times New Roman" panose="02020603050405020304" pitchFamily="18" charset="0"/>
            </a:endParaRP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78</a:t>
            </a:fld>
            <a:endParaRPr lang="en-US">
              <a:latin typeface="Times New Roman" panose="02020603050405020304" pitchFamily="18" charset="0"/>
              <a:cs typeface="Times New Roman" panose="02020603050405020304" pitchFamily="18" charset="0"/>
            </a:endParaRPr>
          </a:p>
        </p:txBody>
      </p:sp>
      <p:sp>
        <p:nvSpPr>
          <p:cNvPr id="3" name="Rectangle 2"/>
          <p:cNvSpPr/>
          <p:nvPr/>
        </p:nvSpPr>
        <p:spPr>
          <a:xfrm>
            <a:off x="1080499" y="1118315"/>
            <a:ext cx="10515600" cy="5170646"/>
          </a:xfrm>
          <a:prstGeom prst="rect">
            <a:avLst/>
          </a:prstGeom>
        </p:spPr>
        <p:txBody>
          <a:bodyPr wrap="square">
            <a:spAutoFit/>
          </a:bodyPr>
          <a:lstStyle/>
          <a:p>
            <a:pPr algn="just">
              <a:lnSpc>
                <a:spcPct val="150000"/>
              </a:lnSpc>
            </a:pP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Nhu</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cầu</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sử</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dụng</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cao</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số</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lượng</a:t>
            </a:r>
            <a:r>
              <a:rPr lang="en-GB"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yêu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cầu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lớn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việc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soát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tin </a:t>
            </a:r>
            <a:r>
              <a:rPr lang="en-US" sz="2000" dirty="0" err="1">
                <a:latin typeface="Times New Roman" panose="02020603050405020304" pitchFamily="18" charset="0"/>
                <a:cs typeface="Times New Roman" panose="02020603050405020304" pitchFamily="18" charset="0"/>
              </a:rPr>
              <a:t>đăng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ký</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cơ</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vị</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tương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đối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gian</a:t>
            </a:r>
            <a:r>
              <a:rPr lang="en-US" sz="2000" dirty="0">
                <a:latin typeface="Times New Roman" panose="02020603050405020304" pitchFamily="18" charset="0"/>
                <a:cs typeface="Times New Roman" panose="02020603050405020304" pitchFamily="18" charset="0"/>
              </a:rPr>
              <a:t>.</a:t>
            </a:r>
            <a:endParaRPr lang="en-GB" sz="2000" dirty="0">
              <a:latin typeface="Times New Roman" panose="02020603050405020304" pitchFamily="18" charset="0"/>
              <a:cs typeface="Times New Roman" panose="02020603050405020304" pitchFamily="18" charset="0"/>
            </a:endParaRPr>
          </a:p>
          <a:p>
            <a:pPr algn="just">
              <a:lnSpc>
                <a:spcPct val="150000"/>
              </a:lnSpc>
            </a:pPr>
            <a:r>
              <a:rPr lang="en-GB"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Trình</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thông</a:t>
            </a:r>
            <a:r>
              <a:rPr lang="en-US" sz="2000" dirty="0">
                <a:latin typeface="Times New Roman" panose="02020603050405020304" pitchFamily="18" charset="0"/>
                <a:cs typeface="Times New Roman" panose="02020603050405020304" pitchFamily="18" charset="0"/>
              </a:rPr>
              <a:t> tin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ngũ</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bộ</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ngành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giáo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dục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y </a:t>
            </a:r>
            <a:r>
              <a:rPr lang="en-US" sz="2000" dirty="0" err="1">
                <a:latin typeface="Times New Roman" panose="02020603050405020304" pitchFamily="18" charset="0"/>
                <a:cs typeface="Times New Roman" panose="02020603050405020304" pitchFamily="18" charset="0"/>
              </a:rPr>
              <a:t>tế</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còn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chế</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phần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chưa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quen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với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chữ</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ký</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giải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pháp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ký</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tập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giải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pháp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mới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hỗ</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kỹ</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thuật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người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dụng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gặp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khăn</a:t>
            </a:r>
            <a:r>
              <a:rPr lang="en-US" sz="2000" dirty="0" smtClean="0">
                <a:latin typeface="Times New Roman" panose="02020603050405020304" pitchFamily="18" charset="0"/>
                <a:cs typeface="Times New Roman" panose="02020603050405020304" pitchFamily="18" charset="0"/>
              </a:rPr>
              <a:t>.</a:t>
            </a:r>
          </a:p>
          <a:p>
            <a:pPr algn="just">
              <a:lnSpc>
                <a:spcPct val="150000"/>
              </a:lnSpc>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Sự</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phối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hợp</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giữa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tổ</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chức</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cung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cấp</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dịch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vụ</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chứng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thực</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chữ</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ký</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số</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chuyên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dùng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công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vụ</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và</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các</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đơn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vị</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triển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khai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phát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triển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phần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mềm</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còn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hạn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chế</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dẫn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đến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nhiều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khăn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cho</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người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dùng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trong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quá</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trình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sử</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dụng</a:t>
            </a:r>
            <a:r>
              <a:rPr lang="en-US" sz="2000" smtClean="0">
                <a:latin typeface="Times New Roman" panose="02020603050405020304" pitchFamily="18" charset="0"/>
                <a:cs typeface="Times New Roman" panose="02020603050405020304" pitchFamily="18" charset="0"/>
              </a:rPr>
              <a:t>.</a:t>
            </a:r>
            <a:endParaRPr lang="en-US" sz="2000" dirty="0" smtClean="0">
              <a:latin typeface="Times New Roman" panose="02020603050405020304" pitchFamily="18" charset="0"/>
              <a:cs typeface="Times New Roman" panose="02020603050405020304" pitchFamily="18" charset="0"/>
            </a:endParaRPr>
          </a:p>
          <a:p>
            <a:pPr algn="just">
              <a:lnSpc>
                <a:spcPct val="150000"/>
              </a:lnSpc>
            </a:pP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Hệ</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thống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ký</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số</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tập</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trung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đang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trong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giai</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đoạn</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nâng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cấp</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mở</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rộng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để</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đáp</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ứng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nhu</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cầu</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sử</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dụng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thực</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tế</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nên</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gặp</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phải</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nhiều</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khó</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khăn</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vướng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mắc</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Đặc</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biệt</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đối</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với</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hiệu</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suất</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hệ</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thống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trong</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quá</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trình</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triển</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khai</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có</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nhiều</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thời</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điểm</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quá</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tải</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dịch</a:t>
            </a:r>
            <a:r>
              <a:rPr lang="en-GB" sz="2000" dirty="0" smtClean="0">
                <a:latin typeface="Times New Roman" panose="02020603050405020304" pitchFamily="18" charset="0"/>
                <a:cs typeface="Times New Roman" panose="02020603050405020304" pitchFamily="18" charset="0"/>
              </a:rPr>
              <a:t> </a:t>
            </a:r>
            <a:r>
              <a:rPr lang="en-GB" sz="2000" dirty="0" err="1" smtClean="0">
                <a:latin typeface="Times New Roman" panose="02020603050405020304" pitchFamily="18" charset="0"/>
                <a:cs typeface="Times New Roman" panose="02020603050405020304" pitchFamily="18" charset="0"/>
              </a:rPr>
              <a:t>vụ</a:t>
            </a:r>
            <a:r>
              <a:rPr lang="en-GB" sz="2000" dirty="0" smtClean="0">
                <a:latin typeface="Times New Roman" panose="02020603050405020304" pitchFamily="18" charset="0"/>
                <a:cs typeface="Times New Roman" panose="02020603050405020304" pitchFamily="18" charset="0"/>
              </a:rPr>
              <a:t>.</a:t>
            </a:r>
            <a:endParaRPr lang="en-GB"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87088"/>
      </p:ext>
    </p:extLst>
  </p:cSld>
  <p:clrMapOvr>
    <a:masterClrMapping/>
  </p:clrMapOvr>
  <p:transition>
    <p:dissolv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CC6950B-B424-EC93-D313-CAA552EE5169}"/>
            </a:ext>
          </a:extLst>
        </p:cNvPr>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1E03295B-D439-F7C0-452E-C2C951468786}"/>
              </a:ext>
            </a:extLst>
          </p:cNvPr>
          <p:cNvSpPr>
            <a:spLocks noGrp="1"/>
          </p:cNvSpPr>
          <p:nvPr>
            <p:ph idx="1"/>
          </p:nvPr>
        </p:nvSpPr>
        <p:spPr>
          <a:xfrm>
            <a:off x="609600" y="563562"/>
            <a:ext cx="11201400" cy="5837238"/>
          </a:xfrm>
        </p:spPr>
        <p:txBody>
          <a:bodyPr/>
          <a:lstStyle/>
          <a:p>
            <a:pPr marL="0" indent="0" algn="ctr">
              <a:buNone/>
            </a:pPr>
            <a:endParaRPr lang="en-US" altLang="en-US" sz="3200" b="1" dirty="0">
              <a:solidFill>
                <a:srgbClr val="FF0000"/>
              </a:solidFill>
            </a:endParaRPr>
          </a:p>
          <a:p>
            <a:pPr marL="0" indent="0" algn="ctr">
              <a:buNone/>
            </a:pPr>
            <a:r>
              <a:rPr lang="en-US" altLang="en-US" sz="3200" b="1" dirty="0" err="1">
                <a:solidFill>
                  <a:srgbClr val="FF0000"/>
                </a:solidFill>
              </a:rPr>
              <a:t>PHẦN</a:t>
            </a:r>
            <a:r>
              <a:rPr lang="en-US" altLang="en-US" sz="3200" b="1" dirty="0">
                <a:solidFill>
                  <a:srgbClr val="FF0000"/>
                </a:solidFill>
              </a:rPr>
              <a:t> III</a:t>
            </a:r>
          </a:p>
          <a:p>
            <a:pPr marL="0" indent="0" algn="ctr">
              <a:buNone/>
            </a:pPr>
            <a:r>
              <a:rPr lang="en-US" altLang="en-US" sz="3200" b="1">
                <a:solidFill>
                  <a:srgbClr val="FF0000"/>
                </a:solidFill>
              </a:rPr>
              <a:t>HỖ TRỢ KỸ THUẬT TRONG QUÁ TRÌNH </a:t>
            </a:r>
            <a:endParaRPr lang="en-US" altLang="en-US" sz="3200" b="1" smtClean="0">
              <a:solidFill>
                <a:srgbClr val="FF0000"/>
              </a:solidFill>
            </a:endParaRPr>
          </a:p>
          <a:p>
            <a:pPr marL="0" indent="0" algn="ctr">
              <a:buNone/>
            </a:pPr>
            <a:r>
              <a:rPr lang="en-US" altLang="en-US" sz="3200" b="1" smtClean="0">
                <a:solidFill>
                  <a:srgbClr val="FF0000"/>
                </a:solidFill>
              </a:rPr>
              <a:t>SỬ </a:t>
            </a:r>
            <a:r>
              <a:rPr lang="en-US" altLang="en-US" sz="3200" b="1">
                <a:solidFill>
                  <a:srgbClr val="FF0000"/>
                </a:solidFill>
              </a:rPr>
              <a:t>DỤNG DỊCH VỤ</a:t>
            </a:r>
          </a:p>
          <a:p>
            <a:pPr marL="0" indent="0" algn="ctr">
              <a:buNone/>
            </a:pPr>
            <a:endParaRPr lang="en-US" altLang="en-US" sz="3200" dirty="0">
              <a:solidFill>
                <a:srgbClr val="FF0000"/>
              </a:solidFill>
            </a:endParaRPr>
          </a:p>
        </p:txBody>
      </p:sp>
      <p:sp>
        <p:nvSpPr>
          <p:cNvPr id="4" name="Date Placeholder 3">
            <a:extLst>
              <a:ext uri="{FF2B5EF4-FFF2-40B4-BE49-F238E27FC236}">
                <a16:creationId xmlns="" xmlns:a16="http://schemas.microsoft.com/office/drawing/2014/main" id="{407A0111-7A3E-2F5D-B79E-1DB58D985FD6}"/>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70B1AD5F-C010-CEA3-474F-EA80FEAF58E9}"/>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027C8B0-08BC-F213-1050-D8F4D8648F8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79</a:t>
            </a:fld>
            <a:endParaRPr lang="en-US" altLang="en-US" sz="1200">
              <a:solidFill>
                <a:srgbClr val="898989"/>
              </a:solidFill>
              <a:latin typeface="Calibri" panose="020F0502020204030204" pitchFamily="34" charset="0"/>
            </a:endParaRPr>
          </a:p>
        </p:txBody>
      </p:sp>
    </p:spTree>
    <p:extLst>
      <p:ext uri="{BB962C8B-B14F-4D97-AF65-F5344CB8AC3E}">
        <p14:creationId xmlns:p14="http://schemas.microsoft.com/office/powerpoint/2010/main" val="3098704256"/>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 xmlns:a16="http://schemas.microsoft.com/office/drawing/2014/main" id="{F350305B-AF9A-9ABA-F10B-0661889A558E}"/>
              </a:ext>
            </a:extLst>
          </p:cNvPr>
          <p:cNvSpPr>
            <a:spLocks noGrp="1"/>
          </p:cNvSpPr>
          <p:nvPr>
            <p:ph idx="1"/>
          </p:nvPr>
        </p:nvSpPr>
        <p:spPr>
          <a:xfrm>
            <a:off x="838200" y="1066799"/>
            <a:ext cx="10820400" cy="5334001"/>
          </a:xfrm>
        </p:spPr>
        <p:txBody>
          <a:bodyPr/>
          <a:lstStyle/>
          <a:p>
            <a:pPr marL="0" indent="517525" algn="just">
              <a:lnSpc>
                <a:spcPts val="1900"/>
              </a:lnSpc>
              <a:spcBef>
                <a:spcPts val="200"/>
              </a:spcBef>
              <a:spcAft>
                <a:spcPts val="200"/>
              </a:spcAft>
              <a:buNone/>
            </a:pPr>
            <a:r>
              <a:rPr lang="vi-VN" sz="2000" b="1" dirty="0">
                <a:effectLst/>
                <a:ea typeface="Times New Roman" panose="02020603050405020304" pitchFamily="18" charset="0"/>
              </a:rPr>
              <a:t>Điều </a:t>
            </a:r>
            <a:r>
              <a:rPr lang="en-GB" sz="2000" b="1" dirty="0">
                <a:effectLst/>
                <a:ea typeface="Times New Roman" panose="02020603050405020304" pitchFamily="18" charset="0"/>
              </a:rPr>
              <a:t>11</a:t>
            </a:r>
            <a:r>
              <a:rPr lang="vi-VN" sz="2000" b="1" dirty="0">
                <a:effectLst/>
                <a:ea typeface="Times New Roman" panose="02020603050405020304" pitchFamily="18" charset="0"/>
              </a:rPr>
              <a:t>. </a:t>
            </a:r>
            <a:r>
              <a:rPr lang="en-US" sz="2000" b="1" dirty="0" err="1">
                <a:effectLst/>
                <a:ea typeface="Times New Roman" panose="02020603050405020304" pitchFamily="18" charset="0"/>
              </a:rPr>
              <a:t>Hồ</a:t>
            </a:r>
            <a:r>
              <a:rPr lang="en-US" sz="2000" b="1" dirty="0">
                <a:effectLst/>
                <a:ea typeface="Times New Roman" panose="02020603050405020304" pitchFamily="18" charset="0"/>
              </a:rPr>
              <a:t> </a:t>
            </a:r>
            <a:r>
              <a:rPr lang="en-US" sz="2000" b="1" dirty="0" err="1">
                <a:effectLst/>
                <a:ea typeface="Times New Roman" panose="02020603050405020304" pitchFamily="18" charset="0"/>
              </a:rPr>
              <a:t>sơ</a:t>
            </a:r>
            <a:r>
              <a:rPr lang="en-US" sz="2000" b="1" dirty="0">
                <a:effectLst/>
                <a:ea typeface="Times New Roman" panose="02020603050405020304" pitchFamily="18" charset="0"/>
              </a:rPr>
              <a:t>, t</a:t>
            </a:r>
            <a:r>
              <a:rPr lang="vi-VN" sz="2000" b="1" dirty="0">
                <a:effectLst/>
                <a:ea typeface="Times New Roman" panose="02020603050405020304" pitchFamily="18" charset="0"/>
              </a:rPr>
              <a:t>rình tự, thủ tục cấp chứng thư chữ ký số </a:t>
            </a:r>
            <a:r>
              <a:rPr lang="en-GB" sz="2000" b="1" dirty="0" err="1">
                <a:effectLst/>
                <a:ea typeface="Calibri" panose="020F0502020204030204" pitchFamily="34" charset="0"/>
              </a:rPr>
              <a:t>chuyên</a:t>
            </a:r>
            <a:r>
              <a:rPr lang="en-GB" sz="2000" b="1" dirty="0">
                <a:effectLst/>
                <a:ea typeface="Calibri" panose="020F0502020204030204" pitchFamily="34" charset="0"/>
              </a:rPr>
              <a:t> </a:t>
            </a:r>
            <a:r>
              <a:rPr lang="en-GB" sz="2000" b="1" dirty="0" err="1">
                <a:effectLst/>
                <a:ea typeface="Calibri" panose="020F0502020204030204" pitchFamily="34" charset="0"/>
              </a:rPr>
              <a:t>dùng</a:t>
            </a:r>
            <a:r>
              <a:rPr lang="en-GB" sz="2000" b="1" dirty="0">
                <a:effectLst/>
                <a:ea typeface="Calibri" panose="020F0502020204030204" pitchFamily="34" charset="0"/>
              </a:rPr>
              <a:t> </a:t>
            </a:r>
            <a:r>
              <a:rPr lang="en-GB" sz="2000" b="1" dirty="0" err="1">
                <a:effectLst/>
                <a:ea typeface="Calibri" panose="020F0502020204030204" pitchFamily="34" charset="0"/>
              </a:rPr>
              <a:t>công</a:t>
            </a:r>
            <a:r>
              <a:rPr lang="en-GB" sz="2000" b="1" dirty="0">
                <a:effectLst/>
                <a:ea typeface="Calibri" panose="020F0502020204030204" pitchFamily="34" charset="0"/>
              </a:rPr>
              <a:t> </a:t>
            </a:r>
            <a:r>
              <a:rPr lang="en-GB" sz="2000" b="1" dirty="0" err="1">
                <a:effectLst/>
                <a:ea typeface="Calibri" panose="020F0502020204030204" pitchFamily="34" charset="0"/>
              </a:rPr>
              <a:t>vụ</a:t>
            </a:r>
            <a:endParaRPr lang="en-US" sz="2000" dirty="0">
              <a:effectLst/>
              <a:ea typeface="Calibri" panose="020F0502020204030204" pitchFamily="34" charset="0"/>
            </a:endParaRPr>
          </a:p>
        </p:txBody>
      </p:sp>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8</a:t>
            </a:fld>
            <a:endParaRPr lang="en-US" altLang="en-US" sz="1200">
              <a:solidFill>
                <a:srgbClr val="898989"/>
              </a:solidFill>
              <a:latin typeface="Calibri" panose="020F0502020204030204" pitchFamily="34" charset="0"/>
            </a:endParaRPr>
          </a:p>
        </p:txBody>
      </p:sp>
      <p:pic>
        <p:nvPicPr>
          <p:cNvPr id="3" name="Picture 2">
            <a:extLst>
              <a:ext uri="{FF2B5EF4-FFF2-40B4-BE49-F238E27FC236}">
                <a16:creationId xmlns="" xmlns:a16="http://schemas.microsoft.com/office/drawing/2014/main" id="{0E0AECCA-CB73-3907-0CD4-8E69E00765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600200"/>
            <a:ext cx="10134600" cy="4191000"/>
          </a:xfrm>
          <a:prstGeom prst="rect">
            <a:avLst/>
          </a:prstGeom>
        </p:spPr>
      </p:pic>
      <p:sp>
        <p:nvSpPr>
          <p:cNvPr id="10"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77848"/>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7904842"/>
      </p:ext>
    </p:extLst>
  </p:cSld>
  <p:clrMapOvr>
    <a:masterClrMapping/>
  </p:clrMapOvr>
  <p:transition>
    <p:dissolv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Times New Roman" panose="02020603050405020304" pitchFamily="18" charset="0"/>
                <a:ea typeface="Roboto Medium" panose="02000000000000000000" pitchFamily="2" charset="0"/>
                <a:cs typeface="Times New Roman" panose="02020603050405020304" pitchFamily="18" charset="0"/>
              </a:rPr>
              <a:t>HỖ </a:t>
            </a:r>
            <a:r>
              <a:rPr lang="en-US">
                <a:latin typeface="Times New Roman" panose="02020603050405020304" pitchFamily="18" charset="0"/>
                <a:ea typeface="Roboto Medium" panose="02000000000000000000" pitchFamily="2" charset="0"/>
                <a:cs typeface="Times New Roman" panose="02020603050405020304" pitchFamily="18" charset="0"/>
              </a:rPr>
              <a:t>TRỢ KỸ THUẬT TRONG QUÁ TRÌNH SỬ DỤNG DỊCH VỤ</a:t>
            </a: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80</a:t>
            </a:fld>
            <a:endParaRPr lang="en-US">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1800" y="1089819"/>
            <a:ext cx="4234301" cy="5227639"/>
          </a:xfrm>
          <a:prstGeom prst="rect">
            <a:avLst/>
          </a:prstGeom>
        </p:spPr>
      </p:pic>
      <p:sp>
        <p:nvSpPr>
          <p:cNvPr id="8" name="TextBox 7"/>
          <p:cNvSpPr txBox="1"/>
          <p:nvPr/>
        </p:nvSpPr>
        <p:spPr>
          <a:xfrm>
            <a:off x="685800" y="1121350"/>
            <a:ext cx="5638800" cy="3200876"/>
          </a:xfrm>
          <a:prstGeom prst="rect">
            <a:avLst/>
          </a:prstGeom>
          <a:noFill/>
        </p:spPr>
        <p:txBody>
          <a:bodyPr wrap="square" rtlCol="0">
            <a:spAutoFit/>
          </a:bodyPr>
          <a:lstStyle/>
          <a:p>
            <a:r>
              <a:rPr lang="en-US" sz="2000" b="1" smtClean="0">
                <a:latin typeface="Times New Roman" panose="02020603050405020304" pitchFamily="18" charset="0"/>
                <a:cs typeface="Times New Roman" panose="02020603050405020304" pitchFamily="18" charset="0"/>
              </a:rPr>
              <a:t>Nhóm Zalo phối hợp hỗ trợ các cơ quan đơn vị ngành giáo dục</a:t>
            </a:r>
          </a:p>
          <a:p>
            <a:r>
              <a:rPr lang="en-US" smtClean="0">
                <a:latin typeface="Times New Roman" panose="02020603050405020304" pitchFamily="18" charset="0"/>
                <a:cs typeface="Times New Roman" panose="02020603050405020304" pitchFamily="18" charset="0"/>
              </a:rPr>
              <a:t>Nhắn thông tin qua Zalo OA của Cục cung cấp các thông tin như sau:</a:t>
            </a:r>
          </a:p>
          <a:p>
            <a:pPr marL="285750" indent="-285750">
              <a:buFontTx/>
              <a:buChar char="-"/>
            </a:pPr>
            <a:r>
              <a:rPr lang="en-US" smtClean="0">
                <a:latin typeface="Times New Roman" panose="02020603050405020304" pitchFamily="18" charset="0"/>
                <a:cs typeface="Times New Roman" panose="02020603050405020304" pitchFamily="18" charset="0"/>
              </a:rPr>
              <a:t>Họ và tên:</a:t>
            </a:r>
          </a:p>
          <a:p>
            <a:pPr marL="285750" indent="-285750">
              <a:buFontTx/>
              <a:buChar char="-"/>
            </a:pPr>
            <a:r>
              <a:rPr lang="en-US" smtClean="0">
                <a:latin typeface="Times New Roman" panose="02020603050405020304" pitchFamily="18" charset="0"/>
                <a:cs typeface="Times New Roman" panose="02020603050405020304" pitchFamily="18" charset="0"/>
              </a:rPr>
              <a:t>Cơ quan, đơn vị:</a:t>
            </a:r>
          </a:p>
          <a:p>
            <a:pPr marL="285750" indent="-285750">
              <a:buFontTx/>
              <a:buChar char="-"/>
            </a:pPr>
            <a:r>
              <a:rPr lang="en-US" smtClean="0">
                <a:latin typeface="Times New Roman" panose="02020603050405020304" pitchFamily="18" charset="0"/>
                <a:cs typeface="Times New Roman" panose="02020603050405020304" pitchFamily="18" charset="0"/>
              </a:rPr>
              <a:t>Số điện thoại:</a:t>
            </a:r>
          </a:p>
          <a:p>
            <a:pPr marL="285750" indent="-285750">
              <a:buFontTx/>
              <a:buChar char="-"/>
            </a:pPr>
            <a:r>
              <a:rPr lang="en-US" smtClean="0">
                <a:latin typeface="Times New Roman" panose="02020603050405020304" pitchFamily="18" charset="0"/>
                <a:cs typeface="Times New Roman" panose="02020603050405020304" pitchFamily="18" charset="0"/>
              </a:rPr>
              <a:t>Nội dung: Hỗ trợ ký số ngành giáo dục – Ban Cơ yếu Chính phủ</a:t>
            </a:r>
          </a:p>
          <a:p>
            <a:pPr marL="285750" indent="-285750">
              <a:buFontTx/>
              <a:buChar char="-"/>
            </a:pPr>
            <a:endParaRPr lang="en-US" smtClean="0">
              <a:latin typeface="Times New Roman" panose="02020603050405020304" pitchFamily="18" charset="0"/>
              <a:cs typeface="Times New Roman" panose="02020603050405020304" pitchFamily="18" charset="0"/>
            </a:endParaRPr>
          </a:p>
          <a:p>
            <a:endParaRPr lang="en-US"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2627100"/>
      </p:ext>
    </p:extLst>
  </p:cSld>
  <p:clrMapOvr>
    <a:masterClrMapping/>
  </p:clrMapOvr>
  <p:transition>
    <p:dissolv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286001"/>
            <a:ext cx="7391400" cy="1904999"/>
          </a:xfrm>
        </p:spPr>
        <p:txBody>
          <a:bodyPr/>
          <a:lstStyle/>
          <a:p>
            <a:pPr marL="0" indent="0" algn="ctr"/>
            <a:r>
              <a:rPr lang="en-US" sz="4800" dirty="0">
                <a:latin typeface="Times New Roman" panose="02020603050405020304" pitchFamily="18" charset="0"/>
                <a:ea typeface="Roboto Medium" panose="02000000000000000000" pitchFamily="2" charset="0"/>
                <a:cs typeface="Times New Roman" panose="02020603050405020304" pitchFamily="18" charset="0"/>
              </a:rPr>
              <a:t>TRÂN TRỌNG CẢM ƠN!</a:t>
            </a:r>
          </a:p>
        </p:txBody>
      </p:sp>
      <p:sp>
        <p:nvSpPr>
          <p:cNvPr id="5" name="Footer Placeholder 4"/>
          <p:cNvSpPr>
            <a:spLocks noGrp="1"/>
          </p:cNvSpPr>
          <p:nvPr>
            <p:ph type="ftr" sz="quarter" idx="11"/>
          </p:nvPr>
        </p:nvSpPr>
        <p:spPr/>
        <p:txBody>
          <a:bodyPr/>
          <a:lstStyle/>
          <a:p>
            <a:pPr>
              <a:defRPr/>
            </a:pPr>
            <a:r>
              <a:rPr lang="en-US">
                <a:latin typeface="Times New Roman" panose="02020603050405020304" pitchFamily="18" charset="0"/>
                <a:cs typeface="Times New Roman" panose="02020603050405020304" pitchFamily="18" charset="0"/>
              </a:rPr>
              <a:t>http://ca.gov.vn</a:t>
            </a:r>
          </a:p>
        </p:txBody>
      </p:sp>
      <p:sp>
        <p:nvSpPr>
          <p:cNvPr id="6" name="Slide Number Placeholder 5"/>
          <p:cNvSpPr>
            <a:spLocks noGrp="1"/>
          </p:cNvSpPr>
          <p:nvPr>
            <p:ph type="sldNum" sz="quarter" idx="12"/>
          </p:nvPr>
        </p:nvSpPr>
        <p:spPr/>
        <p:txBody>
          <a:bodyPr/>
          <a:lstStyle/>
          <a:p>
            <a:pPr>
              <a:defRPr/>
            </a:pPr>
            <a:fld id="{AA2F1DDA-3B88-494C-A0D6-518834D989F2}" type="slidenum">
              <a:rPr lang="en-US" smtClean="0">
                <a:latin typeface="Times New Roman" panose="02020603050405020304" pitchFamily="18" charset="0"/>
                <a:cs typeface="Times New Roman" panose="02020603050405020304" pitchFamily="18" charset="0"/>
              </a:rPr>
              <a:pPr>
                <a:defRPr/>
              </a:pPr>
              <a:t>81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8452397"/>
      </p:ext>
    </p:extLst>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233A0A9C-2AEC-D14F-1F50-6588D2242EEF}"/>
              </a:ext>
            </a:extLst>
          </p:cNvPr>
          <p:cNvSpPr>
            <a:spLocks noGrp="1"/>
          </p:cNvSpPr>
          <p:nvPr>
            <p:ph type="dt" sz="quarter" idx="10"/>
          </p:nvPr>
        </p:nvSpPr>
        <p:spPr/>
        <p:txBody>
          <a:bodyPr/>
          <a:lstStyle/>
          <a:p>
            <a:pPr>
              <a:defRPr/>
            </a:pPr>
            <a:fld id="{16410420-4061-4026-8564-BEB8954DCCD3}" type="datetime1">
              <a:rPr lang="vi-VN" smtClean="0"/>
              <a:pPr>
                <a:defRPr/>
              </a:pPr>
              <a:t>29/05/2025</a:t>
            </a:fld>
            <a:endParaRPr lang="en-US"/>
          </a:p>
        </p:txBody>
      </p:sp>
      <p:sp>
        <p:nvSpPr>
          <p:cNvPr id="5" name="Footer Placeholder 4">
            <a:extLst>
              <a:ext uri="{FF2B5EF4-FFF2-40B4-BE49-F238E27FC236}">
                <a16:creationId xmlns="" xmlns:a16="http://schemas.microsoft.com/office/drawing/2014/main" id="{FD3F2EDF-D567-E458-B43D-B3FD53FF0154}"/>
              </a:ext>
            </a:extLst>
          </p:cNvPr>
          <p:cNvSpPr>
            <a:spLocks noGrp="1"/>
          </p:cNvSpPr>
          <p:nvPr>
            <p:ph type="ftr" sz="quarter" idx="11"/>
          </p:nvPr>
        </p:nvSpPr>
        <p:spPr/>
        <p:txBody>
          <a:bodyPr/>
          <a:lstStyle/>
          <a:p>
            <a:pPr>
              <a:defRPr/>
            </a:pPr>
            <a:r>
              <a:rPr lang="en-US"/>
              <a:t>http://ca.gov.vn</a:t>
            </a:r>
          </a:p>
        </p:txBody>
      </p:sp>
      <p:sp>
        <p:nvSpPr>
          <p:cNvPr id="20486" name="Slide Number Placeholder 5">
            <a:extLst>
              <a:ext uri="{FF2B5EF4-FFF2-40B4-BE49-F238E27FC236}">
                <a16:creationId xmlns="" xmlns:a16="http://schemas.microsoft.com/office/drawing/2014/main" id="{A50F30ED-BBF6-92EE-A673-1A983D5449D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rgbClr val="0070C0"/>
              </a:buClr>
              <a:buFont typeface="Arial" panose="020B0604020202020204" pitchFamily="34" charset="0"/>
              <a:buChar char="–"/>
              <a:defRPr sz="20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rgbClr val="0070C0"/>
              </a:buClr>
              <a:buFont typeface="Arial" panose="020B0604020202020204" pitchFamily="34" charset="0"/>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rgbClr val="0070C0"/>
              </a:buClr>
              <a:buFont typeface="Arial" panose="020B0604020202020204" pitchFamily="34" charset="0"/>
              <a:buChar char="»"/>
              <a:defRPr sz="1600">
                <a:solidFill>
                  <a:schemeClr val="tx1"/>
                </a:solidFill>
                <a:latin typeface="Times New Roman" panose="02020603050405020304" pitchFamily="18" charset="0"/>
                <a:cs typeface="Times New Roman" panose="02020603050405020304" pitchFamily="18" charset="0"/>
              </a:defRPr>
            </a:lvl9pPr>
          </a:lstStyle>
          <a:p>
            <a:pPr>
              <a:spcBef>
                <a:spcPct val="0"/>
              </a:spcBef>
              <a:buClrTx/>
              <a:buFontTx/>
              <a:buNone/>
            </a:pPr>
            <a:fld id="{025C41B6-810C-48C0-A064-F7EC141D369D}" type="slidenum">
              <a:rPr lang="en-US" altLang="en-US" sz="1200">
                <a:solidFill>
                  <a:srgbClr val="898989"/>
                </a:solidFill>
                <a:latin typeface="Calibri" panose="020F0502020204030204" pitchFamily="34" charset="0"/>
              </a:rPr>
              <a:pPr>
                <a:spcBef>
                  <a:spcPct val="0"/>
                </a:spcBef>
                <a:buClrTx/>
                <a:buFontTx/>
                <a:buNone/>
              </a:pPr>
              <a:t>9</a:t>
            </a:fld>
            <a:endParaRPr lang="en-US" altLang="en-US" sz="1200">
              <a:solidFill>
                <a:srgbClr val="898989"/>
              </a:solidFill>
              <a:latin typeface="Calibri" panose="020F0502020204030204" pitchFamily="34" charset="0"/>
            </a:endParaRPr>
          </a:p>
        </p:txBody>
      </p:sp>
      <p:pic>
        <p:nvPicPr>
          <p:cNvPr id="12" name="Picture 11">
            <a:extLst>
              <a:ext uri="{FF2B5EF4-FFF2-40B4-BE49-F238E27FC236}">
                <a16:creationId xmlns="" xmlns:a16="http://schemas.microsoft.com/office/drawing/2014/main" id="{1580A8A7-EF41-0984-84D3-D58897B36D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890265"/>
            <a:ext cx="11125200" cy="5510535"/>
          </a:xfrm>
          <a:prstGeom prst="rect">
            <a:avLst/>
          </a:prstGeom>
        </p:spPr>
      </p:pic>
      <p:sp>
        <p:nvSpPr>
          <p:cNvPr id="8" name="Title 1">
            <a:extLst>
              <a:ext uri="{FF2B5EF4-FFF2-40B4-BE49-F238E27FC236}">
                <a16:creationId xmlns="" xmlns:a16="http://schemas.microsoft.com/office/drawing/2014/main" id="{B2853AAD-5241-28BC-BCAD-2532FBC92E80}"/>
              </a:ext>
            </a:extLst>
          </p:cNvPr>
          <p:cNvSpPr>
            <a:spLocks noGrp="1"/>
          </p:cNvSpPr>
          <p:nvPr>
            <p:ph type="title"/>
          </p:nvPr>
        </p:nvSpPr>
        <p:spPr>
          <a:xfrm>
            <a:off x="2590800" y="533400"/>
            <a:ext cx="9829800" cy="488951"/>
          </a:xfrm>
        </p:spPr>
        <p:txBody>
          <a:bodyPr/>
          <a:lstStyle/>
          <a:p>
            <a:r>
              <a:rPr lang="en-US" sz="1800">
                <a:latin typeface="Times New Roman" panose="02020603050405020304" pitchFamily="18" charset="0"/>
                <a:cs typeface="Times New Roman" panose="02020603050405020304" pitchFamily="18" charset="0"/>
              </a:rPr>
              <a:t>I. QUY ĐỊNH VỀ CHỮ KÝ SỐ CHUYÊN DÙNG CÔNG VỤ TẠI NGHỊ ĐỊNH 68/2024/NĐ-CP</a:t>
            </a:r>
            <a:r>
              <a:rPr lang="en-US" sz="2000">
                <a:latin typeface="Times New Roman" panose="02020603050405020304" pitchFamily="18" charset="0"/>
                <a:cs typeface="Times New Roman" panose="02020603050405020304" pitchFamily="18" charset="0"/>
              </a:rPr>
              <a:t/>
            </a:r>
            <a:br>
              <a:rPr lang="en-US" sz="2000">
                <a:latin typeface="Times New Roman" panose="02020603050405020304" pitchFamily="18" charset="0"/>
                <a:cs typeface="Times New Roman" panose="02020603050405020304" pitchFamily="18" charset="0"/>
              </a:rPr>
            </a:b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7137927"/>
      </p:ext>
    </p:extLst>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Presentation edi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 edit</Template>
  <TotalTime>238081</TotalTime>
  <Words>6435</Words>
  <Application>Microsoft Office PowerPoint</Application>
  <PresentationFormat>Widescreen</PresentationFormat>
  <Paragraphs>596</Paragraphs>
  <Slides>81</Slides>
  <Notes>56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81</vt:i4>
      </vt:variant>
    </vt:vector>
  </HeadingPairs>
  <TitlesOfParts>
    <vt:vector size="86" baseType="lpstr">
      <vt:lpstr>Arial</vt:lpstr>
      <vt:lpstr>Calibri</vt:lpstr>
      <vt:lpstr>Roboto Medium</vt:lpstr>
      <vt:lpstr>Times New Roman</vt:lpstr>
      <vt:lpstr>Presentation edit</vt:lpstr>
      <vt:lpstr>HỘI NGHỊ TẬP HUẤN, HƯỚNG DẪN ĐĂNG KÝ VÀ SỬ DỤNG DỊCH VỤ CHỮ KÝ SỐ CHUYÊN DÙNG CÔNG VỤ CỦA BAN CƠ YẾU CHÍNH PHỦ CHO GIÁO VIÊN VÀ CÁN BỘ QUẢN LÝ GIÁO DỤC</vt:lpstr>
      <vt:lpstr>NỘI DUNG</vt:lpstr>
      <vt:lpstr>PowerPoint Presentation</vt:lpstr>
      <vt:lpstr>PowerPoint Presentation</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I. QUY ĐỊNH VỀ CHỮ KÝ SỐ CHUYÊN DÙNG CÔNG VỤ TẠI NGHỊ ĐỊNH 68/2024/NĐ-CP </vt:lpstr>
      <vt:lpstr>PowerPoint Presentation</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II. QUY TRÌNH ĐĂNG KÝ, YÊU CẦU CUNG CẤP DỊCH VỤ SỬ DỤNG GIẢI PHÁP KÝ SỐ TẬP TRUNG</vt:lpstr>
      <vt:lpstr>PowerPoint Presentation</vt:lpstr>
      <vt:lpstr>NỘI DUNG CHÍNH</vt:lpstr>
      <vt:lpstr>1. GIỚI THIỆU GIẢI PHÁP KÝ SỐ TẬP TRUNG</vt:lpstr>
      <vt:lpstr>1.1. ĐẶT VẤN ĐỀ </vt:lpstr>
      <vt:lpstr>HẠN CHẾ CỦA KÝ SỐ CỤC BỘ</vt:lpstr>
      <vt:lpstr>ƯU ĐIỂM CỦA KÝ SỐ TẬP TRUNG</vt:lpstr>
      <vt:lpstr>1.2. GIỚI THIỆU GIẢI PHÁP KÝ SỐ TẬP TRUNG</vt:lpstr>
      <vt:lpstr>1.3. ĐIỀU KIỆN TRIỂN KHAI GIẢI PHÁP</vt:lpstr>
      <vt:lpstr>1.4. CÁC QUY TRÌNH CỦA GIẢI PHÁP KÝ SỐ TẬP TRUNG</vt:lpstr>
      <vt:lpstr>QUY TRÌNH CUNG CẤP DỊCH VỤ</vt:lpstr>
      <vt:lpstr>QUY TRÌNH TÍCH HỢP GIẢI PHÁP</vt:lpstr>
      <vt:lpstr>QUY TRÌNH KÍCH HOẠT, THAY ĐỔI THIẾT BỊ</vt:lpstr>
      <vt:lpstr>QUY TRÌNH KÝ SỐ</vt:lpstr>
      <vt:lpstr>2. HƯỚNG DẪN CÀI ĐẶT, SỬ DỤNG PHẦN MỀM</vt:lpstr>
      <vt:lpstr>2.1. DANH SÁCH PHẦN MỀM</vt:lpstr>
      <vt:lpstr>2.2. CÀI ĐẶT PHẦN MỀM</vt:lpstr>
      <vt:lpstr>2.2. CÀI ĐẶT PHẦN MỀM</vt:lpstr>
      <vt:lpstr>2.2. CÀI ĐẶT PHẦN MỀM</vt:lpstr>
      <vt:lpstr>2.2. CÀI ĐẶT PHẦN MỀM</vt:lpstr>
      <vt:lpstr>2.2. CÀI ĐẶT PHẦN MỀM</vt:lpstr>
      <vt:lpstr>2.2. CÀI ĐẶT PHẦN MỀM</vt:lpstr>
      <vt:lpstr>2.2. CÀI ĐẶT PHẦN MỀM</vt:lpstr>
      <vt:lpstr>2.2. CÀI ĐẶT PHẦN MỀM</vt:lpstr>
      <vt:lpstr>2.3. GIAO DIỆN, CHỨC NĂNG PHẦN MỀM</vt:lpstr>
      <vt:lpstr>2.3. GIAO DIỆN, CHỨC NĂNG PHẦN MỀM</vt:lpstr>
      <vt:lpstr>2.3. GIAO DIỆN, CHỨC NĂNG PHẦN MỀM</vt:lpstr>
      <vt:lpstr>2.4. THỰC HIỆN KÝ SỐ</vt:lpstr>
      <vt:lpstr>2.4. THỰC HIỆN KÝ SỐ</vt:lpstr>
      <vt:lpstr>2.4. THỰC HIỆN KÝ SỐ</vt:lpstr>
      <vt:lpstr>2.4. THỰC HIỆN KÝ SỐ</vt:lpstr>
      <vt:lpstr>2.4. THỰC HIỆN KÝ SỐ</vt:lpstr>
      <vt:lpstr>2.4. THỰC HIỆN KÝ SỐ</vt:lpstr>
      <vt:lpstr>2.4. THỰC HIỆN KÝ SỐ</vt:lpstr>
      <vt:lpstr>3.4. THỰC HIỆN KÝ SỐ</vt:lpstr>
      <vt:lpstr>2.4. THỰC HIỆN KÝ SỐ</vt:lpstr>
      <vt:lpstr>2.4. THỰC HIỆN KÝ SỐ</vt:lpstr>
      <vt:lpstr>3. MỘT SỐ VẤN ĐỀ CẦN LƯU Ý</vt:lpstr>
      <vt:lpstr>PowerPoint Presentation</vt:lpstr>
      <vt:lpstr>HỖ TRỢ KỸ THUẬT TRONG QUÁ TRÌNH SỬ DỤNG DỊCH VỤ</vt:lpstr>
      <vt:lpstr>TRÂN TRỌNG CẢM ƠN!</vt:lpstr>
    </vt:vector>
  </TitlesOfParts>
  <Company>BCY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Quang Huy</dc:creator>
  <cp:lastModifiedBy>HUY</cp:lastModifiedBy>
  <cp:revision>2618</cp:revision>
  <dcterms:created xsi:type="dcterms:W3CDTF">2010-06-15T07:40:29Z</dcterms:created>
  <dcterms:modified xsi:type="dcterms:W3CDTF">2025-05-29T07:25:59Z</dcterms:modified>
</cp:coreProperties>
</file>