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758" r:id="rId2"/>
    <p:sldId id="728" r:id="rId3"/>
    <p:sldId id="729" r:id="rId4"/>
    <p:sldId id="730" r:id="rId5"/>
    <p:sldId id="731" r:id="rId6"/>
    <p:sldId id="732" r:id="rId7"/>
    <p:sldId id="761" r:id="rId8"/>
    <p:sldId id="762" r:id="rId9"/>
    <p:sldId id="764" r:id="rId10"/>
    <p:sldId id="765" r:id="rId11"/>
    <p:sldId id="766" r:id="rId12"/>
    <p:sldId id="767" r:id="rId13"/>
    <p:sldId id="733" r:id="rId14"/>
    <p:sldId id="734" r:id="rId15"/>
    <p:sldId id="735" r:id="rId16"/>
    <p:sldId id="736" r:id="rId17"/>
    <p:sldId id="737" r:id="rId18"/>
    <p:sldId id="740" r:id="rId19"/>
    <p:sldId id="742" r:id="rId20"/>
    <p:sldId id="743" r:id="rId21"/>
    <p:sldId id="744" r:id="rId22"/>
    <p:sldId id="745" r:id="rId23"/>
    <p:sldId id="746" r:id="rId24"/>
    <p:sldId id="747" r:id="rId25"/>
    <p:sldId id="748" r:id="rId26"/>
    <p:sldId id="749" r:id="rId27"/>
    <p:sldId id="750" r:id="rId28"/>
    <p:sldId id="751" r:id="rId29"/>
    <p:sldId id="752" r:id="rId30"/>
    <p:sldId id="754" r:id="rId31"/>
    <p:sldId id="755" r:id="rId32"/>
    <p:sldId id="760" r:id="rId33"/>
    <p:sldId id="721" r:id="rId34"/>
  </p:sldIdLst>
  <p:sldSz cx="12192000" cy="6858000"/>
  <p:notesSz cx="7010400" cy="923607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09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xcv" initials="z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68" autoAdjust="0"/>
    <p:restoredTop sz="96395" autoAdjust="0"/>
  </p:normalViewPr>
  <p:slideViewPr>
    <p:cSldViewPr>
      <p:cViewPr varScale="1">
        <p:scale>
          <a:sx n="106" d="100"/>
          <a:sy n="106" d="100"/>
        </p:scale>
        <p:origin x="798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38" d="100"/>
          <a:sy n="38" d="100"/>
        </p:scale>
        <p:origin x="-2314" y="-77"/>
      </p:cViewPr>
      <p:guideLst>
        <p:guide orient="horz" pos="2909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commentAuthors" Target="commentAuthors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2618061-4EA5-4D60-832A-758B933D2EFF}" type="doc">
      <dgm:prSet loTypeId="urn:microsoft.com/office/officeart/2005/8/layout/chevron2" loCatId="process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5DD8A889-C8E1-45DF-B7E5-7358B3FC5722}">
      <dgm:prSet custT="1"/>
      <dgm:spPr/>
      <dgm:t>
        <a:bodyPr/>
        <a:lstStyle/>
        <a:p>
          <a:pPr rtl="0"/>
          <a:r>
            <a:rPr lang="en-US" sz="2800" b="1" dirty="0">
              <a:latin typeface="Times New Roman" panose="02020603050405020304" pitchFamily="18" charset="0"/>
              <a:ea typeface="Roboto Medium" panose="02000000000000000000" pitchFamily="2" charset="0"/>
              <a:cs typeface="Times New Roman" panose="02020603050405020304" pitchFamily="18" charset="0"/>
            </a:rPr>
            <a:t>1</a:t>
          </a:r>
        </a:p>
      </dgm:t>
    </dgm:pt>
    <dgm:pt modelId="{BFABF6D8-0F99-4983-9ED6-AFD50CBA769E}" type="parTrans" cxnId="{1C8529B7-2B4F-4966-965B-875F44844B6D}">
      <dgm:prSet/>
      <dgm:spPr/>
      <dgm:t>
        <a:bodyPr/>
        <a:lstStyle/>
        <a:p>
          <a:endParaRPr lang="en-US"/>
        </a:p>
      </dgm:t>
    </dgm:pt>
    <dgm:pt modelId="{62933AF3-4CC6-470E-A954-9F23974DAD58}" type="sibTrans" cxnId="{1C8529B7-2B4F-4966-965B-875F44844B6D}">
      <dgm:prSet/>
      <dgm:spPr/>
      <dgm:t>
        <a:bodyPr/>
        <a:lstStyle/>
        <a:p>
          <a:endParaRPr lang="en-US"/>
        </a:p>
      </dgm:t>
    </dgm:pt>
    <dgm:pt modelId="{0B563212-B217-4717-AE7E-FF0B197363D8}">
      <dgm:prSet custT="1"/>
      <dgm:spPr/>
      <dgm:t>
        <a:bodyPr/>
        <a:lstStyle/>
        <a:p>
          <a:pPr rtl="0"/>
          <a:r>
            <a:rPr lang="en-US" sz="2800" b="1" dirty="0">
              <a:latin typeface="Times New Roman" panose="02020603050405020304" pitchFamily="18" charset="0"/>
              <a:ea typeface="Roboto Medium" panose="02000000000000000000" pitchFamily="2" charset="0"/>
              <a:cs typeface="Times New Roman" panose="02020603050405020304" pitchFamily="18" charset="0"/>
            </a:rPr>
            <a:t>2</a:t>
          </a:r>
        </a:p>
      </dgm:t>
    </dgm:pt>
    <dgm:pt modelId="{73DC6EC8-10F7-4E04-AB9A-DC398FFBED79}" type="parTrans" cxnId="{885DCF20-C883-4910-AF9E-2D38D42C6182}">
      <dgm:prSet/>
      <dgm:spPr/>
      <dgm:t>
        <a:bodyPr/>
        <a:lstStyle/>
        <a:p>
          <a:endParaRPr lang="en-US"/>
        </a:p>
      </dgm:t>
    </dgm:pt>
    <dgm:pt modelId="{54EACB65-4A33-454C-80ED-C1E6FBD9B074}" type="sibTrans" cxnId="{885DCF20-C883-4910-AF9E-2D38D42C6182}">
      <dgm:prSet/>
      <dgm:spPr/>
      <dgm:t>
        <a:bodyPr/>
        <a:lstStyle/>
        <a:p>
          <a:endParaRPr lang="en-US"/>
        </a:p>
      </dgm:t>
    </dgm:pt>
    <dgm:pt modelId="{DC3F1168-C286-4B14-91E5-8BDF422A86D1}">
      <dgm:prSet custT="1"/>
      <dgm:spPr/>
      <dgm:t>
        <a:bodyPr/>
        <a:lstStyle/>
        <a:p>
          <a:pPr rtl="0"/>
          <a:r>
            <a:rPr lang="en-US" sz="2400" b="1" dirty="0">
              <a:latin typeface="Times New Roman" panose="02020603050405020304" pitchFamily="18" charset="0"/>
              <a:ea typeface="Roboto Medium" panose="02000000000000000000" pitchFamily="2" charset="0"/>
              <a:cs typeface="Times New Roman" panose="02020603050405020304" pitchFamily="18" charset="0"/>
            </a:rPr>
            <a:t>ĐĂNG KÝ TÀI KHOẢN</a:t>
          </a:r>
        </a:p>
      </dgm:t>
    </dgm:pt>
    <dgm:pt modelId="{171BA880-C488-4DDF-A65C-C8669BC4996B}" type="parTrans" cxnId="{D6782EF9-1ACA-4DCB-AACA-85FB36F22272}">
      <dgm:prSet/>
      <dgm:spPr/>
      <dgm:t>
        <a:bodyPr/>
        <a:lstStyle/>
        <a:p>
          <a:endParaRPr lang="en-US"/>
        </a:p>
      </dgm:t>
    </dgm:pt>
    <dgm:pt modelId="{30BAC676-3221-4662-9FD2-9A60D600DDD2}" type="sibTrans" cxnId="{D6782EF9-1ACA-4DCB-AACA-85FB36F22272}">
      <dgm:prSet/>
      <dgm:spPr/>
      <dgm:t>
        <a:bodyPr/>
        <a:lstStyle/>
        <a:p>
          <a:endParaRPr lang="en-US"/>
        </a:p>
      </dgm:t>
    </dgm:pt>
    <dgm:pt modelId="{9A6A2FF7-0F5B-4FE0-9433-DB74D6EC65B8}">
      <dgm:prSet custT="1"/>
      <dgm:spPr/>
      <dgm:t>
        <a:bodyPr/>
        <a:lstStyle/>
        <a:p>
          <a:pPr rtl="0"/>
          <a:r>
            <a:rPr lang="en-US" sz="2400" b="1" dirty="0">
              <a:latin typeface="Times New Roman" panose="02020603050405020304" pitchFamily="18" charset="0"/>
              <a:cs typeface="Times New Roman" panose="02020603050405020304" pitchFamily="18" charset="0"/>
            </a:rPr>
            <a:t>CHỨC NĂNG TÀI KHOẢN</a:t>
          </a:r>
          <a:endParaRPr lang="en-US" sz="2400" b="1" dirty="0">
            <a:latin typeface="Times New Roman" panose="02020603050405020304" pitchFamily="18" charset="0"/>
            <a:ea typeface="Roboto Medium" panose="02000000000000000000" pitchFamily="2" charset="0"/>
            <a:cs typeface="Times New Roman" panose="02020603050405020304" pitchFamily="18" charset="0"/>
          </a:endParaRPr>
        </a:p>
      </dgm:t>
    </dgm:pt>
    <dgm:pt modelId="{6E8C10C3-D07D-4361-9602-103F07B32FEC}" type="parTrans" cxnId="{613B3DBB-88C7-4A49-BB2E-4F2FE85C430A}">
      <dgm:prSet/>
      <dgm:spPr/>
      <dgm:t>
        <a:bodyPr/>
        <a:lstStyle/>
        <a:p>
          <a:endParaRPr lang="en-US"/>
        </a:p>
      </dgm:t>
    </dgm:pt>
    <dgm:pt modelId="{E109251D-B4C3-417A-81E1-FB25A7C8C83F}" type="sibTrans" cxnId="{613B3DBB-88C7-4A49-BB2E-4F2FE85C430A}">
      <dgm:prSet/>
      <dgm:spPr/>
      <dgm:t>
        <a:bodyPr/>
        <a:lstStyle/>
        <a:p>
          <a:endParaRPr lang="en-US"/>
        </a:p>
      </dgm:t>
    </dgm:pt>
    <dgm:pt modelId="{E1C43A6C-78A6-4549-80C5-399C305B379A}">
      <dgm:prSet custT="1"/>
      <dgm:spPr/>
      <dgm:t>
        <a:bodyPr/>
        <a:lstStyle/>
        <a:p>
          <a:pPr rtl="0"/>
          <a:r>
            <a:rPr lang="en-US" sz="2800" b="1" dirty="0">
              <a:latin typeface="Times New Roman" panose="02020603050405020304" pitchFamily="18" charset="0"/>
              <a:ea typeface="Roboto Medium" panose="02000000000000000000" pitchFamily="2" charset="0"/>
              <a:cs typeface="Times New Roman" panose="02020603050405020304" pitchFamily="18" charset="0"/>
            </a:rPr>
            <a:t>3</a:t>
          </a:r>
        </a:p>
      </dgm:t>
    </dgm:pt>
    <dgm:pt modelId="{D125F626-186B-4D52-856C-6DDAFD6F2E7C}" type="parTrans" cxnId="{1E5A032C-94D4-4E10-92A0-67157DBF4928}">
      <dgm:prSet/>
      <dgm:spPr/>
      <dgm:t>
        <a:bodyPr/>
        <a:lstStyle/>
        <a:p>
          <a:endParaRPr lang="en-US"/>
        </a:p>
      </dgm:t>
    </dgm:pt>
    <dgm:pt modelId="{35F5A669-A714-4675-B36D-3C08B40762DA}" type="sibTrans" cxnId="{1E5A032C-94D4-4E10-92A0-67157DBF4928}">
      <dgm:prSet/>
      <dgm:spPr/>
      <dgm:t>
        <a:bodyPr/>
        <a:lstStyle/>
        <a:p>
          <a:endParaRPr lang="en-US"/>
        </a:p>
      </dgm:t>
    </dgm:pt>
    <dgm:pt modelId="{CFA3EB60-EB3D-4030-A479-A0570270CDE1}">
      <dgm:prSet custT="1"/>
      <dgm:spPr/>
      <dgm:t>
        <a:bodyPr/>
        <a:lstStyle/>
        <a:p>
          <a:r>
            <a:rPr lang="vi-VN" sz="2400" b="1" dirty="0">
              <a:latin typeface="Times New Roman" panose="02020603050405020304" pitchFamily="18" charset="0"/>
              <a:cs typeface="Times New Roman" panose="02020603050405020304" pitchFamily="18" charset="0"/>
            </a:rPr>
            <a:t>HỒ SƠ ĐĂNG KÝ </a:t>
          </a:r>
          <a:r>
            <a:rPr lang="en-US" sz="2400" b="1">
              <a:latin typeface="Times New Roman" panose="02020603050405020304" pitchFamily="18" charset="0"/>
              <a:cs typeface="Times New Roman" panose="02020603050405020304" pitchFamily="18" charset="0"/>
            </a:rPr>
            <a:t>TRỰC TIẾP</a:t>
          </a:r>
          <a:endParaRPr lang="en-US" sz="2400" b="1" dirty="0">
            <a:latin typeface="Times New Roman" panose="02020603050405020304" pitchFamily="18" charset="0"/>
            <a:ea typeface="Roboto Medium" panose="02000000000000000000" pitchFamily="2" charset="0"/>
            <a:cs typeface="Times New Roman" panose="02020603050405020304" pitchFamily="18" charset="0"/>
          </a:endParaRPr>
        </a:p>
      </dgm:t>
    </dgm:pt>
    <dgm:pt modelId="{36DADD0F-337C-4710-AE0E-09E1760635D5}" type="sibTrans" cxnId="{7168B635-5E8A-4583-8C04-27B49126AA22}">
      <dgm:prSet/>
      <dgm:spPr/>
      <dgm:t>
        <a:bodyPr/>
        <a:lstStyle/>
        <a:p>
          <a:endParaRPr lang="en-US"/>
        </a:p>
      </dgm:t>
    </dgm:pt>
    <dgm:pt modelId="{C0219D86-FF88-4909-961F-AA4320EC9DD6}" type="parTrans" cxnId="{7168B635-5E8A-4583-8C04-27B49126AA22}">
      <dgm:prSet/>
      <dgm:spPr/>
      <dgm:t>
        <a:bodyPr/>
        <a:lstStyle/>
        <a:p>
          <a:endParaRPr lang="en-US"/>
        </a:p>
      </dgm:t>
    </dgm:pt>
    <dgm:pt modelId="{E29CC42C-9B2E-49DE-8125-397BE4A85948}">
      <dgm:prSet custT="1"/>
      <dgm:spPr/>
      <dgm:t>
        <a:bodyPr/>
        <a:lstStyle/>
        <a:p>
          <a:r>
            <a:rPr lang="vi-VN" sz="2400" b="1" dirty="0">
              <a:latin typeface="Times New Roman" panose="02020603050405020304" pitchFamily="18" charset="0"/>
              <a:cs typeface="Times New Roman" panose="02020603050405020304" pitchFamily="18" charset="0"/>
            </a:rPr>
            <a:t>HỒ SƠ </a:t>
          </a:r>
          <a:r>
            <a:rPr lang="en-US" sz="2400" b="1" dirty="0">
              <a:latin typeface="Times New Roman" panose="02020603050405020304" pitchFamily="18" charset="0"/>
              <a:cs typeface="Times New Roman" panose="02020603050405020304" pitchFamily="18" charset="0"/>
            </a:rPr>
            <a:t>GIA HẠN VÀ THAY ĐỔI THÔNG TIN</a:t>
          </a:r>
          <a:endParaRPr lang="en-US" sz="2400" b="1" dirty="0">
            <a:latin typeface="Times New Roman" panose="02020603050405020304" pitchFamily="18" charset="0"/>
            <a:ea typeface="Roboto Medium" panose="02000000000000000000" pitchFamily="2" charset="0"/>
            <a:cs typeface="Times New Roman" panose="02020603050405020304" pitchFamily="18" charset="0"/>
          </a:endParaRPr>
        </a:p>
      </dgm:t>
    </dgm:pt>
    <dgm:pt modelId="{58A43825-4A0F-4A2A-BDE0-5DFBB400E41C}" type="parTrans" cxnId="{7C8D48F2-AC81-44A6-B55E-5AB8EE3A0B15}">
      <dgm:prSet/>
      <dgm:spPr/>
      <dgm:t>
        <a:bodyPr/>
        <a:lstStyle/>
        <a:p>
          <a:endParaRPr lang="en-US"/>
        </a:p>
      </dgm:t>
    </dgm:pt>
    <dgm:pt modelId="{84EF6164-329F-42C9-9FD3-515B4F058EFD}" type="sibTrans" cxnId="{7C8D48F2-AC81-44A6-B55E-5AB8EE3A0B15}">
      <dgm:prSet/>
      <dgm:spPr/>
      <dgm:t>
        <a:bodyPr/>
        <a:lstStyle/>
        <a:p>
          <a:endParaRPr lang="en-US"/>
        </a:p>
      </dgm:t>
    </dgm:pt>
    <dgm:pt modelId="{2E6B1854-37BC-4C4A-84E8-CEB696F63E50}">
      <dgm:prSet custT="1"/>
      <dgm:spPr/>
      <dgm:t>
        <a:bodyPr/>
        <a:lstStyle/>
        <a:p>
          <a:pPr rtl="0"/>
          <a:r>
            <a:rPr lang="en-US" sz="2800" b="1" dirty="0">
              <a:latin typeface="Times New Roman" panose="02020603050405020304" pitchFamily="18" charset="0"/>
              <a:ea typeface="Roboto Medium" panose="02000000000000000000" pitchFamily="2" charset="0"/>
              <a:cs typeface="Times New Roman" panose="02020603050405020304" pitchFamily="18" charset="0"/>
            </a:rPr>
            <a:t>4</a:t>
          </a:r>
        </a:p>
      </dgm:t>
    </dgm:pt>
    <dgm:pt modelId="{CA80DD8D-1EC6-4918-82AE-CA4CFD2918BD}" type="parTrans" cxnId="{84474051-EEB9-4F56-9352-BC1D7EEE50EC}">
      <dgm:prSet/>
      <dgm:spPr/>
      <dgm:t>
        <a:bodyPr/>
        <a:lstStyle/>
        <a:p>
          <a:endParaRPr lang="en-US"/>
        </a:p>
      </dgm:t>
    </dgm:pt>
    <dgm:pt modelId="{396B237E-9769-4C5B-BB24-6543C4D06202}" type="sibTrans" cxnId="{84474051-EEB9-4F56-9352-BC1D7EEE50EC}">
      <dgm:prSet/>
      <dgm:spPr/>
      <dgm:t>
        <a:bodyPr/>
        <a:lstStyle/>
        <a:p>
          <a:endParaRPr lang="en-US"/>
        </a:p>
      </dgm:t>
    </dgm:pt>
    <dgm:pt modelId="{A8B7DFC0-4948-48B0-9DA4-2F12FB605E28}">
      <dgm:prSet/>
      <dgm:spPr/>
      <dgm:t>
        <a:bodyPr/>
        <a:lstStyle/>
        <a:p>
          <a:pPr rtl="0"/>
          <a:r>
            <a:rPr lang="en-US" b="1" dirty="0">
              <a:latin typeface="Times New Roman" panose="02020603050405020304" pitchFamily="18" charset="0"/>
              <a:ea typeface="Roboto Medium" panose="02000000000000000000" pitchFamily="2" charset="0"/>
              <a:cs typeface="Times New Roman" panose="02020603050405020304" pitchFamily="18" charset="0"/>
            </a:rPr>
            <a:t>5</a:t>
          </a:r>
        </a:p>
      </dgm:t>
    </dgm:pt>
    <dgm:pt modelId="{A161200E-79C0-461A-AC30-F458090FABA0}" type="parTrans" cxnId="{A9436E90-6B82-48C6-BACB-60ADA4E0AE48}">
      <dgm:prSet/>
      <dgm:spPr/>
      <dgm:t>
        <a:bodyPr/>
        <a:lstStyle/>
        <a:p>
          <a:endParaRPr lang="en-US"/>
        </a:p>
      </dgm:t>
    </dgm:pt>
    <dgm:pt modelId="{BE19FE64-C0F1-465D-8467-5DFA0EE81BB5}" type="sibTrans" cxnId="{A9436E90-6B82-48C6-BACB-60ADA4E0AE48}">
      <dgm:prSet/>
      <dgm:spPr/>
      <dgm:t>
        <a:bodyPr/>
        <a:lstStyle/>
        <a:p>
          <a:endParaRPr lang="en-US"/>
        </a:p>
      </dgm:t>
    </dgm:pt>
    <dgm:pt modelId="{031724F2-A3BE-4C4A-AE36-D1CAB72BEA57}">
      <dgm:prSet custT="1"/>
      <dgm:spPr/>
      <dgm:t>
        <a:bodyPr/>
        <a:lstStyle/>
        <a:p>
          <a:r>
            <a:rPr lang="vi-VN" sz="2400" b="1" dirty="0">
              <a:latin typeface="Times New Roman" panose="02020603050405020304" pitchFamily="18" charset="0"/>
              <a:cs typeface="Times New Roman" panose="02020603050405020304" pitchFamily="18" charset="0"/>
            </a:rPr>
            <a:t>XỬ LÝ HỒ SƠ BỊ TỪ CHỐI, YÊU CẦU BỔ SUNG</a:t>
          </a:r>
          <a:endParaRPr lang="en-US" sz="2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70C167B-7554-497C-99FA-F50B0321FD95}" type="parTrans" cxnId="{0C3C0911-94D4-4A92-AF78-F6C302445EDE}">
      <dgm:prSet/>
      <dgm:spPr/>
      <dgm:t>
        <a:bodyPr/>
        <a:lstStyle/>
        <a:p>
          <a:endParaRPr lang="en-US"/>
        </a:p>
      </dgm:t>
    </dgm:pt>
    <dgm:pt modelId="{6B194FC5-1924-46BE-9F07-D1CAB25A87DB}" type="sibTrans" cxnId="{0C3C0911-94D4-4A92-AF78-F6C302445EDE}">
      <dgm:prSet/>
      <dgm:spPr/>
      <dgm:t>
        <a:bodyPr/>
        <a:lstStyle/>
        <a:p>
          <a:endParaRPr lang="en-US"/>
        </a:p>
      </dgm:t>
    </dgm:pt>
    <dgm:pt modelId="{AD088A53-73EF-4C0E-899A-F90DFDAFA001}">
      <dgm:prSet/>
      <dgm:spPr/>
      <dgm:t>
        <a:bodyPr/>
        <a:lstStyle/>
        <a:p>
          <a:pPr rtl="0"/>
          <a:r>
            <a:rPr lang="en-US" b="1" dirty="0">
              <a:latin typeface="Times New Roman" panose="02020603050405020304" pitchFamily="18" charset="0"/>
              <a:ea typeface="Roboto Medium" panose="02000000000000000000" pitchFamily="2" charset="0"/>
              <a:cs typeface="Times New Roman" panose="02020603050405020304" pitchFamily="18" charset="0"/>
            </a:rPr>
            <a:t>6</a:t>
          </a:r>
        </a:p>
      </dgm:t>
    </dgm:pt>
    <dgm:pt modelId="{6CA3C5AB-5E42-4943-BAB0-CB9F9A5A2C19}" type="parTrans" cxnId="{B99610D7-7B98-486E-BA9F-34048A71921A}">
      <dgm:prSet/>
      <dgm:spPr/>
      <dgm:t>
        <a:bodyPr/>
        <a:lstStyle/>
        <a:p>
          <a:endParaRPr lang="en-US"/>
        </a:p>
      </dgm:t>
    </dgm:pt>
    <dgm:pt modelId="{257069F4-2F6B-4911-AD0B-E0C159F38459}" type="sibTrans" cxnId="{B99610D7-7B98-486E-BA9F-34048A71921A}">
      <dgm:prSet/>
      <dgm:spPr/>
      <dgm:t>
        <a:bodyPr/>
        <a:lstStyle/>
        <a:p>
          <a:endParaRPr lang="en-US"/>
        </a:p>
      </dgm:t>
    </dgm:pt>
    <dgm:pt modelId="{C19F21FE-C0B7-47A2-86DB-8C61C2014300}">
      <dgm:prSet custT="1"/>
      <dgm:spPr/>
      <dgm:t>
        <a:bodyPr/>
        <a:lstStyle/>
        <a:p>
          <a:r>
            <a:rPr lang="en-US" sz="2400" b="1" dirty="0">
              <a:latin typeface="Times New Roman" panose="02020603050405020304" pitchFamily="18" charset="0"/>
              <a:cs typeface="Times New Roman" panose="02020603050405020304" pitchFamily="18" charset="0"/>
            </a:rPr>
            <a:t>KIẾN NGHỊ, ĐỀ XUẤT</a:t>
          </a:r>
        </a:p>
      </dgm:t>
    </dgm:pt>
    <dgm:pt modelId="{BC130FBF-C796-4949-A8DC-F3C442E952E6}" type="parTrans" cxnId="{1D01FD23-E0A3-41BA-AC04-9844CE76A560}">
      <dgm:prSet/>
      <dgm:spPr/>
      <dgm:t>
        <a:bodyPr/>
        <a:lstStyle/>
        <a:p>
          <a:endParaRPr lang="en-US"/>
        </a:p>
      </dgm:t>
    </dgm:pt>
    <dgm:pt modelId="{6D9D2A64-45EE-4444-9A03-60ABFFC42FCF}" type="sibTrans" cxnId="{1D01FD23-E0A3-41BA-AC04-9844CE76A560}">
      <dgm:prSet/>
      <dgm:spPr/>
      <dgm:t>
        <a:bodyPr/>
        <a:lstStyle/>
        <a:p>
          <a:endParaRPr lang="en-US"/>
        </a:p>
      </dgm:t>
    </dgm:pt>
    <dgm:pt modelId="{669D2F40-5D1D-42C7-83EA-5E94ECF71E5B}" type="pres">
      <dgm:prSet presAssocID="{32618061-4EA5-4D60-832A-758B933D2EFF}" presName="linearFlow" presStyleCnt="0">
        <dgm:presLayoutVars>
          <dgm:dir/>
          <dgm:animLvl val="lvl"/>
          <dgm:resizeHandles val="exact"/>
        </dgm:presLayoutVars>
      </dgm:prSet>
      <dgm:spPr/>
    </dgm:pt>
    <dgm:pt modelId="{E6614596-8920-4E71-BA0D-092E97267D17}" type="pres">
      <dgm:prSet presAssocID="{5DD8A889-C8E1-45DF-B7E5-7358B3FC5722}" presName="composite" presStyleCnt="0"/>
      <dgm:spPr/>
    </dgm:pt>
    <dgm:pt modelId="{A213571B-E119-4FC0-AE23-CA927E9E0B6B}" type="pres">
      <dgm:prSet presAssocID="{5DD8A889-C8E1-45DF-B7E5-7358B3FC5722}" presName="parentText" presStyleLbl="alignNode1" presStyleIdx="0" presStyleCnt="6">
        <dgm:presLayoutVars>
          <dgm:chMax val="1"/>
          <dgm:bulletEnabled val="1"/>
        </dgm:presLayoutVars>
      </dgm:prSet>
      <dgm:spPr/>
    </dgm:pt>
    <dgm:pt modelId="{5B7905CC-E07B-4937-8E22-9BACE9BE14BE}" type="pres">
      <dgm:prSet presAssocID="{5DD8A889-C8E1-45DF-B7E5-7358B3FC5722}" presName="descendantText" presStyleLbl="alignAcc1" presStyleIdx="0" presStyleCnt="6" custLinFactNeighborX="0">
        <dgm:presLayoutVars>
          <dgm:bulletEnabled val="1"/>
        </dgm:presLayoutVars>
      </dgm:prSet>
      <dgm:spPr/>
    </dgm:pt>
    <dgm:pt modelId="{A94F16C5-2AC1-4E67-A6A8-BCDF46FEFA9D}" type="pres">
      <dgm:prSet presAssocID="{62933AF3-4CC6-470E-A954-9F23974DAD58}" presName="sp" presStyleCnt="0"/>
      <dgm:spPr/>
    </dgm:pt>
    <dgm:pt modelId="{73E6B22D-9B52-4524-9681-0B27A5EF6B60}" type="pres">
      <dgm:prSet presAssocID="{0B563212-B217-4717-AE7E-FF0B197363D8}" presName="composite" presStyleCnt="0"/>
      <dgm:spPr/>
    </dgm:pt>
    <dgm:pt modelId="{038A9717-14D4-4668-BD96-7AAB269C0533}" type="pres">
      <dgm:prSet presAssocID="{0B563212-B217-4717-AE7E-FF0B197363D8}" presName="parentText" presStyleLbl="alignNode1" presStyleIdx="1" presStyleCnt="6">
        <dgm:presLayoutVars>
          <dgm:chMax val="1"/>
          <dgm:bulletEnabled val="1"/>
        </dgm:presLayoutVars>
      </dgm:prSet>
      <dgm:spPr/>
    </dgm:pt>
    <dgm:pt modelId="{CBC9D925-6520-438D-96A2-127D5CE100CE}" type="pres">
      <dgm:prSet presAssocID="{0B563212-B217-4717-AE7E-FF0B197363D8}" presName="descendantText" presStyleLbl="alignAcc1" presStyleIdx="1" presStyleCnt="6">
        <dgm:presLayoutVars>
          <dgm:bulletEnabled val="1"/>
        </dgm:presLayoutVars>
      </dgm:prSet>
      <dgm:spPr/>
    </dgm:pt>
    <dgm:pt modelId="{8A17DCE9-DF04-47C3-ABFD-360DC7B896D4}" type="pres">
      <dgm:prSet presAssocID="{54EACB65-4A33-454C-80ED-C1E6FBD9B074}" presName="sp" presStyleCnt="0"/>
      <dgm:spPr/>
    </dgm:pt>
    <dgm:pt modelId="{CE7D7A22-BB0E-4481-939F-A9B759BC4197}" type="pres">
      <dgm:prSet presAssocID="{E1C43A6C-78A6-4549-80C5-399C305B379A}" presName="composite" presStyleCnt="0"/>
      <dgm:spPr/>
    </dgm:pt>
    <dgm:pt modelId="{D1987D28-6DBE-43D1-8B7D-521AF88172F8}" type="pres">
      <dgm:prSet presAssocID="{E1C43A6C-78A6-4549-80C5-399C305B379A}" presName="parentText" presStyleLbl="alignNode1" presStyleIdx="2" presStyleCnt="6">
        <dgm:presLayoutVars>
          <dgm:chMax val="1"/>
          <dgm:bulletEnabled val="1"/>
        </dgm:presLayoutVars>
      </dgm:prSet>
      <dgm:spPr/>
    </dgm:pt>
    <dgm:pt modelId="{4F3E2ED5-A76C-4D4D-B838-DE2FADD02AAC}" type="pres">
      <dgm:prSet presAssocID="{E1C43A6C-78A6-4549-80C5-399C305B379A}" presName="descendantText" presStyleLbl="alignAcc1" presStyleIdx="2" presStyleCnt="6" custScaleY="100651" custLinFactNeighborX="0" custLinFactNeighborY="-1834">
        <dgm:presLayoutVars>
          <dgm:bulletEnabled val="1"/>
        </dgm:presLayoutVars>
      </dgm:prSet>
      <dgm:spPr/>
    </dgm:pt>
    <dgm:pt modelId="{5BA56769-AAB2-4316-AD98-8161FB89972B}" type="pres">
      <dgm:prSet presAssocID="{35F5A669-A714-4675-B36D-3C08B40762DA}" presName="sp" presStyleCnt="0"/>
      <dgm:spPr/>
    </dgm:pt>
    <dgm:pt modelId="{5812DFA2-D4F8-49E7-8A9E-27DF9A5FFDD4}" type="pres">
      <dgm:prSet presAssocID="{2E6B1854-37BC-4C4A-84E8-CEB696F63E50}" presName="composite" presStyleCnt="0"/>
      <dgm:spPr/>
    </dgm:pt>
    <dgm:pt modelId="{5F4DD215-51BE-48B3-8C38-8A34C15263B8}" type="pres">
      <dgm:prSet presAssocID="{2E6B1854-37BC-4C4A-84E8-CEB696F63E50}" presName="parentText" presStyleLbl="alignNode1" presStyleIdx="3" presStyleCnt="6">
        <dgm:presLayoutVars>
          <dgm:chMax val="1"/>
          <dgm:bulletEnabled val="1"/>
        </dgm:presLayoutVars>
      </dgm:prSet>
      <dgm:spPr/>
    </dgm:pt>
    <dgm:pt modelId="{90F0B7AC-9C40-4B3D-95AD-A7D7DDB16DB7}" type="pres">
      <dgm:prSet presAssocID="{2E6B1854-37BC-4C4A-84E8-CEB696F63E50}" presName="descendantText" presStyleLbl="alignAcc1" presStyleIdx="3" presStyleCnt="6">
        <dgm:presLayoutVars>
          <dgm:bulletEnabled val="1"/>
        </dgm:presLayoutVars>
      </dgm:prSet>
      <dgm:spPr/>
    </dgm:pt>
    <dgm:pt modelId="{1469346F-4CDB-4F1A-9572-0AF9B91C32D6}" type="pres">
      <dgm:prSet presAssocID="{396B237E-9769-4C5B-BB24-6543C4D06202}" presName="sp" presStyleCnt="0"/>
      <dgm:spPr/>
    </dgm:pt>
    <dgm:pt modelId="{CB66187B-D6AE-43EE-959B-264BB61EE13B}" type="pres">
      <dgm:prSet presAssocID="{A8B7DFC0-4948-48B0-9DA4-2F12FB605E28}" presName="composite" presStyleCnt="0"/>
      <dgm:spPr/>
    </dgm:pt>
    <dgm:pt modelId="{BF747CBA-8245-45C3-B56D-E2C5964CC008}" type="pres">
      <dgm:prSet presAssocID="{A8B7DFC0-4948-48B0-9DA4-2F12FB605E28}" presName="parentText" presStyleLbl="alignNode1" presStyleIdx="4" presStyleCnt="6">
        <dgm:presLayoutVars>
          <dgm:chMax val="1"/>
          <dgm:bulletEnabled val="1"/>
        </dgm:presLayoutVars>
      </dgm:prSet>
      <dgm:spPr/>
    </dgm:pt>
    <dgm:pt modelId="{0E0C8677-EBD9-40CC-BCD7-C7AE10355317}" type="pres">
      <dgm:prSet presAssocID="{A8B7DFC0-4948-48B0-9DA4-2F12FB605E28}" presName="descendantText" presStyleLbl="alignAcc1" presStyleIdx="4" presStyleCnt="6">
        <dgm:presLayoutVars>
          <dgm:bulletEnabled val="1"/>
        </dgm:presLayoutVars>
      </dgm:prSet>
      <dgm:spPr/>
    </dgm:pt>
    <dgm:pt modelId="{83460D69-E697-4834-9171-A3ABC91D694E}" type="pres">
      <dgm:prSet presAssocID="{BE19FE64-C0F1-465D-8467-5DFA0EE81BB5}" presName="sp" presStyleCnt="0"/>
      <dgm:spPr/>
    </dgm:pt>
    <dgm:pt modelId="{67B90BC8-EE9B-4765-8D88-CFF15F9F5FE2}" type="pres">
      <dgm:prSet presAssocID="{AD088A53-73EF-4C0E-899A-F90DFDAFA001}" presName="composite" presStyleCnt="0"/>
      <dgm:spPr/>
    </dgm:pt>
    <dgm:pt modelId="{D120023A-08F3-4056-854C-B849B1CBE6B6}" type="pres">
      <dgm:prSet presAssocID="{AD088A53-73EF-4C0E-899A-F90DFDAFA001}" presName="parentText" presStyleLbl="alignNode1" presStyleIdx="5" presStyleCnt="6">
        <dgm:presLayoutVars>
          <dgm:chMax val="1"/>
          <dgm:bulletEnabled val="1"/>
        </dgm:presLayoutVars>
      </dgm:prSet>
      <dgm:spPr/>
    </dgm:pt>
    <dgm:pt modelId="{F8C0B0BB-BF52-46D0-8532-45CE281CA767}" type="pres">
      <dgm:prSet presAssocID="{AD088A53-73EF-4C0E-899A-F90DFDAFA001}" presName="descendantText" presStyleLbl="alignAcc1" presStyleIdx="5" presStyleCnt="6" custLinFactNeighborY="-3137">
        <dgm:presLayoutVars>
          <dgm:bulletEnabled val="1"/>
        </dgm:presLayoutVars>
      </dgm:prSet>
      <dgm:spPr/>
    </dgm:pt>
  </dgm:ptLst>
  <dgm:cxnLst>
    <dgm:cxn modelId="{14FEFE02-8D5F-43D7-9973-EA36DDB3E9B6}" type="presOf" srcId="{32618061-4EA5-4D60-832A-758B933D2EFF}" destId="{669D2F40-5D1D-42C7-83EA-5E94ECF71E5B}" srcOrd="0" destOrd="0" presId="urn:microsoft.com/office/officeart/2005/8/layout/chevron2"/>
    <dgm:cxn modelId="{9B291810-7C5B-4CD2-B3A1-42B980AE664D}" type="presOf" srcId="{A8B7DFC0-4948-48B0-9DA4-2F12FB605E28}" destId="{BF747CBA-8245-45C3-B56D-E2C5964CC008}" srcOrd="0" destOrd="0" presId="urn:microsoft.com/office/officeart/2005/8/layout/chevron2"/>
    <dgm:cxn modelId="{0C3C0911-94D4-4A92-AF78-F6C302445EDE}" srcId="{A8B7DFC0-4948-48B0-9DA4-2F12FB605E28}" destId="{031724F2-A3BE-4C4A-AE36-D1CAB72BEA57}" srcOrd="0" destOrd="0" parTransId="{370C167B-7554-497C-99FA-F50B0321FD95}" sibTransId="{6B194FC5-1924-46BE-9F07-D1CAB25A87DB}"/>
    <dgm:cxn modelId="{4AA4A816-FC80-41C7-92B6-DB6C28F1F630}" type="presOf" srcId="{031724F2-A3BE-4C4A-AE36-D1CAB72BEA57}" destId="{0E0C8677-EBD9-40CC-BCD7-C7AE10355317}" srcOrd="0" destOrd="0" presId="urn:microsoft.com/office/officeart/2005/8/layout/chevron2"/>
    <dgm:cxn modelId="{885DCF20-C883-4910-AF9E-2D38D42C6182}" srcId="{32618061-4EA5-4D60-832A-758B933D2EFF}" destId="{0B563212-B217-4717-AE7E-FF0B197363D8}" srcOrd="1" destOrd="0" parTransId="{73DC6EC8-10F7-4E04-AB9A-DC398FFBED79}" sibTransId="{54EACB65-4A33-454C-80ED-C1E6FBD9B074}"/>
    <dgm:cxn modelId="{1D01FD23-E0A3-41BA-AC04-9844CE76A560}" srcId="{AD088A53-73EF-4C0E-899A-F90DFDAFA001}" destId="{C19F21FE-C0B7-47A2-86DB-8C61C2014300}" srcOrd="0" destOrd="0" parTransId="{BC130FBF-C796-4949-A8DC-F3C442E952E6}" sibTransId="{6D9D2A64-45EE-4444-9A03-60ABFFC42FCF}"/>
    <dgm:cxn modelId="{1E5A032C-94D4-4E10-92A0-67157DBF4928}" srcId="{32618061-4EA5-4D60-832A-758B933D2EFF}" destId="{E1C43A6C-78A6-4549-80C5-399C305B379A}" srcOrd="2" destOrd="0" parTransId="{D125F626-186B-4D52-856C-6DDAFD6F2E7C}" sibTransId="{35F5A669-A714-4675-B36D-3C08B40762DA}"/>
    <dgm:cxn modelId="{7168B635-5E8A-4583-8C04-27B49126AA22}" srcId="{E1C43A6C-78A6-4549-80C5-399C305B379A}" destId="{CFA3EB60-EB3D-4030-A479-A0570270CDE1}" srcOrd="0" destOrd="0" parTransId="{C0219D86-FF88-4909-961F-AA4320EC9DD6}" sibTransId="{36DADD0F-337C-4710-AE0E-09E1760635D5}"/>
    <dgm:cxn modelId="{E38D0946-A1A3-464C-988B-3826BF5F0718}" type="presOf" srcId="{E29CC42C-9B2E-49DE-8125-397BE4A85948}" destId="{90F0B7AC-9C40-4B3D-95AD-A7D7DDB16DB7}" srcOrd="0" destOrd="0" presId="urn:microsoft.com/office/officeart/2005/8/layout/chevron2"/>
    <dgm:cxn modelId="{84474051-EEB9-4F56-9352-BC1D7EEE50EC}" srcId="{32618061-4EA5-4D60-832A-758B933D2EFF}" destId="{2E6B1854-37BC-4C4A-84E8-CEB696F63E50}" srcOrd="3" destOrd="0" parTransId="{CA80DD8D-1EC6-4918-82AE-CA4CFD2918BD}" sibTransId="{396B237E-9769-4C5B-BB24-6543C4D06202}"/>
    <dgm:cxn modelId="{A9436E90-6B82-48C6-BACB-60ADA4E0AE48}" srcId="{32618061-4EA5-4D60-832A-758B933D2EFF}" destId="{A8B7DFC0-4948-48B0-9DA4-2F12FB605E28}" srcOrd="4" destOrd="0" parTransId="{A161200E-79C0-461A-AC30-F458090FABA0}" sibTransId="{BE19FE64-C0F1-465D-8467-5DFA0EE81BB5}"/>
    <dgm:cxn modelId="{C4180F93-B68E-4C59-927D-8B7C016E3E57}" type="presOf" srcId="{0B563212-B217-4717-AE7E-FF0B197363D8}" destId="{038A9717-14D4-4668-BD96-7AAB269C0533}" srcOrd="0" destOrd="0" presId="urn:microsoft.com/office/officeart/2005/8/layout/chevron2"/>
    <dgm:cxn modelId="{9E8C10AC-1C72-4FA4-B779-E85BDC61C662}" type="presOf" srcId="{CFA3EB60-EB3D-4030-A479-A0570270CDE1}" destId="{4F3E2ED5-A76C-4D4D-B838-DE2FADD02AAC}" srcOrd="0" destOrd="0" presId="urn:microsoft.com/office/officeart/2005/8/layout/chevron2"/>
    <dgm:cxn modelId="{56D36AB3-3544-45DB-9AD7-A3D8D5C73002}" type="presOf" srcId="{E1C43A6C-78A6-4549-80C5-399C305B379A}" destId="{D1987D28-6DBE-43D1-8B7D-521AF88172F8}" srcOrd="0" destOrd="0" presId="urn:microsoft.com/office/officeart/2005/8/layout/chevron2"/>
    <dgm:cxn modelId="{B01550B4-2318-4578-B93B-629273EF7EF6}" type="presOf" srcId="{2E6B1854-37BC-4C4A-84E8-CEB696F63E50}" destId="{5F4DD215-51BE-48B3-8C38-8A34C15263B8}" srcOrd="0" destOrd="0" presId="urn:microsoft.com/office/officeart/2005/8/layout/chevron2"/>
    <dgm:cxn modelId="{C34C14B7-DD75-41EA-B8C7-BA3046085C9B}" type="presOf" srcId="{AD088A53-73EF-4C0E-899A-F90DFDAFA001}" destId="{D120023A-08F3-4056-854C-B849B1CBE6B6}" srcOrd="0" destOrd="0" presId="urn:microsoft.com/office/officeart/2005/8/layout/chevron2"/>
    <dgm:cxn modelId="{1C8529B7-2B4F-4966-965B-875F44844B6D}" srcId="{32618061-4EA5-4D60-832A-758B933D2EFF}" destId="{5DD8A889-C8E1-45DF-B7E5-7358B3FC5722}" srcOrd="0" destOrd="0" parTransId="{BFABF6D8-0F99-4983-9ED6-AFD50CBA769E}" sibTransId="{62933AF3-4CC6-470E-A954-9F23974DAD58}"/>
    <dgm:cxn modelId="{613B3DBB-88C7-4A49-BB2E-4F2FE85C430A}" srcId="{0B563212-B217-4717-AE7E-FF0B197363D8}" destId="{9A6A2FF7-0F5B-4FE0-9433-DB74D6EC65B8}" srcOrd="0" destOrd="0" parTransId="{6E8C10C3-D07D-4361-9602-103F07B32FEC}" sibTransId="{E109251D-B4C3-417A-81E1-FB25A7C8C83F}"/>
    <dgm:cxn modelId="{B078ADCB-48DF-4289-84DB-B09EA6DBF5F4}" type="presOf" srcId="{DC3F1168-C286-4B14-91E5-8BDF422A86D1}" destId="{5B7905CC-E07B-4937-8E22-9BACE9BE14BE}" srcOrd="0" destOrd="0" presId="urn:microsoft.com/office/officeart/2005/8/layout/chevron2"/>
    <dgm:cxn modelId="{B99610D7-7B98-486E-BA9F-34048A71921A}" srcId="{32618061-4EA5-4D60-832A-758B933D2EFF}" destId="{AD088A53-73EF-4C0E-899A-F90DFDAFA001}" srcOrd="5" destOrd="0" parTransId="{6CA3C5AB-5E42-4943-BAB0-CB9F9A5A2C19}" sibTransId="{257069F4-2F6B-4911-AD0B-E0C159F38459}"/>
    <dgm:cxn modelId="{4316B5E6-5DD7-44B2-A89C-6227D9A24FC8}" type="presOf" srcId="{C19F21FE-C0B7-47A2-86DB-8C61C2014300}" destId="{F8C0B0BB-BF52-46D0-8532-45CE281CA767}" srcOrd="0" destOrd="0" presId="urn:microsoft.com/office/officeart/2005/8/layout/chevron2"/>
    <dgm:cxn modelId="{CCCA0CED-CD36-48DD-9CF3-3AEAECB64B4F}" type="presOf" srcId="{5DD8A889-C8E1-45DF-B7E5-7358B3FC5722}" destId="{A213571B-E119-4FC0-AE23-CA927E9E0B6B}" srcOrd="0" destOrd="0" presId="urn:microsoft.com/office/officeart/2005/8/layout/chevron2"/>
    <dgm:cxn modelId="{7C8D48F2-AC81-44A6-B55E-5AB8EE3A0B15}" srcId="{2E6B1854-37BC-4C4A-84E8-CEB696F63E50}" destId="{E29CC42C-9B2E-49DE-8125-397BE4A85948}" srcOrd="0" destOrd="0" parTransId="{58A43825-4A0F-4A2A-BDE0-5DFBB400E41C}" sibTransId="{84EF6164-329F-42C9-9FD3-515B4F058EFD}"/>
    <dgm:cxn modelId="{D6782EF9-1ACA-4DCB-AACA-85FB36F22272}" srcId="{5DD8A889-C8E1-45DF-B7E5-7358B3FC5722}" destId="{DC3F1168-C286-4B14-91E5-8BDF422A86D1}" srcOrd="0" destOrd="0" parTransId="{171BA880-C488-4DDF-A65C-C8669BC4996B}" sibTransId="{30BAC676-3221-4662-9FD2-9A60D600DDD2}"/>
    <dgm:cxn modelId="{DB6DADFA-9365-4226-B7E3-2113A5B277A3}" type="presOf" srcId="{9A6A2FF7-0F5B-4FE0-9433-DB74D6EC65B8}" destId="{CBC9D925-6520-438D-96A2-127D5CE100CE}" srcOrd="0" destOrd="0" presId="urn:microsoft.com/office/officeart/2005/8/layout/chevron2"/>
    <dgm:cxn modelId="{11654A4F-9725-4462-B7CE-3EC325E1AB31}" type="presParOf" srcId="{669D2F40-5D1D-42C7-83EA-5E94ECF71E5B}" destId="{E6614596-8920-4E71-BA0D-092E97267D17}" srcOrd="0" destOrd="0" presId="urn:microsoft.com/office/officeart/2005/8/layout/chevron2"/>
    <dgm:cxn modelId="{00DAAB09-90B1-45A4-B0E2-D2AD078BD627}" type="presParOf" srcId="{E6614596-8920-4E71-BA0D-092E97267D17}" destId="{A213571B-E119-4FC0-AE23-CA927E9E0B6B}" srcOrd="0" destOrd="0" presId="urn:microsoft.com/office/officeart/2005/8/layout/chevron2"/>
    <dgm:cxn modelId="{280CBEDC-51B1-4384-ADBF-82EA55C9BB38}" type="presParOf" srcId="{E6614596-8920-4E71-BA0D-092E97267D17}" destId="{5B7905CC-E07B-4937-8E22-9BACE9BE14BE}" srcOrd="1" destOrd="0" presId="urn:microsoft.com/office/officeart/2005/8/layout/chevron2"/>
    <dgm:cxn modelId="{1937A3FB-003E-4AC6-BE9B-C3C49C1440AD}" type="presParOf" srcId="{669D2F40-5D1D-42C7-83EA-5E94ECF71E5B}" destId="{A94F16C5-2AC1-4E67-A6A8-BCDF46FEFA9D}" srcOrd="1" destOrd="0" presId="urn:microsoft.com/office/officeart/2005/8/layout/chevron2"/>
    <dgm:cxn modelId="{482F88D3-BBAE-47BD-B9A8-03BAD5C5A273}" type="presParOf" srcId="{669D2F40-5D1D-42C7-83EA-5E94ECF71E5B}" destId="{73E6B22D-9B52-4524-9681-0B27A5EF6B60}" srcOrd="2" destOrd="0" presId="urn:microsoft.com/office/officeart/2005/8/layout/chevron2"/>
    <dgm:cxn modelId="{2A7DDB60-9C0A-4FB5-842B-B1708BA9C34A}" type="presParOf" srcId="{73E6B22D-9B52-4524-9681-0B27A5EF6B60}" destId="{038A9717-14D4-4668-BD96-7AAB269C0533}" srcOrd="0" destOrd="0" presId="urn:microsoft.com/office/officeart/2005/8/layout/chevron2"/>
    <dgm:cxn modelId="{D1F3D5BA-563B-4694-9983-FB923FC3509D}" type="presParOf" srcId="{73E6B22D-9B52-4524-9681-0B27A5EF6B60}" destId="{CBC9D925-6520-438D-96A2-127D5CE100CE}" srcOrd="1" destOrd="0" presId="urn:microsoft.com/office/officeart/2005/8/layout/chevron2"/>
    <dgm:cxn modelId="{C0A4CB63-098A-49C8-8213-C0DBD42ED709}" type="presParOf" srcId="{669D2F40-5D1D-42C7-83EA-5E94ECF71E5B}" destId="{8A17DCE9-DF04-47C3-ABFD-360DC7B896D4}" srcOrd="3" destOrd="0" presId="urn:microsoft.com/office/officeart/2005/8/layout/chevron2"/>
    <dgm:cxn modelId="{9DECE50E-822C-4B9A-9684-9C6FEFB993BC}" type="presParOf" srcId="{669D2F40-5D1D-42C7-83EA-5E94ECF71E5B}" destId="{CE7D7A22-BB0E-4481-939F-A9B759BC4197}" srcOrd="4" destOrd="0" presId="urn:microsoft.com/office/officeart/2005/8/layout/chevron2"/>
    <dgm:cxn modelId="{18500EAE-3F02-418C-9D28-BCE758E3F21F}" type="presParOf" srcId="{CE7D7A22-BB0E-4481-939F-A9B759BC4197}" destId="{D1987D28-6DBE-43D1-8B7D-521AF88172F8}" srcOrd="0" destOrd="0" presId="urn:microsoft.com/office/officeart/2005/8/layout/chevron2"/>
    <dgm:cxn modelId="{91C62A07-2452-4600-920A-7B9D994373E2}" type="presParOf" srcId="{CE7D7A22-BB0E-4481-939F-A9B759BC4197}" destId="{4F3E2ED5-A76C-4D4D-B838-DE2FADD02AAC}" srcOrd="1" destOrd="0" presId="urn:microsoft.com/office/officeart/2005/8/layout/chevron2"/>
    <dgm:cxn modelId="{E7D1C272-9C0C-4BBA-AFEA-0377F47A9E48}" type="presParOf" srcId="{669D2F40-5D1D-42C7-83EA-5E94ECF71E5B}" destId="{5BA56769-AAB2-4316-AD98-8161FB89972B}" srcOrd="5" destOrd="0" presId="urn:microsoft.com/office/officeart/2005/8/layout/chevron2"/>
    <dgm:cxn modelId="{0D99E8E1-E56A-4774-A264-A76B84BCDBC7}" type="presParOf" srcId="{669D2F40-5D1D-42C7-83EA-5E94ECF71E5B}" destId="{5812DFA2-D4F8-49E7-8A9E-27DF9A5FFDD4}" srcOrd="6" destOrd="0" presId="urn:microsoft.com/office/officeart/2005/8/layout/chevron2"/>
    <dgm:cxn modelId="{B7C63698-472A-477A-B022-CE8CFD08BEE4}" type="presParOf" srcId="{5812DFA2-D4F8-49E7-8A9E-27DF9A5FFDD4}" destId="{5F4DD215-51BE-48B3-8C38-8A34C15263B8}" srcOrd="0" destOrd="0" presId="urn:microsoft.com/office/officeart/2005/8/layout/chevron2"/>
    <dgm:cxn modelId="{A9DC7FF4-A7A1-4BDA-9A67-FDCBFCED85B5}" type="presParOf" srcId="{5812DFA2-D4F8-49E7-8A9E-27DF9A5FFDD4}" destId="{90F0B7AC-9C40-4B3D-95AD-A7D7DDB16DB7}" srcOrd="1" destOrd="0" presId="urn:microsoft.com/office/officeart/2005/8/layout/chevron2"/>
    <dgm:cxn modelId="{900D6C6F-417E-45D2-ABB1-F6D429EAB52C}" type="presParOf" srcId="{669D2F40-5D1D-42C7-83EA-5E94ECF71E5B}" destId="{1469346F-4CDB-4F1A-9572-0AF9B91C32D6}" srcOrd="7" destOrd="0" presId="urn:microsoft.com/office/officeart/2005/8/layout/chevron2"/>
    <dgm:cxn modelId="{365DD492-2517-438D-8714-324E164032FB}" type="presParOf" srcId="{669D2F40-5D1D-42C7-83EA-5E94ECF71E5B}" destId="{CB66187B-D6AE-43EE-959B-264BB61EE13B}" srcOrd="8" destOrd="0" presId="urn:microsoft.com/office/officeart/2005/8/layout/chevron2"/>
    <dgm:cxn modelId="{97A1641E-8391-42D2-B67E-15FA33C404B0}" type="presParOf" srcId="{CB66187B-D6AE-43EE-959B-264BB61EE13B}" destId="{BF747CBA-8245-45C3-B56D-E2C5964CC008}" srcOrd="0" destOrd="0" presId="urn:microsoft.com/office/officeart/2005/8/layout/chevron2"/>
    <dgm:cxn modelId="{E475BB69-A07B-4779-8E35-9DA43F142D3D}" type="presParOf" srcId="{CB66187B-D6AE-43EE-959B-264BB61EE13B}" destId="{0E0C8677-EBD9-40CC-BCD7-C7AE10355317}" srcOrd="1" destOrd="0" presId="urn:microsoft.com/office/officeart/2005/8/layout/chevron2"/>
    <dgm:cxn modelId="{C7E6E824-290E-4C71-A4DC-860C93C159BA}" type="presParOf" srcId="{669D2F40-5D1D-42C7-83EA-5E94ECF71E5B}" destId="{83460D69-E697-4834-9171-A3ABC91D694E}" srcOrd="9" destOrd="0" presId="urn:microsoft.com/office/officeart/2005/8/layout/chevron2"/>
    <dgm:cxn modelId="{83B3A380-E736-467C-955A-77B675D30A60}" type="presParOf" srcId="{669D2F40-5D1D-42C7-83EA-5E94ECF71E5B}" destId="{67B90BC8-EE9B-4765-8D88-CFF15F9F5FE2}" srcOrd="10" destOrd="0" presId="urn:microsoft.com/office/officeart/2005/8/layout/chevron2"/>
    <dgm:cxn modelId="{9A8CA2DB-1D56-45F9-AB30-DB3CEA75F5DE}" type="presParOf" srcId="{67B90BC8-EE9B-4765-8D88-CFF15F9F5FE2}" destId="{D120023A-08F3-4056-854C-B849B1CBE6B6}" srcOrd="0" destOrd="0" presId="urn:microsoft.com/office/officeart/2005/8/layout/chevron2"/>
    <dgm:cxn modelId="{66B51AC1-921D-45FB-9AF4-9530F548B70F}" type="presParOf" srcId="{67B90BC8-EE9B-4765-8D88-CFF15F9F5FE2}" destId="{F8C0B0BB-BF52-46D0-8532-45CE281CA767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213571B-E119-4FC0-AE23-CA927E9E0B6B}">
      <dsp:nvSpPr>
        <dsp:cNvPr id="0" name=""/>
        <dsp:cNvSpPr/>
      </dsp:nvSpPr>
      <dsp:spPr>
        <a:xfrm rot="5400000">
          <a:off x="-133992" y="136891"/>
          <a:ext cx="893286" cy="625300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>
              <a:latin typeface="Times New Roman" panose="02020603050405020304" pitchFamily="18" charset="0"/>
              <a:ea typeface="Roboto Medium" panose="02000000000000000000" pitchFamily="2" charset="0"/>
              <a:cs typeface="Times New Roman" panose="02020603050405020304" pitchFamily="18" charset="0"/>
            </a:rPr>
            <a:t>1</a:t>
          </a:r>
        </a:p>
      </dsp:txBody>
      <dsp:txXfrm rot="-5400000">
        <a:off x="1" y="315548"/>
        <a:ext cx="625300" cy="267986"/>
      </dsp:txXfrm>
    </dsp:sp>
    <dsp:sp modelId="{5B7905CC-E07B-4937-8E22-9BACE9BE14BE}">
      <dsp:nvSpPr>
        <dsp:cNvPr id="0" name=""/>
        <dsp:cNvSpPr/>
      </dsp:nvSpPr>
      <dsp:spPr>
        <a:xfrm rot="5400000">
          <a:off x="5394279" y="-4766080"/>
          <a:ext cx="580941" cy="1011889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400" b="1" kern="1200" dirty="0">
              <a:latin typeface="Times New Roman" panose="02020603050405020304" pitchFamily="18" charset="0"/>
              <a:ea typeface="Roboto Medium" panose="02000000000000000000" pitchFamily="2" charset="0"/>
              <a:cs typeface="Times New Roman" panose="02020603050405020304" pitchFamily="18" charset="0"/>
            </a:rPr>
            <a:t>ĐĂNG KÝ TÀI KHOẢN</a:t>
          </a:r>
        </a:p>
      </dsp:txBody>
      <dsp:txXfrm rot="-5400000">
        <a:off x="625301" y="31257"/>
        <a:ext cx="10090540" cy="524223"/>
      </dsp:txXfrm>
    </dsp:sp>
    <dsp:sp modelId="{038A9717-14D4-4668-BD96-7AAB269C0533}">
      <dsp:nvSpPr>
        <dsp:cNvPr id="0" name=""/>
        <dsp:cNvSpPr/>
      </dsp:nvSpPr>
      <dsp:spPr>
        <a:xfrm rot="5400000">
          <a:off x="-133992" y="932056"/>
          <a:ext cx="893286" cy="625300"/>
        </a:xfrm>
        <a:prstGeom prst="chevron">
          <a:avLst/>
        </a:prstGeom>
        <a:solidFill>
          <a:schemeClr val="accent4">
            <a:hueOff val="-892954"/>
            <a:satOff val="5380"/>
            <a:lumOff val="431"/>
            <a:alphaOff val="0"/>
          </a:schemeClr>
        </a:solidFill>
        <a:ln w="25400" cap="flat" cmpd="sng" algn="ctr">
          <a:solidFill>
            <a:schemeClr val="accent4">
              <a:hueOff val="-892954"/>
              <a:satOff val="5380"/>
              <a:lumOff val="43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>
              <a:latin typeface="Times New Roman" panose="02020603050405020304" pitchFamily="18" charset="0"/>
              <a:ea typeface="Roboto Medium" panose="02000000000000000000" pitchFamily="2" charset="0"/>
              <a:cs typeface="Times New Roman" panose="02020603050405020304" pitchFamily="18" charset="0"/>
            </a:rPr>
            <a:t>2</a:t>
          </a:r>
        </a:p>
      </dsp:txBody>
      <dsp:txXfrm rot="-5400000">
        <a:off x="1" y="1110713"/>
        <a:ext cx="625300" cy="267986"/>
      </dsp:txXfrm>
    </dsp:sp>
    <dsp:sp modelId="{CBC9D925-6520-438D-96A2-127D5CE100CE}">
      <dsp:nvSpPr>
        <dsp:cNvPr id="0" name=""/>
        <dsp:cNvSpPr/>
      </dsp:nvSpPr>
      <dsp:spPr>
        <a:xfrm rot="5400000">
          <a:off x="5394432" y="-3971067"/>
          <a:ext cx="580636" cy="1011889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-892954"/>
              <a:satOff val="5380"/>
              <a:lumOff val="43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4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CHỨC NĂNG TÀI KHOẢN</a:t>
          </a:r>
          <a:endParaRPr lang="en-US" sz="2400" b="1" kern="1200" dirty="0">
            <a:latin typeface="Times New Roman" panose="02020603050405020304" pitchFamily="18" charset="0"/>
            <a:ea typeface="Roboto Medium" panose="02000000000000000000" pitchFamily="2" charset="0"/>
            <a:cs typeface="Times New Roman" panose="02020603050405020304" pitchFamily="18" charset="0"/>
          </a:endParaRPr>
        </a:p>
      </dsp:txBody>
      <dsp:txXfrm rot="-5400000">
        <a:off x="625301" y="826408"/>
        <a:ext cx="10090555" cy="523948"/>
      </dsp:txXfrm>
    </dsp:sp>
    <dsp:sp modelId="{D1987D28-6DBE-43D1-8B7D-521AF88172F8}">
      <dsp:nvSpPr>
        <dsp:cNvPr id="0" name=""/>
        <dsp:cNvSpPr/>
      </dsp:nvSpPr>
      <dsp:spPr>
        <a:xfrm rot="5400000">
          <a:off x="-133992" y="1729112"/>
          <a:ext cx="893286" cy="625300"/>
        </a:xfrm>
        <a:prstGeom prst="chevron">
          <a:avLst/>
        </a:prstGeom>
        <a:solidFill>
          <a:schemeClr val="accent4">
            <a:hueOff val="-1785908"/>
            <a:satOff val="10760"/>
            <a:lumOff val="862"/>
            <a:alphaOff val="0"/>
          </a:schemeClr>
        </a:solidFill>
        <a:ln w="25400" cap="flat" cmpd="sng" algn="ctr">
          <a:solidFill>
            <a:schemeClr val="accent4">
              <a:hueOff val="-1785908"/>
              <a:satOff val="10760"/>
              <a:lumOff val="86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>
              <a:latin typeface="Times New Roman" panose="02020603050405020304" pitchFamily="18" charset="0"/>
              <a:ea typeface="Roboto Medium" panose="02000000000000000000" pitchFamily="2" charset="0"/>
              <a:cs typeface="Times New Roman" panose="02020603050405020304" pitchFamily="18" charset="0"/>
            </a:rPr>
            <a:t>3</a:t>
          </a:r>
        </a:p>
      </dsp:txBody>
      <dsp:txXfrm rot="-5400000">
        <a:off x="1" y="1907769"/>
        <a:ext cx="625300" cy="267986"/>
      </dsp:txXfrm>
    </dsp:sp>
    <dsp:sp modelId="{4F3E2ED5-A76C-4D4D-B838-DE2FADD02AAC}">
      <dsp:nvSpPr>
        <dsp:cNvPr id="0" name=""/>
        <dsp:cNvSpPr/>
      </dsp:nvSpPr>
      <dsp:spPr>
        <a:xfrm rot="5400000">
          <a:off x="5392542" y="-3184661"/>
          <a:ext cx="584415" cy="1011889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-1785908"/>
              <a:satOff val="10760"/>
              <a:lumOff val="86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vi-VN" sz="24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HỒ SƠ ĐĂNG KÝ </a:t>
          </a:r>
          <a:r>
            <a:rPr lang="en-US" sz="2400" b="1" kern="1200">
              <a:latin typeface="Times New Roman" panose="02020603050405020304" pitchFamily="18" charset="0"/>
              <a:cs typeface="Times New Roman" panose="02020603050405020304" pitchFamily="18" charset="0"/>
            </a:rPr>
            <a:t>TRỰC TIẾP</a:t>
          </a:r>
          <a:endParaRPr lang="en-US" sz="2400" b="1" kern="1200" dirty="0">
            <a:latin typeface="Times New Roman" panose="02020603050405020304" pitchFamily="18" charset="0"/>
            <a:ea typeface="Roboto Medium" panose="02000000000000000000" pitchFamily="2" charset="0"/>
            <a:cs typeface="Times New Roman" panose="02020603050405020304" pitchFamily="18" charset="0"/>
          </a:endParaRPr>
        </a:p>
      </dsp:txBody>
      <dsp:txXfrm rot="-5400000">
        <a:off x="625301" y="1611109"/>
        <a:ext cx="10090370" cy="527357"/>
      </dsp:txXfrm>
    </dsp:sp>
    <dsp:sp modelId="{5F4DD215-51BE-48B3-8C38-8A34C15263B8}">
      <dsp:nvSpPr>
        <dsp:cNvPr id="0" name=""/>
        <dsp:cNvSpPr/>
      </dsp:nvSpPr>
      <dsp:spPr>
        <a:xfrm rot="5400000">
          <a:off x="-133992" y="2524277"/>
          <a:ext cx="893286" cy="625300"/>
        </a:xfrm>
        <a:prstGeom prst="chevron">
          <a:avLst/>
        </a:prstGeom>
        <a:solidFill>
          <a:schemeClr val="accent4">
            <a:hueOff val="-2678862"/>
            <a:satOff val="16139"/>
            <a:lumOff val="1294"/>
            <a:alphaOff val="0"/>
          </a:schemeClr>
        </a:solidFill>
        <a:ln w="25400" cap="flat" cmpd="sng" algn="ctr">
          <a:solidFill>
            <a:schemeClr val="accent4">
              <a:hueOff val="-2678862"/>
              <a:satOff val="16139"/>
              <a:lumOff val="129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>
              <a:latin typeface="Times New Roman" panose="02020603050405020304" pitchFamily="18" charset="0"/>
              <a:ea typeface="Roboto Medium" panose="02000000000000000000" pitchFamily="2" charset="0"/>
              <a:cs typeface="Times New Roman" panose="02020603050405020304" pitchFamily="18" charset="0"/>
            </a:rPr>
            <a:t>4</a:t>
          </a:r>
        </a:p>
      </dsp:txBody>
      <dsp:txXfrm rot="-5400000">
        <a:off x="1" y="2702934"/>
        <a:ext cx="625300" cy="267986"/>
      </dsp:txXfrm>
    </dsp:sp>
    <dsp:sp modelId="{90F0B7AC-9C40-4B3D-95AD-A7D7DDB16DB7}">
      <dsp:nvSpPr>
        <dsp:cNvPr id="0" name=""/>
        <dsp:cNvSpPr/>
      </dsp:nvSpPr>
      <dsp:spPr>
        <a:xfrm rot="5400000">
          <a:off x="5394432" y="-2378847"/>
          <a:ext cx="580636" cy="1011889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-2678862"/>
              <a:satOff val="16139"/>
              <a:lumOff val="129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vi-VN" sz="24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HỒ SƠ </a:t>
          </a:r>
          <a:r>
            <a:rPr lang="en-US" sz="24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GIA HẠN VÀ THAY ĐỔI THÔNG TIN</a:t>
          </a:r>
          <a:endParaRPr lang="en-US" sz="2400" b="1" kern="1200" dirty="0">
            <a:latin typeface="Times New Roman" panose="02020603050405020304" pitchFamily="18" charset="0"/>
            <a:ea typeface="Roboto Medium" panose="02000000000000000000" pitchFamily="2" charset="0"/>
            <a:cs typeface="Times New Roman" panose="02020603050405020304" pitchFamily="18" charset="0"/>
          </a:endParaRPr>
        </a:p>
      </dsp:txBody>
      <dsp:txXfrm rot="-5400000">
        <a:off x="625301" y="2418628"/>
        <a:ext cx="10090555" cy="523948"/>
      </dsp:txXfrm>
    </dsp:sp>
    <dsp:sp modelId="{BF747CBA-8245-45C3-B56D-E2C5964CC008}">
      <dsp:nvSpPr>
        <dsp:cNvPr id="0" name=""/>
        <dsp:cNvSpPr/>
      </dsp:nvSpPr>
      <dsp:spPr>
        <a:xfrm rot="5400000">
          <a:off x="-133992" y="3319442"/>
          <a:ext cx="893286" cy="625300"/>
        </a:xfrm>
        <a:prstGeom prst="chevron">
          <a:avLst/>
        </a:prstGeom>
        <a:solidFill>
          <a:schemeClr val="accent4">
            <a:hueOff val="-3571816"/>
            <a:satOff val="21519"/>
            <a:lumOff val="1725"/>
            <a:alphaOff val="0"/>
          </a:schemeClr>
        </a:solidFill>
        <a:ln w="25400" cap="flat" cmpd="sng" algn="ctr">
          <a:solidFill>
            <a:schemeClr val="accent4">
              <a:hueOff val="-3571816"/>
              <a:satOff val="21519"/>
              <a:lumOff val="172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dirty="0">
              <a:latin typeface="Times New Roman" panose="02020603050405020304" pitchFamily="18" charset="0"/>
              <a:ea typeface="Roboto Medium" panose="02000000000000000000" pitchFamily="2" charset="0"/>
              <a:cs typeface="Times New Roman" panose="02020603050405020304" pitchFamily="18" charset="0"/>
            </a:rPr>
            <a:t>5</a:t>
          </a:r>
        </a:p>
      </dsp:txBody>
      <dsp:txXfrm rot="-5400000">
        <a:off x="1" y="3498099"/>
        <a:ext cx="625300" cy="267986"/>
      </dsp:txXfrm>
    </dsp:sp>
    <dsp:sp modelId="{0E0C8677-EBD9-40CC-BCD7-C7AE10355317}">
      <dsp:nvSpPr>
        <dsp:cNvPr id="0" name=""/>
        <dsp:cNvSpPr/>
      </dsp:nvSpPr>
      <dsp:spPr>
        <a:xfrm rot="5400000">
          <a:off x="5394432" y="-1583681"/>
          <a:ext cx="580636" cy="1011889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-3571816"/>
              <a:satOff val="21519"/>
              <a:lumOff val="172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vi-VN" sz="24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XỬ LÝ HỒ SƠ BỊ TỪ CHỐI, YÊU CẦU BỔ SUNG</a:t>
          </a:r>
          <a:endParaRPr lang="en-US" sz="24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625301" y="3213794"/>
        <a:ext cx="10090555" cy="523948"/>
      </dsp:txXfrm>
    </dsp:sp>
    <dsp:sp modelId="{D120023A-08F3-4056-854C-B849B1CBE6B6}">
      <dsp:nvSpPr>
        <dsp:cNvPr id="0" name=""/>
        <dsp:cNvSpPr/>
      </dsp:nvSpPr>
      <dsp:spPr>
        <a:xfrm rot="5400000">
          <a:off x="-133992" y="4114608"/>
          <a:ext cx="893286" cy="625300"/>
        </a:xfrm>
        <a:prstGeom prst="chevron">
          <a:avLst/>
        </a:prstGeom>
        <a:solidFill>
          <a:schemeClr val="accent4">
            <a:hueOff val="-4464770"/>
            <a:satOff val="26899"/>
            <a:lumOff val="2156"/>
            <a:alphaOff val="0"/>
          </a:schemeClr>
        </a:solidFill>
        <a:ln w="25400" cap="flat" cmpd="sng" algn="ctr">
          <a:solidFill>
            <a:schemeClr val="accent4">
              <a:hueOff val="-4464770"/>
              <a:satOff val="26899"/>
              <a:lumOff val="215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dirty="0">
              <a:latin typeface="Times New Roman" panose="02020603050405020304" pitchFamily="18" charset="0"/>
              <a:ea typeface="Roboto Medium" panose="02000000000000000000" pitchFamily="2" charset="0"/>
              <a:cs typeface="Times New Roman" panose="02020603050405020304" pitchFamily="18" charset="0"/>
            </a:rPr>
            <a:t>6</a:t>
          </a:r>
        </a:p>
      </dsp:txBody>
      <dsp:txXfrm rot="-5400000">
        <a:off x="1" y="4293265"/>
        <a:ext cx="625300" cy="267986"/>
      </dsp:txXfrm>
    </dsp:sp>
    <dsp:sp modelId="{F8C0B0BB-BF52-46D0-8532-45CE281CA767}">
      <dsp:nvSpPr>
        <dsp:cNvPr id="0" name=""/>
        <dsp:cNvSpPr/>
      </dsp:nvSpPr>
      <dsp:spPr>
        <a:xfrm rot="5400000">
          <a:off x="5394432" y="-806731"/>
          <a:ext cx="580636" cy="1011889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-4464770"/>
              <a:satOff val="26899"/>
              <a:lumOff val="215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4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KIẾN NGHỊ, ĐỀ XUẤT</a:t>
          </a:r>
        </a:p>
      </dsp:txBody>
      <dsp:txXfrm rot="-5400000">
        <a:off x="625301" y="3990744"/>
        <a:ext cx="10090555" cy="52394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1963"/>
          </a:xfrm>
          <a:prstGeom prst="rect">
            <a:avLst/>
          </a:prstGeom>
        </p:spPr>
        <p:txBody>
          <a:bodyPr vert="horz" lIns="92830" tIns="46415" rIns="92830" bIns="46415" rtlCol="0"/>
          <a:lstStyle>
            <a:lvl1pPr algn="l" eaLnBrk="1" hangingPunct="1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1963"/>
          </a:xfrm>
          <a:prstGeom prst="rect">
            <a:avLst/>
          </a:prstGeom>
        </p:spPr>
        <p:txBody>
          <a:bodyPr vert="horz" lIns="92830" tIns="46415" rIns="92830" bIns="46415" rtlCol="0"/>
          <a:lstStyle>
            <a:lvl1pPr algn="r" eaLnBrk="1" hangingPunct="1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C2641478-6E64-4B1C-8E39-9B4E6BDC30DE}" type="datetimeFigureOut">
              <a:rPr lang="en-US"/>
              <a:pPr>
                <a:defRPr/>
              </a:pPr>
              <a:t>10/7/2025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772525"/>
            <a:ext cx="3038475" cy="461963"/>
          </a:xfrm>
          <a:prstGeom prst="rect">
            <a:avLst/>
          </a:prstGeom>
        </p:spPr>
        <p:txBody>
          <a:bodyPr vert="horz" lIns="92830" tIns="46415" rIns="92830" bIns="46415" rtlCol="0" anchor="b"/>
          <a:lstStyle>
            <a:lvl1pPr algn="l" eaLnBrk="1" hangingPunct="1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772525"/>
            <a:ext cx="3038475" cy="461963"/>
          </a:xfrm>
          <a:prstGeom prst="rect">
            <a:avLst/>
          </a:prstGeom>
        </p:spPr>
        <p:txBody>
          <a:bodyPr vert="horz" wrap="square" lIns="92830" tIns="46415" rIns="92830" bIns="46415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623DB2CC-F30D-41D5-9C66-A2852D58163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525064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1963"/>
          </a:xfrm>
          <a:prstGeom prst="rect">
            <a:avLst/>
          </a:prstGeom>
        </p:spPr>
        <p:txBody>
          <a:bodyPr vert="horz" lIns="92830" tIns="46415" rIns="92830" bIns="46415" rtlCol="0"/>
          <a:lstStyle>
            <a:lvl1pPr algn="l" eaLnBrk="1" hangingPunct="1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1963"/>
          </a:xfrm>
          <a:prstGeom prst="rect">
            <a:avLst/>
          </a:prstGeom>
        </p:spPr>
        <p:txBody>
          <a:bodyPr vert="horz" lIns="92830" tIns="46415" rIns="92830" bIns="46415" rtlCol="0"/>
          <a:lstStyle>
            <a:lvl1pPr algn="r" eaLnBrk="1" hangingPunct="1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16771747-50EA-4DE1-9EB2-CB13C0489B50}" type="datetimeFigureOut">
              <a:rPr lang="en-US"/>
              <a:pPr>
                <a:defRPr/>
              </a:pPr>
              <a:t>10/7/2025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7038" y="692150"/>
            <a:ext cx="6156325" cy="34639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830" tIns="46415" rIns="92830" bIns="46415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387850"/>
            <a:ext cx="5607050" cy="4156075"/>
          </a:xfrm>
          <a:prstGeom prst="rect">
            <a:avLst/>
          </a:prstGeom>
        </p:spPr>
        <p:txBody>
          <a:bodyPr vert="horz" lIns="92830" tIns="46415" rIns="92830" bIns="46415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72525"/>
            <a:ext cx="3038475" cy="461963"/>
          </a:xfrm>
          <a:prstGeom prst="rect">
            <a:avLst/>
          </a:prstGeom>
        </p:spPr>
        <p:txBody>
          <a:bodyPr vert="horz" lIns="92830" tIns="46415" rIns="92830" bIns="46415" rtlCol="0" anchor="b"/>
          <a:lstStyle>
            <a:lvl1pPr algn="l" eaLnBrk="1" hangingPunct="1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772525"/>
            <a:ext cx="3038475" cy="461963"/>
          </a:xfrm>
          <a:prstGeom prst="rect">
            <a:avLst/>
          </a:prstGeom>
        </p:spPr>
        <p:txBody>
          <a:bodyPr vert="horz" wrap="square" lIns="92830" tIns="46415" rIns="92830" bIns="46415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67CC370A-A0F8-4782-8F98-3D7A0CA835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087407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27038" y="692150"/>
            <a:ext cx="6156325" cy="346392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/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6616D9D6-7E60-4A1D-87F6-EA42A8AEB2BB}" type="slidenum">
              <a:rPr lang="en-US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97528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2985BF4-844B-42DB-96F8-54A314D0DD68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856802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2985BF4-844B-42DB-96F8-54A314D0DD68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95259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2985BF4-844B-42DB-96F8-54A314D0DD68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686903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2985BF4-844B-42DB-96F8-54A314D0DD68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433043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2985BF4-844B-42DB-96F8-54A314D0DD68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359740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2985BF4-844B-42DB-96F8-54A314D0DD68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574414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2985BF4-844B-42DB-96F8-54A314D0DD68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94144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2985BF4-844B-42DB-96F8-54A314D0DD68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641801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2985BF4-844B-42DB-96F8-54A314D0DD68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853454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2985BF4-844B-42DB-96F8-54A314D0DD68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99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2985BF4-844B-42DB-96F8-54A314D0DD68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733682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arenR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2985BF4-844B-42DB-96F8-54A314D0DD68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778997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arenR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2985BF4-844B-42DB-96F8-54A314D0DD68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3939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2985BF4-844B-42DB-96F8-54A314D0DD68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782231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2985BF4-844B-42DB-96F8-54A314D0DD68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97547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en-US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2985BF4-844B-42DB-96F8-54A314D0DD68}" type="slidenum">
              <a:rPr lang="en-US" smtClean="0"/>
              <a:pPr>
                <a:defRPr/>
              </a:pPr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89522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arenR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2985BF4-844B-42DB-96F8-54A314D0DD68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327408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arenR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2985BF4-844B-42DB-96F8-54A314D0DD68}" type="slidenum">
              <a:rPr lang="en-US" smtClean="0"/>
              <a:pPr>
                <a:defRPr/>
              </a:pPr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82687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arenR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2985BF4-844B-42DB-96F8-54A314D0DD68}" type="slidenum">
              <a:rPr lang="en-US" smtClean="0"/>
              <a:pPr>
                <a:defRPr/>
              </a:pPr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755182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arenR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2985BF4-844B-42DB-96F8-54A314D0DD68}" type="slidenum">
              <a:rPr lang="en-US" smtClean="0"/>
              <a:pPr>
                <a:defRPr/>
              </a:pPr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890550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arenR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2985BF4-844B-42DB-96F8-54A314D0DD68}" type="slidenum">
              <a:rPr lang="en-US" smtClean="0"/>
              <a:pPr>
                <a:defRPr/>
              </a:pPr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35951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2985BF4-844B-42DB-96F8-54A314D0DD68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840238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arenR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2985BF4-844B-42DB-96F8-54A314D0DD68}" type="slidenum">
              <a:rPr lang="en-US" smtClean="0"/>
              <a:pPr>
                <a:defRPr/>
              </a:pPr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0985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arenR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2985BF4-844B-42DB-96F8-54A314D0DD68}" type="slidenum">
              <a:rPr lang="en-US" smtClean="0"/>
              <a:pPr>
                <a:defRPr/>
              </a:pPr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804131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557597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2985BF4-844B-42DB-96F8-54A314D0DD68}" type="slidenum">
              <a:rPr lang="en-US" smtClean="0"/>
              <a:pPr>
                <a:defRPr/>
              </a:pPr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9335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2985BF4-844B-42DB-96F8-54A314D0DD68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9625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2985BF4-844B-42DB-96F8-54A314D0DD68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21696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2985BF4-844B-42DB-96F8-54A314D0DD68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96485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2985BF4-844B-42DB-96F8-54A314D0DD68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22726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2985BF4-844B-42DB-96F8-54A314D0DD68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291109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2985BF4-844B-42DB-96F8-54A314D0DD68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8091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236538"/>
            <a:ext cx="5334000" cy="2049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22400" y="5410200"/>
            <a:ext cx="9347200" cy="914400"/>
          </a:xfrm>
        </p:spPr>
        <p:txBody>
          <a:bodyPr>
            <a:normAutofit/>
          </a:bodyPr>
          <a:lstStyle>
            <a:lvl1pPr marL="0" indent="0" algn="r">
              <a:buNone/>
              <a:defRPr sz="2000" b="1">
                <a:solidFill>
                  <a:srgbClr val="0070C0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16000" y="2286000"/>
            <a:ext cx="10668000" cy="228600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AC224F-C825-4A36-A639-7F1E4A92B3BB}" type="datetime1">
              <a:rPr lang="vi-VN"/>
              <a:pPr>
                <a:defRPr/>
              </a:pPr>
              <a:t>07/10/2025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http://ca.gov.vn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718D92-1586-4D89-8D69-C5A9936DDE5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6569893"/>
      </p:ext>
    </p:extLst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65422F-F8BD-4307-8140-0C78C6674F49}" type="datetime1">
              <a:rPr lang="vi-VN"/>
              <a:pPr>
                <a:defRPr/>
              </a:pPr>
              <a:t>07/10/2025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http://ca.gov.vn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B04413-5E5A-49AB-9C75-C94C1771344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1433947"/>
      </p:ext>
    </p:extLst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21CA82-9216-4658-8746-09D2647D338C}" type="datetime1">
              <a:rPr lang="vi-VN"/>
              <a:pPr>
                <a:defRPr/>
              </a:pPr>
              <a:t>07/10/2025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http://ca.gov.vn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D983BE-0BD8-4FC2-B92B-1518E6C4DC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0856989"/>
      </p:ext>
    </p:extLst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630238" indent="-630238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rgbClr val="0070C0"/>
              </a:buClr>
              <a:defRPr/>
            </a:lvl1pPr>
            <a:lvl2pPr>
              <a:buClr>
                <a:srgbClr val="0070C0"/>
              </a:buClr>
              <a:defRPr/>
            </a:lvl2pPr>
            <a:lvl3pPr>
              <a:buClr>
                <a:srgbClr val="0070C0"/>
              </a:buClr>
              <a:defRPr/>
            </a:lvl3pPr>
            <a:lvl4pPr>
              <a:buClr>
                <a:srgbClr val="0070C0"/>
              </a:buClr>
              <a:defRPr/>
            </a:lvl4pPr>
            <a:lvl5pPr>
              <a:buClr>
                <a:srgbClr val="0070C0"/>
              </a:buCl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0FB8AF-24AC-41AF-9EB4-691A307BEB84}" type="datetime1">
              <a:rPr lang="vi-VN"/>
              <a:pPr>
                <a:defRPr/>
              </a:pPr>
              <a:t>07/10/2025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http://ca.gov.vn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984CA3-03EE-4FA3-9791-978DFC3E18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4440842"/>
      </p:ext>
    </p:extLst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A42A96-40B8-4F80-9F20-1591CD621F39}" type="datetime1">
              <a:rPr lang="vi-VN"/>
              <a:pPr>
                <a:defRPr/>
              </a:pPr>
              <a:t>07/10/2025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http://ca.gov.vn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87FAA8-A1AE-4F3D-945D-48260148542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2731160"/>
      </p:ext>
    </p:extLst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219200"/>
            <a:ext cx="5384800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219200"/>
            <a:ext cx="5384800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BF4949-F816-43B4-B49E-6ADE7943562A}" type="datetime1">
              <a:rPr lang="vi-VN"/>
              <a:pPr>
                <a:defRPr/>
              </a:pPr>
              <a:t>07/10/2025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http://ca.gov.vn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8DF096-839F-46DA-8D5C-6044EB4D3F7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522627"/>
      </p:ext>
    </p:extLst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143000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1905000"/>
            <a:ext cx="5386917" cy="44196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143000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1905000"/>
            <a:ext cx="5389033" cy="44196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F45CA9-3B76-4AD2-A59E-45E6CCA4056A}" type="datetime1">
              <a:rPr lang="vi-VN"/>
              <a:pPr>
                <a:defRPr/>
              </a:pPr>
              <a:t>07/10/2025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http://ca.gov.vn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F8916C-9087-460F-81A8-699C87FFBA9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0771078"/>
      </p:ext>
    </p:extLst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FFC82-8285-4CEC-BD39-3A943D69AC2A}" type="datetime1">
              <a:rPr lang="vi-VN"/>
              <a:pPr>
                <a:defRPr/>
              </a:pPr>
              <a:t>07/10/2025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http://ca.gov.vn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DB4A4D-A14F-4C5A-BA8D-B270650560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6772161"/>
      </p:ext>
    </p:extLst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51B59A-A55C-4E4A-88FA-5E846EC9E591}" type="datetime1">
              <a:rPr lang="vi-VN"/>
              <a:pPr>
                <a:defRPr/>
              </a:pPr>
              <a:t>07/10/2025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http://ca.gov.vn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D26DAB-4D84-4453-AC15-F32E608CC9E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5722122"/>
      </p:ext>
    </p:extLst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A2CAD2-20D1-4012-91C8-FEDF72E9675E}" type="datetime1">
              <a:rPr lang="vi-VN"/>
              <a:pPr>
                <a:defRPr/>
              </a:pPr>
              <a:t>07/10/2025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http://ca.gov.vn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779554-52F2-498E-91F9-BF36D12C74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1355749"/>
      </p:ext>
    </p:extLst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4004EE-2AAE-447C-850B-8DFAFACDD836}" type="datetime1">
              <a:rPr lang="vi-VN"/>
              <a:pPr>
                <a:defRPr/>
              </a:pPr>
              <a:t>07/10/2025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http://ca.gov.vn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301EF8-1B34-497B-A7B2-D19AA832528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9107194"/>
      </p:ext>
    </p:extLst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 descr="VIEN 2.jp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53200"/>
            <a:ext cx="12192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2743200" y="334964"/>
            <a:ext cx="91440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066800"/>
            <a:ext cx="11277600" cy="533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92876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7CC3DDC-06E3-4B80-81CF-8CCF77C6DC44}" type="datetime1">
              <a:rPr lang="vi-VN"/>
              <a:pPr>
                <a:defRPr/>
              </a:pPr>
              <a:t>07/10/2025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492876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/>
              <a:t>http://ca.gov.vn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492876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D7FD639-2433-4F7D-9E55-27E4673F056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1033" name="Picture 7" descr="xzvcxv copy.png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33"/>
          <a:stretch>
            <a:fillRect/>
          </a:stretch>
        </p:blipFill>
        <p:spPr bwMode="auto">
          <a:xfrm>
            <a:off x="-48684" y="44451"/>
            <a:ext cx="1725084" cy="79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075" r:id="rId1"/>
    <p:sldLayoutId id="2147485065" r:id="rId2"/>
    <p:sldLayoutId id="2147485066" r:id="rId3"/>
    <p:sldLayoutId id="2147485067" r:id="rId4"/>
    <p:sldLayoutId id="2147485068" r:id="rId5"/>
    <p:sldLayoutId id="2147485069" r:id="rId6"/>
    <p:sldLayoutId id="2147485070" r:id="rId7"/>
    <p:sldLayoutId id="2147485071" r:id="rId8"/>
    <p:sldLayoutId id="2147485072" r:id="rId9"/>
    <p:sldLayoutId id="2147485073" r:id="rId10"/>
    <p:sldLayoutId id="2147485074" r:id="rId11"/>
  </p:sldLayoutIdLst>
  <p:transition>
    <p:dissolve/>
  </p:transition>
  <p:hf hdr="0"/>
  <p:txStyles>
    <p:titleStyle>
      <a:lvl1pPr marL="457200" indent="-457200" algn="l" rtl="0" eaLnBrk="0" fontAlgn="base" hangingPunct="0">
        <a:spcBef>
          <a:spcPct val="0"/>
        </a:spcBef>
        <a:spcAft>
          <a:spcPct val="0"/>
        </a:spcAft>
        <a:defRPr sz="2400" b="1" kern="1200">
          <a:solidFill>
            <a:srgbClr val="FF0000"/>
          </a:solidFill>
          <a:latin typeface="Arial" pitchFamily="34" charset="0"/>
          <a:ea typeface="+mj-ea"/>
          <a:cs typeface="Arial" pitchFamily="34" charset="0"/>
        </a:defRPr>
      </a:lvl1pPr>
      <a:lvl2pPr marL="457200" indent="-457200"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itchFamily="34" charset="0"/>
          <a:cs typeface="Arial" pitchFamily="34" charset="0"/>
        </a:defRPr>
      </a:lvl2pPr>
      <a:lvl3pPr marL="457200" indent="-457200"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itchFamily="34" charset="0"/>
          <a:cs typeface="Arial" pitchFamily="34" charset="0"/>
        </a:defRPr>
      </a:lvl3pPr>
      <a:lvl4pPr marL="457200" indent="-457200"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itchFamily="34" charset="0"/>
          <a:cs typeface="Arial" pitchFamily="34" charset="0"/>
        </a:defRPr>
      </a:lvl4pPr>
      <a:lvl5pPr marL="457200" indent="-457200"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itchFamily="34" charset="0"/>
          <a:cs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itchFamily="34" charset="0"/>
          <a:cs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itchFamily="34" charset="0"/>
          <a:cs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itchFamily="34" charset="0"/>
          <a:cs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70C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70C0"/>
        </a:buClr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070C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0070C0"/>
        </a:buClr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070C0"/>
        </a:buClr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dichvucong.ca.gov.vn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ctrTitle"/>
          </p:nvPr>
        </p:nvSpPr>
        <p:spPr>
          <a:xfrm>
            <a:off x="609600" y="2590800"/>
            <a:ext cx="11125200" cy="2209800"/>
          </a:xfrm>
        </p:spPr>
        <p:txBody>
          <a:bodyPr/>
          <a:lstStyle/>
          <a:p>
            <a:pPr marL="0" indent="0" eaLnBrk="1" hangingPunct="1">
              <a:lnSpc>
                <a:spcPts val="4000"/>
              </a:lnSpc>
            </a:pP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HƯỚNG DẪN ĐĂNG KÝ, QUẢN LÝ CHỮ KÝ SỐ</a:t>
            </a:r>
            <a:b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CHUYÊN DÙNG CÔNG VỤ</a:t>
            </a:r>
          </a:p>
        </p:txBody>
      </p:sp>
      <p:sp>
        <p:nvSpPr>
          <p:cNvPr id="5123" name="Subtitle 2"/>
          <p:cNvSpPr>
            <a:spLocks noGrp="1"/>
          </p:cNvSpPr>
          <p:nvPr>
            <p:ph type="subTitle" idx="1"/>
          </p:nvPr>
        </p:nvSpPr>
        <p:spPr>
          <a:xfrm>
            <a:off x="990600" y="5562600"/>
            <a:ext cx="10896600" cy="762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bày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Lê Thanh Hoàn</a:t>
            </a:r>
          </a:p>
          <a:p>
            <a:pPr eaLnBrk="1" hangingPunct="1"/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Cục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Chứng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mật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tin/ Ban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yếu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phủ</a:t>
            </a:r>
            <a:endParaRPr lang="en-US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23C734B8-28E4-4910-A91A-60789AE78C4F}" type="datetime1">
              <a:rPr lang="vi-VN"/>
              <a:pPr>
                <a:defRPr/>
              </a:pPr>
              <a:t>07/10/2025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http://ca.gov.vn</a:t>
            </a:r>
          </a:p>
        </p:txBody>
      </p:sp>
      <p:sp>
        <p:nvSpPr>
          <p:cNvPr id="5126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0C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070C0"/>
              </a:buClr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070C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070C0"/>
              </a:buClr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070C0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70C0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70C0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70C0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70C0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ABAE412E-C574-4AEF-A175-BF07A728C814}" type="slidenum">
              <a:rPr lang="en-US" altLang="en-US" sz="1200">
                <a:solidFill>
                  <a:srgbClr val="898989"/>
                </a:solidFill>
                <a:latin typeface="Calibri" panose="020F050202020403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</a:t>
            </a:fld>
            <a:endParaRPr lang="en-US" altLang="en-US" sz="12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51749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http://ca.gov.vn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2F1DDA-3B88-494C-A0D6-518834D989F2}" type="slidenum"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10</a:t>
            </a:fld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 flipV="1">
            <a:off x="0" y="-1"/>
            <a:ext cx="8712366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1" name="Title 9"/>
          <p:cNvSpPr>
            <a:spLocks noGrp="1"/>
          </p:cNvSpPr>
          <p:nvPr>
            <p:ph type="title"/>
          </p:nvPr>
        </p:nvSpPr>
        <p:spPr>
          <a:xfrm>
            <a:off x="2895600" y="319312"/>
            <a:ext cx="9220200" cy="579437"/>
          </a:xfrm>
        </p:spPr>
        <p:txBody>
          <a:bodyPr/>
          <a:lstStyle/>
          <a:p>
            <a:pPr lvl="0"/>
            <a:r>
              <a:rPr lang="en-US" dirty="0">
                <a:latin typeface="Times New Roman" panose="02020603050405020304" pitchFamily="18" charset="0"/>
                <a:ea typeface="Roboto Medium" panose="02000000000000000000" pitchFamily="2" charset="0"/>
                <a:cs typeface="Times New Roman" panose="02020603050405020304" pitchFamily="18" charset="0"/>
              </a:rPr>
              <a:t>2. CHỨC NĂNG TÀI KHOẢN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143000" y="1002838"/>
            <a:ext cx="4357081" cy="3957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Thống</a:t>
            </a: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kê</a:t>
            </a: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báo</a:t>
            </a: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cáo</a:t>
            </a:r>
            <a:endParaRPr lang="en-US" dirty="0"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1600" y="1502676"/>
            <a:ext cx="9920287" cy="4741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92121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http://ca.gov.vn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2F1DDA-3B88-494C-A0D6-518834D989F2}" type="slidenum"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11</a:t>
            </a:fld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 flipV="1">
            <a:off x="0" y="-1"/>
            <a:ext cx="8712366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1" name="Title 9"/>
          <p:cNvSpPr>
            <a:spLocks noGrp="1"/>
          </p:cNvSpPr>
          <p:nvPr>
            <p:ph type="title"/>
          </p:nvPr>
        </p:nvSpPr>
        <p:spPr>
          <a:xfrm>
            <a:off x="2895600" y="319312"/>
            <a:ext cx="9220200" cy="579437"/>
          </a:xfrm>
        </p:spPr>
        <p:txBody>
          <a:bodyPr/>
          <a:lstStyle/>
          <a:p>
            <a:pPr lvl="0"/>
            <a:r>
              <a:rPr lang="en-US" dirty="0">
                <a:latin typeface="Times New Roman" panose="02020603050405020304" pitchFamily="18" charset="0"/>
                <a:ea typeface="Roboto Medium" panose="02000000000000000000" pitchFamily="2" charset="0"/>
                <a:cs typeface="Times New Roman" panose="02020603050405020304" pitchFamily="18" charset="0"/>
              </a:rPr>
              <a:t>2. CHỨC NĂNG TÀI KHOẢN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143000" y="1002838"/>
            <a:ext cx="4357081" cy="3957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Danh</a:t>
            </a: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mục</a:t>
            </a:r>
            <a:endParaRPr lang="en-US" dirty="0"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7800" y="1464720"/>
            <a:ext cx="9753600" cy="4941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5767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http://ca.gov.vn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2F1DDA-3B88-494C-A0D6-518834D989F2}" type="slidenum"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12</a:t>
            </a:fld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 flipV="1">
            <a:off x="0" y="-1"/>
            <a:ext cx="8712366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1" name="Title 9"/>
          <p:cNvSpPr>
            <a:spLocks noGrp="1"/>
          </p:cNvSpPr>
          <p:nvPr>
            <p:ph type="title"/>
          </p:nvPr>
        </p:nvSpPr>
        <p:spPr>
          <a:xfrm>
            <a:off x="2895600" y="319312"/>
            <a:ext cx="9220200" cy="579437"/>
          </a:xfrm>
        </p:spPr>
        <p:txBody>
          <a:bodyPr/>
          <a:lstStyle/>
          <a:p>
            <a:pPr lvl="0"/>
            <a:r>
              <a:rPr lang="en-US" dirty="0">
                <a:latin typeface="Times New Roman" panose="02020603050405020304" pitchFamily="18" charset="0"/>
                <a:ea typeface="Roboto Medium" panose="02000000000000000000" pitchFamily="2" charset="0"/>
                <a:cs typeface="Times New Roman" panose="02020603050405020304" pitchFamily="18" charset="0"/>
              </a:rPr>
              <a:t>2. CHỨC NĂNG TÀI KHOẢN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143000" y="1002838"/>
            <a:ext cx="4357081" cy="3957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Quản</a:t>
            </a: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trị</a:t>
            </a: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hệ</a:t>
            </a: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thống</a:t>
            </a:r>
            <a:endParaRPr lang="en-US" dirty="0"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9200" y="1502676"/>
            <a:ext cx="10131846" cy="4875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12579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http://ca.gov.vn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2F1DDA-3B88-494C-A0D6-518834D989F2}" type="slidenum"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13</a:t>
            </a:fld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 flipV="1">
            <a:off x="0" y="-1"/>
            <a:ext cx="8712366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1" name="Title 9"/>
          <p:cNvSpPr>
            <a:spLocks noGrp="1"/>
          </p:cNvSpPr>
          <p:nvPr>
            <p:ph type="title"/>
          </p:nvPr>
        </p:nvSpPr>
        <p:spPr>
          <a:xfrm>
            <a:off x="2971800" y="304800"/>
            <a:ext cx="8839200" cy="579437"/>
          </a:xfrm>
        </p:spPr>
        <p:txBody>
          <a:bodyPr/>
          <a:lstStyle/>
          <a:p>
            <a:pPr lvl="0"/>
            <a:r>
              <a:rPr lang="en-US" dirty="0">
                <a:latin typeface="Times New Roman" panose="02020603050405020304" pitchFamily="18" charset="0"/>
                <a:ea typeface="Roboto Medium" panose="02000000000000000000" pitchFamily="2" charset="0"/>
                <a:cs typeface="Times New Roman" panose="02020603050405020304" pitchFamily="18" charset="0"/>
              </a:rPr>
              <a:t>3. HỒ SƠ ĐĂNG KÝ TRỰC TIẾP</a:t>
            </a:r>
          </a:p>
        </p:txBody>
      </p:sp>
      <p:sp>
        <p:nvSpPr>
          <p:cNvPr id="2" name="Rectangle 1"/>
          <p:cNvSpPr/>
          <p:nvPr/>
        </p:nvSpPr>
        <p:spPr>
          <a:xfrm>
            <a:off x="1295400" y="1050929"/>
            <a:ext cx="9372600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</a:rPr>
              <a:t>Hồ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</a:rPr>
              <a:t>sơ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</a:rPr>
              <a:t>đăng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</a:rPr>
              <a:t>ký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</a:rPr>
              <a:t>trực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</a:rPr>
              <a:t>tiếp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</a:rPr>
              <a:t>gửi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</a:rPr>
              <a:t>tới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</a:rPr>
              <a:t>Cục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</a:rPr>
              <a:t>Chứng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</a:rPr>
              <a:t>thực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</a:rPr>
              <a:t>số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</a:rPr>
              <a:t>và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</a:rPr>
              <a:t>Bảo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</a:rPr>
              <a:t>mật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</a:rPr>
              <a:t>thông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</a:rPr>
              <a:t> tin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</a:rPr>
              <a:t>gồm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</a:rPr>
              <a:t> 4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</a:rPr>
              <a:t>loại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</a:rPr>
              <a:t>hồ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</a:rPr>
              <a:t>sơ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</a:rPr>
              <a:t>: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en-US" i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Đề</a:t>
            </a:r>
            <a:r>
              <a:rPr lang="en-US" i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i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nghị</a:t>
            </a:r>
            <a:r>
              <a:rPr lang="en-US" i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i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cấp</a:t>
            </a:r>
            <a:r>
              <a:rPr lang="en-US" i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i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mới</a:t>
            </a:r>
            <a:r>
              <a:rPr lang="en-US" i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i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chứng</a:t>
            </a:r>
            <a:r>
              <a:rPr lang="en-US" i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i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thư</a:t>
            </a:r>
            <a:r>
              <a:rPr lang="en-US" i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i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số</a:t>
            </a:r>
            <a:r>
              <a:rPr lang="en-US" i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i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cho</a:t>
            </a:r>
            <a:r>
              <a:rPr lang="en-US" i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i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cá</a:t>
            </a:r>
            <a:r>
              <a:rPr lang="en-US" i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i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nhân</a:t>
            </a:r>
            <a:endParaRPr lang="en-US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en-US" i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Đề</a:t>
            </a:r>
            <a:r>
              <a:rPr lang="en-US" i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i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nghị</a:t>
            </a:r>
            <a:r>
              <a:rPr lang="en-US" i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i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cấp</a:t>
            </a:r>
            <a:r>
              <a:rPr lang="en-US" i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i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mới</a:t>
            </a:r>
            <a:r>
              <a:rPr lang="en-US" i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i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chứng</a:t>
            </a:r>
            <a:r>
              <a:rPr lang="en-US" i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i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thư</a:t>
            </a:r>
            <a:r>
              <a:rPr lang="en-US" i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i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số</a:t>
            </a:r>
            <a:r>
              <a:rPr lang="en-US" i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i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cho</a:t>
            </a:r>
            <a:r>
              <a:rPr lang="en-US" i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i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cơ</a:t>
            </a:r>
            <a:r>
              <a:rPr lang="en-US" i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i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quan</a:t>
            </a:r>
            <a:r>
              <a:rPr lang="en-US" i="1" dirty="0"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i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tổ</a:t>
            </a:r>
            <a:r>
              <a:rPr lang="en-US" i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i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chức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</a:rPr>
              <a:t>”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en-US" i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Đề</a:t>
            </a:r>
            <a:r>
              <a:rPr lang="en-US" i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i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nghị</a:t>
            </a:r>
            <a:r>
              <a:rPr lang="en-US" i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i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cấp</a:t>
            </a:r>
            <a:r>
              <a:rPr lang="en-US" i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i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mới</a:t>
            </a:r>
            <a:r>
              <a:rPr lang="en-US" i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i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chứng</a:t>
            </a:r>
            <a:r>
              <a:rPr lang="en-US" i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i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thư</a:t>
            </a:r>
            <a:r>
              <a:rPr lang="en-US" i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i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số</a:t>
            </a:r>
            <a:r>
              <a:rPr lang="en-US" i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i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cho</a:t>
            </a:r>
            <a:r>
              <a:rPr lang="en-US" i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i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thiết</a:t>
            </a:r>
            <a:r>
              <a:rPr lang="en-US" i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i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bị</a:t>
            </a:r>
            <a:r>
              <a:rPr lang="en-US" i="1" dirty="0"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i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dịch</a:t>
            </a:r>
            <a:r>
              <a:rPr lang="en-US" i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i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vụ</a:t>
            </a:r>
            <a:r>
              <a:rPr lang="en-US" i="1" dirty="0"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i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phần</a:t>
            </a:r>
            <a:r>
              <a:rPr lang="en-US" i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i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mềm</a:t>
            </a:r>
            <a:r>
              <a:rPr lang="en-US" i="1" dirty="0">
                <a:latin typeface="Times New Roman" panose="02020603050405020304" pitchFamily="18" charset="0"/>
                <a:ea typeface="Calibri" panose="020F0502020204030204" pitchFamily="34" charset="0"/>
              </a:rPr>
              <a:t>”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en-US" i="1" dirty="0" err="1">
                <a:latin typeface="Times New Roman" panose="02020603050405020304" pitchFamily="18" charset="0"/>
              </a:rPr>
              <a:t>Đề</a:t>
            </a:r>
            <a:r>
              <a:rPr lang="en-US" i="1" dirty="0">
                <a:latin typeface="Times New Roman" panose="02020603050405020304" pitchFamily="18" charset="0"/>
              </a:rPr>
              <a:t> </a:t>
            </a:r>
            <a:r>
              <a:rPr lang="en-US" i="1" dirty="0" err="1">
                <a:latin typeface="Times New Roman" panose="02020603050405020304" pitchFamily="18" charset="0"/>
              </a:rPr>
              <a:t>nghị</a:t>
            </a:r>
            <a:r>
              <a:rPr lang="en-US" i="1" dirty="0">
                <a:latin typeface="Times New Roman" panose="02020603050405020304" pitchFamily="18" charset="0"/>
              </a:rPr>
              <a:t> </a:t>
            </a:r>
            <a:r>
              <a:rPr lang="en-US" i="1" dirty="0" err="1">
                <a:latin typeface="Times New Roman" panose="02020603050405020304" pitchFamily="18" charset="0"/>
              </a:rPr>
              <a:t>thu</a:t>
            </a:r>
            <a:r>
              <a:rPr lang="en-US" i="1" dirty="0">
                <a:latin typeface="Times New Roman" panose="02020603050405020304" pitchFamily="18" charset="0"/>
              </a:rPr>
              <a:t> </a:t>
            </a:r>
            <a:r>
              <a:rPr lang="en-US" i="1" dirty="0" err="1">
                <a:latin typeface="Times New Roman" panose="02020603050405020304" pitchFamily="18" charset="0"/>
              </a:rPr>
              <a:t>hồi</a:t>
            </a:r>
            <a:r>
              <a:rPr lang="en-US" i="1" dirty="0">
                <a:latin typeface="Times New Roman" panose="02020603050405020304" pitchFamily="18" charset="0"/>
              </a:rPr>
              <a:t> </a:t>
            </a:r>
            <a:r>
              <a:rPr lang="en-US" i="1" dirty="0" err="1">
                <a:latin typeface="Times New Roman" panose="02020603050405020304" pitchFamily="18" charset="0"/>
              </a:rPr>
              <a:t>chứng</a:t>
            </a:r>
            <a:r>
              <a:rPr lang="en-US" i="1" dirty="0">
                <a:latin typeface="Times New Roman" panose="02020603050405020304" pitchFamily="18" charset="0"/>
              </a:rPr>
              <a:t> </a:t>
            </a:r>
            <a:r>
              <a:rPr lang="en-US" i="1" dirty="0" err="1">
                <a:latin typeface="Times New Roman" panose="02020603050405020304" pitchFamily="18" charset="0"/>
              </a:rPr>
              <a:t>thư</a:t>
            </a:r>
            <a:r>
              <a:rPr lang="en-US" i="1" dirty="0">
                <a:latin typeface="Times New Roman" panose="02020603050405020304" pitchFamily="18" charset="0"/>
              </a:rPr>
              <a:t> </a:t>
            </a:r>
            <a:r>
              <a:rPr lang="en-US" i="1" dirty="0" err="1">
                <a:latin typeface="Times New Roman" panose="02020603050405020304" pitchFamily="18" charset="0"/>
              </a:rPr>
              <a:t>số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0" y="3280199"/>
            <a:ext cx="4643438" cy="2930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55618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http://ca.gov.vn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2F1DDA-3B88-494C-A0D6-518834D989F2}" type="slidenum"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14</a:t>
            </a:fld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 flipV="1">
            <a:off x="0" y="-1"/>
            <a:ext cx="8712366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1" name="Title 9"/>
          <p:cNvSpPr>
            <a:spLocks noGrp="1"/>
          </p:cNvSpPr>
          <p:nvPr>
            <p:ph type="title"/>
          </p:nvPr>
        </p:nvSpPr>
        <p:spPr>
          <a:xfrm>
            <a:off x="2971800" y="304800"/>
            <a:ext cx="8839200" cy="579437"/>
          </a:xfrm>
        </p:spPr>
        <p:txBody>
          <a:bodyPr/>
          <a:lstStyle/>
          <a:p>
            <a:pPr lvl="0"/>
            <a:r>
              <a:rPr lang="en-US" dirty="0">
                <a:latin typeface="Times New Roman" panose="02020603050405020304" pitchFamily="18" charset="0"/>
                <a:ea typeface="Roboto Medium" panose="02000000000000000000" pitchFamily="2" charset="0"/>
                <a:cs typeface="Times New Roman" panose="02020603050405020304" pitchFamily="18" charset="0"/>
              </a:rPr>
              <a:t>3. HỒ SƠ ĐĂNG KÝ TRỰC TIẾP</a:t>
            </a:r>
          </a:p>
        </p:txBody>
      </p:sp>
      <p:sp>
        <p:nvSpPr>
          <p:cNvPr id="2" name="Rectangle 1"/>
          <p:cNvSpPr/>
          <p:nvPr/>
        </p:nvSpPr>
        <p:spPr>
          <a:xfrm>
            <a:off x="1295400" y="975440"/>
            <a:ext cx="7010400" cy="457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>
                <a:latin typeface="Times New Roman" panose="02020603050405020304" pitchFamily="18" charset="0"/>
                <a:ea typeface="Calibri" panose="020F0502020204030204" pitchFamily="34" charset="0"/>
              </a:rPr>
              <a:t>2.1. TẠO HỒ SƠ CẤP MỚI</a:t>
            </a:r>
            <a:endParaRPr lang="en-US" b="1"/>
          </a:p>
        </p:txBody>
      </p:sp>
      <p:pic>
        <p:nvPicPr>
          <p:cNvPr id="9" name="Picture 8" descr="A screenshot of a computer&#10;&#10;AI-generated content may be incorrect."/>
          <p:cNvPicPr/>
          <p:nvPr/>
        </p:nvPicPr>
        <p:blipFill>
          <a:blip r:embed="rId3"/>
          <a:stretch>
            <a:fillRect/>
          </a:stretch>
        </p:blipFill>
        <p:spPr>
          <a:xfrm>
            <a:off x="1600200" y="1977700"/>
            <a:ext cx="8382000" cy="3421712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1701966" y="1428743"/>
            <a:ext cx="7010400" cy="457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u="sng">
                <a:latin typeface="Times New Roman" panose="02020603050405020304" pitchFamily="18" charset="0"/>
              </a:rPr>
              <a:t>Bước 1:</a:t>
            </a:r>
            <a:r>
              <a:rPr lang="en-US" b="1">
                <a:latin typeface="Times New Roman" panose="02020603050405020304" pitchFamily="18" charset="0"/>
              </a:rPr>
              <a:t> </a:t>
            </a:r>
            <a:r>
              <a:rPr lang="en-US">
                <a:latin typeface="Times New Roman" panose="02020603050405020304" pitchFamily="18" charset="0"/>
              </a:rPr>
              <a:t>Thêm mới hồ sơ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91338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http://ca.gov.vn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2F1DDA-3B88-494C-A0D6-518834D989F2}" type="slidenum"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15</a:t>
            </a:fld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 flipV="1">
            <a:off x="0" y="-1"/>
            <a:ext cx="8712366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1" name="Title 9"/>
          <p:cNvSpPr>
            <a:spLocks noGrp="1"/>
          </p:cNvSpPr>
          <p:nvPr>
            <p:ph type="title"/>
          </p:nvPr>
        </p:nvSpPr>
        <p:spPr>
          <a:xfrm>
            <a:off x="2971800" y="304800"/>
            <a:ext cx="8839200" cy="579437"/>
          </a:xfrm>
        </p:spPr>
        <p:txBody>
          <a:bodyPr/>
          <a:lstStyle/>
          <a:p>
            <a:pPr lvl="0"/>
            <a:r>
              <a:rPr lang="en-US" dirty="0">
                <a:latin typeface="Times New Roman" panose="02020603050405020304" pitchFamily="18" charset="0"/>
                <a:ea typeface="Roboto Medium" panose="02000000000000000000" pitchFamily="2" charset="0"/>
                <a:cs typeface="Times New Roman" panose="02020603050405020304" pitchFamily="18" charset="0"/>
              </a:rPr>
              <a:t>3. HỒ SƠ ĐĂNG KÝ TRỰC TIẾP</a:t>
            </a:r>
          </a:p>
        </p:txBody>
      </p:sp>
      <p:sp>
        <p:nvSpPr>
          <p:cNvPr id="2" name="Rectangle 1"/>
          <p:cNvSpPr/>
          <p:nvPr/>
        </p:nvSpPr>
        <p:spPr>
          <a:xfrm>
            <a:off x="1295400" y="975440"/>
            <a:ext cx="7010400" cy="457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>
                <a:latin typeface="Times New Roman" panose="02020603050405020304" pitchFamily="18" charset="0"/>
                <a:ea typeface="Calibri" panose="020F0502020204030204" pitchFamily="34" charset="0"/>
              </a:rPr>
              <a:t>2.1. TẠO HỒ SƠ CẤP MỚI</a:t>
            </a:r>
            <a:endParaRPr lang="en-US" b="1"/>
          </a:p>
        </p:txBody>
      </p:sp>
      <p:sp>
        <p:nvSpPr>
          <p:cNvPr id="10" name="Rectangle 9"/>
          <p:cNvSpPr/>
          <p:nvPr/>
        </p:nvSpPr>
        <p:spPr>
          <a:xfrm>
            <a:off x="1701966" y="1428743"/>
            <a:ext cx="701040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u="sng">
                <a:latin typeface="Times New Roman" panose="02020603050405020304" pitchFamily="18" charset="0"/>
              </a:rPr>
              <a:t>Bước 2:</a:t>
            </a:r>
            <a:r>
              <a:rPr lang="en-US" b="1">
                <a:latin typeface="Times New Roman" panose="02020603050405020304" pitchFamily="18" charset="0"/>
              </a:rPr>
              <a:t> </a:t>
            </a:r>
            <a:r>
              <a:rPr lang="en-US">
                <a:latin typeface="Times New Roman" panose="02020603050405020304" pitchFamily="18" charset="0"/>
              </a:rPr>
              <a:t>Nhập thông tin hồ sơ</a:t>
            </a:r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509" y="2063432"/>
            <a:ext cx="6153150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3163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http://ca.gov.vn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2F1DDA-3B88-494C-A0D6-518834D989F2}" type="slidenum"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16</a:t>
            </a:fld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 flipV="1">
            <a:off x="0" y="-1"/>
            <a:ext cx="8712366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1" name="Title 9"/>
          <p:cNvSpPr>
            <a:spLocks noGrp="1"/>
          </p:cNvSpPr>
          <p:nvPr>
            <p:ph type="title"/>
          </p:nvPr>
        </p:nvSpPr>
        <p:spPr>
          <a:xfrm>
            <a:off x="2971800" y="304800"/>
            <a:ext cx="8839200" cy="579437"/>
          </a:xfrm>
        </p:spPr>
        <p:txBody>
          <a:bodyPr/>
          <a:lstStyle/>
          <a:p>
            <a:pPr lvl="0"/>
            <a:r>
              <a:rPr lang="en-US" dirty="0">
                <a:latin typeface="Times New Roman" panose="02020603050405020304" pitchFamily="18" charset="0"/>
                <a:ea typeface="Roboto Medium" panose="02000000000000000000" pitchFamily="2" charset="0"/>
                <a:cs typeface="Times New Roman" panose="02020603050405020304" pitchFamily="18" charset="0"/>
              </a:rPr>
              <a:t>3. HỒ SƠ ĐĂNG KÝ TRỰC TIẾP</a:t>
            </a:r>
          </a:p>
        </p:txBody>
      </p:sp>
      <p:sp>
        <p:nvSpPr>
          <p:cNvPr id="2" name="Rectangle 1"/>
          <p:cNvSpPr/>
          <p:nvPr/>
        </p:nvSpPr>
        <p:spPr>
          <a:xfrm>
            <a:off x="1295400" y="975440"/>
            <a:ext cx="701040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>
                <a:latin typeface="Times New Roman" panose="02020603050405020304" pitchFamily="18" charset="0"/>
                <a:ea typeface="Calibri" panose="020F0502020204030204" pitchFamily="34" charset="0"/>
              </a:rPr>
              <a:t>2.2. NHẬP YÊU CẦU</a:t>
            </a:r>
            <a:endParaRPr lang="en-US" b="1"/>
          </a:p>
        </p:txBody>
      </p:sp>
      <p:sp>
        <p:nvSpPr>
          <p:cNvPr id="10" name="Rectangle 9"/>
          <p:cNvSpPr/>
          <p:nvPr/>
        </p:nvSpPr>
        <p:spPr>
          <a:xfrm>
            <a:off x="1295400" y="1428743"/>
            <a:ext cx="701040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u="sng">
                <a:latin typeface="Times New Roman" panose="02020603050405020304" pitchFamily="18" charset="0"/>
              </a:rPr>
              <a:t>Yêu cầu cấp mới cho cá nhân</a:t>
            </a:r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20000" y="1936574"/>
            <a:ext cx="434957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>
                <a:latin typeface="+mj-lt"/>
              </a:rPr>
              <a:t>- </a:t>
            </a:r>
            <a:r>
              <a:rPr lang="vi-VN" sz="1600">
                <a:latin typeface="+mj-lt"/>
              </a:rPr>
              <a:t>Vị trí 1: Chọn tổ chức mà cá nhân đang công tác;</a:t>
            </a:r>
          </a:p>
          <a:p>
            <a:pPr>
              <a:lnSpc>
                <a:spcPct val="150000"/>
              </a:lnSpc>
            </a:pPr>
            <a:r>
              <a:rPr lang="en-US" sz="1600">
                <a:latin typeface="+mj-lt"/>
              </a:rPr>
              <a:t>- </a:t>
            </a:r>
            <a:r>
              <a:rPr lang="vi-VN" sz="1600">
                <a:latin typeface="+mj-lt"/>
              </a:rPr>
              <a:t>Vị trí 2: Chọn tổ chức theo phân cấp;</a:t>
            </a:r>
          </a:p>
          <a:p>
            <a:pPr>
              <a:lnSpc>
                <a:spcPct val="150000"/>
              </a:lnSpc>
            </a:pPr>
            <a:r>
              <a:rPr lang="en-US" sz="1600">
                <a:latin typeface="+mj-lt"/>
              </a:rPr>
              <a:t>- </a:t>
            </a:r>
            <a:r>
              <a:rPr lang="vi-VN" sz="1600">
                <a:latin typeface="+mj-lt"/>
              </a:rPr>
              <a:t>Vị trí 3: Chọn, sửa, thêm mới hoặc tìm kiếm thuê bao cá nhân trong tổ chức ở vị trí 1;</a:t>
            </a:r>
          </a:p>
          <a:p>
            <a:pPr>
              <a:lnSpc>
                <a:spcPct val="150000"/>
              </a:lnSpc>
            </a:pPr>
            <a:r>
              <a:rPr lang="en-US" sz="1600">
                <a:latin typeface="+mj-lt"/>
              </a:rPr>
              <a:t>- </a:t>
            </a:r>
            <a:r>
              <a:rPr lang="vi-VN" sz="1600">
                <a:latin typeface="+mj-lt"/>
              </a:rPr>
              <a:t>Vị trí 4: Chọn loại thiết bị lưu khóa bí mật.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2012774"/>
            <a:ext cx="7100125" cy="3930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1921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http://ca.gov.vn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2F1DDA-3B88-494C-A0D6-518834D989F2}" type="slidenum"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17</a:t>
            </a:fld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 flipV="1">
            <a:off x="0" y="-1"/>
            <a:ext cx="8712366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1" name="Title 9"/>
          <p:cNvSpPr>
            <a:spLocks noGrp="1"/>
          </p:cNvSpPr>
          <p:nvPr>
            <p:ph type="title"/>
          </p:nvPr>
        </p:nvSpPr>
        <p:spPr>
          <a:xfrm>
            <a:off x="2971800" y="304800"/>
            <a:ext cx="8839200" cy="579437"/>
          </a:xfrm>
        </p:spPr>
        <p:txBody>
          <a:bodyPr/>
          <a:lstStyle/>
          <a:p>
            <a:pPr lvl="0"/>
            <a:r>
              <a:rPr lang="en-US" dirty="0">
                <a:latin typeface="Times New Roman" panose="02020603050405020304" pitchFamily="18" charset="0"/>
                <a:ea typeface="Roboto Medium" panose="02000000000000000000" pitchFamily="2" charset="0"/>
                <a:cs typeface="Times New Roman" panose="02020603050405020304" pitchFamily="18" charset="0"/>
              </a:rPr>
              <a:t>3. HỒ SƠ ĐĂNG KÝ TRỰC TIẾP</a:t>
            </a:r>
          </a:p>
        </p:txBody>
      </p:sp>
      <p:sp>
        <p:nvSpPr>
          <p:cNvPr id="2" name="Rectangle 1"/>
          <p:cNvSpPr/>
          <p:nvPr/>
        </p:nvSpPr>
        <p:spPr>
          <a:xfrm>
            <a:off x="1295400" y="975440"/>
            <a:ext cx="701040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>
                <a:latin typeface="Times New Roman" panose="02020603050405020304" pitchFamily="18" charset="0"/>
                <a:ea typeface="Calibri" panose="020F0502020204030204" pitchFamily="34" charset="0"/>
              </a:rPr>
              <a:t>2.2. NHẬP YÊU CẦU</a:t>
            </a:r>
            <a:endParaRPr lang="en-US" b="1"/>
          </a:p>
        </p:txBody>
      </p:sp>
      <p:sp>
        <p:nvSpPr>
          <p:cNvPr id="10" name="Rectangle 9"/>
          <p:cNvSpPr/>
          <p:nvPr/>
        </p:nvSpPr>
        <p:spPr>
          <a:xfrm>
            <a:off x="1295400" y="1412231"/>
            <a:ext cx="701040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u="sng">
                <a:latin typeface="Times New Roman" panose="02020603050405020304" pitchFamily="18" charset="0"/>
              </a:rPr>
              <a:t>Yêu cầu cấp mới cho tổ chức</a:t>
            </a:r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20000" y="1936574"/>
            <a:ext cx="434957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>
                <a:latin typeface="+mj-lt"/>
              </a:rPr>
              <a:t>- </a:t>
            </a:r>
            <a:r>
              <a:rPr lang="vi-VN" sz="1600">
                <a:latin typeface="+mj-lt"/>
              </a:rPr>
              <a:t>Vị trí 1: Chọn tổ chức, sửa, thêm tổ chức;</a:t>
            </a:r>
          </a:p>
          <a:p>
            <a:pPr>
              <a:lnSpc>
                <a:spcPct val="150000"/>
              </a:lnSpc>
            </a:pPr>
            <a:r>
              <a:rPr lang="en-US" sz="1600">
                <a:latin typeface="+mj-lt"/>
              </a:rPr>
              <a:t>- </a:t>
            </a:r>
            <a:r>
              <a:rPr lang="vi-VN" sz="1600">
                <a:latin typeface="+mj-lt"/>
              </a:rPr>
              <a:t>Vị trí 2: Chọn loại thiết bị lưu khóa bí mật.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1981200"/>
            <a:ext cx="7162800" cy="3881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95159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http://ca.gov.vn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2F1DDA-3B88-494C-A0D6-518834D989F2}" type="slidenum"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18</a:t>
            </a:fld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 flipV="1">
            <a:off x="0" y="-1"/>
            <a:ext cx="8712366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1" name="Title 9"/>
          <p:cNvSpPr>
            <a:spLocks noGrp="1"/>
          </p:cNvSpPr>
          <p:nvPr>
            <p:ph type="title"/>
          </p:nvPr>
        </p:nvSpPr>
        <p:spPr>
          <a:xfrm>
            <a:off x="2971800" y="304800"/>
            <a:ext cx="8839200" cy="579437"/>
          </a:xfrm>
        </p:spPr>
        <p:txBody>
          <a:bodyPr/>
          <a:lstStyle/>
          <a:p>
            <a:pPr lvl="0"/>
            <a:r>
              <a:rPr lang="en-US" dirty="0">
                <a:latin typeface="Times New Roman" panose="02020603050405020304" pitchFamily="18" charset="0"/>
                <a:ea typeface="Roboto Medium" panose="02000000000000000000" pitchFamily="2" charset="0"/>
                <a:cs typeface="Times New Roman" panose="02020603050405020304" pitchFamily="18" charset="0"/>
              </a:rPr>
              <a:t>3. HỒ SƠ ĐĂNG KÝ TRỰC TIẾP</a:t>
            </a:r>
          </a:p>
        </p:txBody>
      </p:sp>
      <p:sp>
        <p:nvSpPr>
          <p:cNvPr id="2" name="Rectangle 1"/>
          <p:cNvSpPr/>
          <p:nvPr/>
        </p:nvSpPr>
        <p:spPr>
          <a:xfrm>
            <a:off x="1295400" y="975440"/>
            <a:ext cx="701040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>
                <a:latin typeface="Times New Roman" panose="02020603050405020304" pitchFamily="18" charset="0"/>
                <a:ea typeface="Calibri" panose="020F0502020204030204" pitchFamily="34" charset="0"/>
              </a:rPr>
              <a:t>2.3. PHÊ DUYỆT VÀ NỘP HỒ SƠ</a:t>
            </a:r>
            <a:endParaRPr lang="en-US" b="1"/>
          </a:p>
        </p:txBody>
      </p:sp>
      <p:pic>
        <p:nvPicPr>
          <p:cNvPr id="15" name="Picture 1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1574474"/>
            <a:ext cx="6962775" cy="398812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008168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http://ca.gov.vn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2F1DDA-3B88-494C-A0D6-518834D989F2}" type="slidenum"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19</a:t>
            </a:fld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 flipV="1">
            <a:off x="0" y="-1"/>
            <a:ext cx="8712366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1" name="Title 9"/>
          <p:cNvSpPr>
            <a:spLocks noGrp="1"/>
          </p:cNvSpPr>
          <p:nvPr>
            <p:ph type="title"/>
          </p:nvPr>
        </p:nvSpPr>
        <p:spPr>
          <a:xfrm>
            <a:off x="2971800" y="304800"/>
            <a:ext cx="8839200" cy="579437"/>
          </a:xfrm>
        </p:spPr>
        <p:txBody>
          <a:bodyPr/>
          <a:lstStyle/>
          <a:p>
            <a:pPr lvl="0"/>
            <a:r>
              <a:rPr lang="vi-VN" dirty="0">
                <a:latin typeface="Times New Roman" panose="02020603050405020304" pitchFamily="18" charset="0"/>
                <a:ea typeface="Roboto Medium" panose="02000000000000000000" pitchFamily="2" charset="0"/>
                <a:cs typeface="Times New Roman" panose="02020603050405020304" pitchFamily="18" charset="0"/>
              </a:rPr>
              <a:t>4. HỒ SƠ GIA HẠN VÀ THAY ĐỔI THÔNG TIN</a:t>
            </a:r>
            <a:endParaRPr lang="en-US" dirty="0">
              <a:latin typeface="Times New Roman" panose="02020603050405020304" pitchFamily="18" charset="0"/>
              <a:ea typeface="Roboto Medium" panose="020000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295400" y="975440"/>
            <a:ext cx="7010400" cy="457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</a:rPr>
              <a:t>4.1. TẠO HỒ SƠ </a:t>
            </a:r>
            <a:endParaRPr lang="en-US" b="1" dirty="0"/>
          </a:p>
        </p:txBody>
      </p:sp>
      <p:pic>
        <p:nvPicPr>
          <p:cNvPr id="9" name="Picture 8" descr="A screenshot of a computer&#10;&#10;AI-generated content may be incorrect."/>
          <p:cNvPicPr/>
          <p:nvPr/>
        </p:nvPicPr>
        <p:blipFill>
          <a:blip r:embed="rId3"/>
          <a:stretch>
            <a:fillRect/>
          </a:stretch>
        </p:blipFill>
        <p:spPr>
          <a:xfrm>
            <a:off x="1600200" y="1977700"/>
            <a:ext cx="8382000" cy="3421712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1701966" y="1428743"/>
            <a:ext cx="7010400" cy="457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u="sng">
                <a:latin typeface="Times New Roman" panose="02020603050405020304" pitchFamily="18" charset="0"/>
              </a:rPr>
              <a:t>Bước 1:</a:t>
            </a:r>
            <a:r>
              <a:rPr lang="en-US" b="1">
                <a:latin typeface="Times New Roman" panose="02020603050405020304" pitchFamily="18" charset="0"/>
              </a:rPr>
              <a:t> </a:t>
            </a:r>
            <a:r>
              <a:rPr lang="en-US">
                <a:latin typeface="Times New Roman" panose="02020603050405020304" pitchFamily="18" charset="0"/>
              </a:rPr>
              <a:t>Thêm mới hồ sơ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6330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47010384"/>
              </p:ext>
            </p:extLst>
          </p:nvPr>
        </p:nvGraphicFramePr>
        <p:xfrm>
          <a:off x="838200" y="1295400"/>
          <a:ext cx="10744200" cy="4876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http://ca.gov.vn</a:t>
            </a:r>
          </a:p>
        </p:txBody>
      </p:sp>
      <p:sp>
        <p:nvSpPr>
          <p:cNvPr id="7174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0C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070C0"/>
              </a:buClr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0070C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070C0"/>
              </a:buClr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070C0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70C0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70C0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70C0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70C0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225D8090-8B98-4747-AC9E-79FC5942E895}" type="slidenum">
              <a:rPr lang="en-US" sz="1200">
                <a:solidFill>
                  <a:srgbClr val="898989"/>
                </a:solidFill>
              </a:rPr>
              <a:pPr>
                <a:spcBef>
                  <a:spcPct val="0"/>
                </a:spcBef>
                <a:buClrTx/>
                <a:buFontTx/>
                <a:buNone/>
              </a:pPr>
              <a:t>2</a:t>
            </a:fld>
            <a:endParaRPr lang="en-US" sz="1200">
              <a:solidFill>
                <a:srgbClr val="898989"/>
              </a:solidFill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2971800" y="381000"/>
            <a:ext cx="91440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630238" indent="-630238"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rgbClr val="FF0000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marL="457200" indent="-4572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itchFamily="34" charset="0"/>
                <a:cs typeface="Arial" pitchFamily="34" charset="0"/>
              </a:defRPr>
            </a:lvl2pPr>
            <a:lvl3pPr marL="457200" indent="-4572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itchFamily="34" charset="0"/>
                <a:cs typeface="Arial" pitchFamily="34" charset="0"/>
              </a:defRPr>
            </a:lvl3pPr>
            <a:lvl4pPr marL="457200" indent="-4572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itchFamily="34" charset="0"/>
                <a:cs typeface="Arial" pitchFamily="34" charset="0"/>
              </a:defRPr>
            </a:lvl4pPr>
            <a:lvl5pPr marL="457200" indent="-4572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NỘI DUNG</a:t>
            </a:r>
            <a:endParaRPr lang="en-US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25230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http://ca.gov.vn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2F1DDA-3B88-494C-A0D6-518834D989F2}" type="slidenum"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20</a:t>
            </a:fld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 flipV="1">
            <a:off x="0" y="-1"/>
            <a:ext cx="8712366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1" name="Title 9"/>
          <p:cNvSpPr>
            <a:spLocks noGrp="1"/>
          </p:cNvSpPr>
          <p:nvPr>
            <p:ph type="title"/>
          </p:nvPr>
        </p:nvSpPr>
        <p:spPr>
          <a:xfrm>
            <a:off x="2971800" y="304800"/>
            <a:ext cx="8839200" cy="579437"/>
          </a:xfrm>
        </p:spPr>
        <p:txBody>
          <a:bodyPr/>
          <a:lstStyle/>
          <a:p>
            <a:pPr lvl="0"/>
            <a:r>
              <a:rPr lang="vi-VN" dirty="0">
                <a:latin typeface="Times New Roman" panose="02020603050405020304" pitchFamily="18" charset="0"/>
                <a:ea typeface="Roboto Medium" panose="02000000000000000000" pitchFamily="2" charset="0"/>
                <a:cs typeface="Times New Roman" panose="02020603050405020304" pitchFamily="18" charset="0"/>
              </a:rPr>
              <a:t>4. HỒ SƠ GIA HẠN VÀ THAY ĐỔI THÔNG TIN</a:t>
            </a:r>
            <a:endParaRPr lang="en-US" dirty="0">
              <a:latin typeface="Times New Roman" panose="02020603050405020304" pitchFamily="18" charset="0"/>
              <a:ea typeface="Roboto Medium" panose="020000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701966" y="1428743"/>
            <a:ext cx="701040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u="sng">
                <a:latin typeface="Times New Roman" panose="02020603050405020304" pitchFamily="18" charset="0"/>
              </a:rPr>
              <a:t>Bước 2:</a:t>
            </a:r>
            <a:r>
              <a:rPr lang="en-US" b="1">
                <a:latin typeface="Times New Roman" panose="02020603050405020304" pitchFamily="18" charset="0"/>
              </a:rPr>
              <a:t> </a:t>
            </a:r>
            <a:r>
              <a:rPr lang="en-US">
                <a:latin typeface="Times New Roman" panose="02020603050405020304" pitchFamily="18" charset="0"/>
              </a:rPr>
              <a:t>Nhập thông tin hồ sơ</a:t>
            </a:r>
            <a:endParaRPr lang="en-US"/>
          </a:p>
        </p:txBody>
      </p:sp>
      <p:pic>
        <p:nvPicPr>
          <p:cNvPr id="9" name="Picture 8"/>
          <p:cNvPicPr/>
          <p:nvPr/>
        </p:nvPicPr>
        <p:blipFill>
          <a:blip r:embed="rId3"/>
          <a:stretch>
            <a:fillRect/>
          </a:stretch>
        </p:blipFill>
        <p:spPr>
          <a:xfrm>
            <a:off x="2590800" y="2057400"/>
            <a:ext cx="6705600" cy="3932096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1295400" y="975440"/>
            <a:ext cx="7010400" cy="457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</a:rPr>
              <a:t>4.1. TẠO HỒ SƠ 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780502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http://ca.gov.vn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2F1DDA-3B88-494C-A0D6-518834D989F2}" type="slidenum"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21</a:t>
            </a:fld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 flipV="1">
            <a:off x="0" y="-1"/>
            <a:ext cx="8712366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1" name="Title 9"/>
          <p:cNvSpPr>
            <a:spLocks noGrp="1"/>
          </p:cNvSpPr>
          <p:nvPr>
            <p:ph type="title"/>
          </p:nvPr>
        </p:nvSpPr>
        <p:spPr>
          <a:xfrm>
            <a:off x="2971800" y="304800"/>
            <a:ext cx="8839200" cy="579437"/>
          </a:xfrm>
        </p:spPr>
        <p:txBody>
          <a:bodyPr/>
          <a:lstStyle/>
          <a:p>
            <a:pPr lvl="0"/>
            <a:r>
              <a:rPr lang="vi-VN" dirty="0">
                <a:latin typeface="Times New Roman" panose="02020603050405020304" pitchFamily="18" charset="0"/>
                <a:ea typeface="Roboto Medium" panose="02000000000000000000" pitchFamily="2" charset="0"/>
                <a:cs typeface="Times New Roman" panose="02020603050405020304" pitchFamily="18" charset="0"/>
              </a:rPr>
              <a:t>4. HỒ SƠ GIA HẠN VÀ THAY ĐỔI THÔNG TIN</a:t>
            </a:r>
            <a:endParaRPr lang="en-US" dirty="0">
              <a:latin typeface="Times New Roman" panose="02020603050405020304" pitchFamily="18" charset="0"/>
              <a:ea typeface="Roboto Medium" panose="020000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295400" y="975440"/>
            <a:ext cx="7010400" cy="457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</a:rPr>
              <a:t>4.2. THÊM MỚI YÊU CẦU</a:t>
            </a:r>
            <a:endParaRPr lang="en-US" b="1" dirty="0"/>
          </a:p>
        </p:txBody>
      </p:sp>
      <p:sp>
        <p:nvSpPr>
          <p:cNvPr id="10" name="Rectangle 9"/>
          <p:cNvSpPr/>
          <p:nvPr/>
        </p:nvSpPr>
        <p:spPr>
          <a:xfrm>
            <a:off x="1285875" y="1375255"/>
            <a:ext cx="7010400" cy="457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u="sng">
                <a:latin typeface="Times New Roman" panose="02020603050405020304" pitchFamily="18" charset="0"/>
              </a:rPr>
              <a:t>Gia hạn, thay đổi nội dung thông tin chứng thư chữ ký số</a:t>
            </a:r>
            <a:endParaRPr lang="en-US"/>
          </a:p>
        </p:txBody>
      </p:sp>
      <p:pic>
        <p:nvPicPr>
          <p:cNvPr id="12" name="Picture 11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9145" y="2232824"/>
            <a:ext cx="5934075" cy="914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Picture 12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9145" y="3638550"/>
            <a:ext cx="5934075" cy="2228850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Rectangle 13"/>
          <p:cNvSpPr/>
          <p:nvPr/>
        </p:nvSpPr>
        <p:spPr>
          <a:xfrm>
            <a:off x="1304925" y="1750426"/>
            <a:ext cx="701040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u="sng">
                <a:latin typeface="Times New Roman" panose="02020603050405020304" pitchFamily="18" charset="0"/>
              </a:rPr>
              <a:t>Bước 1:</a:t>
            </a:r>
            <a:r>
              <a:rPr lang="en-US" b="1">
                <a:latin typeface="Times New Roman" panose="02020603050405020304" pitchFamily="18" charset="0"/>
              </a:rPr>
              <a:t> </a:t>
            </a:r>
            <a:r>
              <a:rPr lang="en-US">
                <a:latin typeface="Times New Roman" panose="02020603050405020304" pitchFamily="18" charset="0"/>
              </a:rPr>
              <a:t>Nhấp chọn “Thêm yêu cầu”</a:t>
            </a:r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1389145" y="3208613"/>
            <a:ext cx="866925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u="sng">
                <a:latin typeface="Times New Roman" panose="02020603050405020304" pitchFamily="18" charset="0"/>
                <a:ea typeface="Calibri" panose="020F0502020204030204" pitchFamily="34" charset="0"/>
              </a:rPr>
              <a:t>Bước 2:</a:t>
            </a:r>
            <a:r>
              <a:rPr lang="en-US">
                <a:latin typeface="Times New Roman" panose="02020603050405020304" pitchFamily="18" charset="0"/>
                <a:ea typeface="Calibri" panose="020F0502020204030204" pitchFamily="34" charset="0"/>
              </a:rPr>
              <a:t> Nhấp chọn vào ô có biểu tượng tìm kiếm trên màn hình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7762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http://ca.gov.vn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2F1DDA-3B88-494C-A0D6-518834D989F2}" type="slidenum"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22</a:t>
            </a:fld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 flipV="1">
            <a:off x="0" y="-1"/>
            <a:ext cx="8712366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1" name="Title 9"/>
          <p:cNvSpPr>
            <a:spLocks noGrp="1"/>
          </p:cNvSpPr>
          <p:nvPr>
            <p:ph type="title"/>
          </p:nvPr>
        </p:nvSpPr>
        <p:spPr>
          <a:xfrm>
            <a:off x="2971800" y="304800"/>
            <a:ext cx="8839200" cy="579437"/>
          </a:xfrm>
        </p:spPr>
        <p:txBody>
          <a:bodyPr/>
          <a:lstStyle/>
          <a:p>
            <a:pPr lvl="0"/>
            <a:r>
              <a:rPr lang="vi-VN" dirty="0">
                <a:latin typeface="Times New Roman" panose="02020603050405020304" pitchFamily="18" charset="0"/>
                <a:ea typeface="Roboto Medium" panose="02000000000000000000" pitchFamily="2" charset="0"/>
                <a:cs typeface="Times New Roman" panose="02020603050405020304" pitchFamily="18" charset="0"/>
              </a:rPr>
              <a:t>4. HỒ SƠ GIA HẠN VÀ THAY ĐỔI THÔNG TIN</a:t>
            </a:r>
            <a:endParaRPr lang="en-US" dirty="0">
              <a:latin typeface="Times New Roman" panose="02020603050405020304" pitchFamily="18" charset="0"/>
              <a:ea typeface="Roboto Medium" panose="020000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295400" y="975440"/>
            <a:ext cx="7010400" cy="457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</a:rPr>
              <a:t>4.2. THÊM MỚI YÊU CẦU</a:t>
            </a:r>
            <a:endParaRPr lang="en-US" b="1" dirty="0"/>
          </a:p>
        </p:txBody>
      </p:sp>
      <p:sp>
        <p:nvSpPr>
          <p:cNvPr id="10" name="Rectangle 9"/>
          <p:cNvSpPr/>
          <p:nvPr/>
        </p:nvSpPr>
        <p:spPr>
          <a:xfrm>
            <a:off x="1285875" y="1375255"/>
            <a:ext cx="7010400" cy="457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u="sng">
                <a:latin typeface="Times New Roman" panose="02020603050405020304" pitchFamily="18" charset="0"/>
              </a:rPr>
              <a:t>Gia hạn, thay đổi nội dung thông tin chứng thư chữ ký số</a:t>
            </a:r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1304924" y="1750426"/>
            <a:ext cx="8220075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u="sng">
                <a:latin typeface="Times New Roman" panose="02020603050405020304" pitchFamily="18" charset="0"/>
              </a:rPr>
              <a:t>Bước 3:</a:t>
            </a:r>
            <a:r>
              <a:rPr lang="en-US" b="1">
                <a:latin typeface="Times New Roman" panose="02020603050405020304" pitchFamily="18" charset="0"/>
              </a:rPr>
              <a:t> </a:t>
            </a:r>
            <a:r>
              <a:rPr lang="en-US">
                <a:latin typeface="Times New Roman" panose="02020603050405020304" pitchFamily="18" charset="0"/>
              </a:rPr>
              <a:t>Tìm chứng thư chữ ký số cần thực hiện gia hạn, thay đổi thông tin</a:t>
            </a:r>
            <a:endParaRPr lang="en-US"/>
          </a:p>
        </p:txBody>
      </p:sp>
      <p:pic>
        <p:nvPicPr>
          <p:cNvPr id="15" name="Picture 14"/>
          <p:cNvPicPr/>
          <p:nvPr/>
        </p:nvPicPr>
        <p:blipFill>
          <a:blip r:embed="rId3"/>
          <a:stretch>
            <a:fillRect/>
          </a:stretch>
        </p:blipFill>
        <p:spPr>
          <a:xfrm>
            <a:off x="1384382" y="2349460"/>
            <a:ext cx="8216817" cy="3213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9667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http://ca.gov.vn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2F1DDA-3B88-494C-A0D6-518834D989F2}" type="slidenum"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23</a:t>
            </a:fld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 flipV="1">
            <a:off x="0" y="-1"/>
            <a:ext cx="8712366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1" name="Title 9"/>
          <p:cNvSpPr>
            <a:spLocks noGrp="1"/>
          </p:cNvSpPr>
          <p:nvPr>
            <p:ph type="title"/>
          </p:nvPr>
        </p:nvSpPr>
        <p:spPr>
          <a:xfrm>
            <a:off x="2971800" y="304800"/>
            <a:ext cx="8839200" cy="579437"/>
          </a:xfrm>
        </p:spPr>
        <p:txBody>
          <a:bodyPr/>
          <a:lstStyle/>
          <a:p>
            <a:pPr lvl="0"/>
            <a:r>
              <a:rPr lang="vi-VN" dirty="0">
                <a:latin typeface="Times New Roman" panose="02020603050405020304" pitchFamily="18" charset="0"/>
                <a:ea typeface="Roboto Medium" panose="02000000000000000000" pitchFamily="2" charset="0"/>
                <a:cs typeface="Times New Roman" panose="02020603050405020304" pitchFamily="18" charset="0"/>
              </a:rPr>
              <a:t>4. HỒ SƠ GIA HẠN VÀ THAY ĐỔI THÔNG TIN</a:t>
            </a:r>
            <a:endParaRPr lang="en-US" dirty="0">
              <a:latin typeface="Times New Roman" panose="02020603050405020304" pitchFamily="18" charset="0"/>
              <a:ea typeface="Roboto Medium" panose="020000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295400" y="975440"/>
            <a:ext cx="7010400" cy="457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</a:rPr>
              <a:t>4.2. THÊM MỚI YÊU CẦU</a:t>
            </a:r>
            <a:endParaRPr lang="en-US" b="1" dirty="0"/>
          </a:p>
        </p:txBody>
      </p:sp>
      <p:sp>
        <p:nvSpPr>
          <p:cNvPr id="10" name="Rectangle 9"/>
          <p:cNvSpPr/>
          <p:nvPr/>
        </p:nvSpPr>
        <p:spPr>
          <a:xfrm>
            <a:off x="1285875" y="1375255"/>
            <a:ext cx="7010400" cy="457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u="sng">
                <a:latin typeface="Times New Roman" panose="02020603050405020304" pitchFamily="18" charset="0"/>
              </a:rPr>
              <a:t>Gia hạn, thay đổi nội dung thông tin chứng thư chữ ký số</a:t>
            </a:r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1304924" y="1750426"/>
            <a:ext cx="8220075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u="sng">
                <a:latin typeface="Times New Roman" panose="02020603050405020304" pitchFamily="18" charset="0"/>
              </a:rPr>
              <a:t>Bước 4:</a:t>
            </a:r>
            <a:r>
              <a:rPr lang="en-US" b="1">
                <a:latin typeface="Times New Roman" panose="02020603050405020304" pitchFamily="18" charset="0"/>
              </a:rPr>
              <a:t> </a:t>
            </a:r>
            <a:r>
              <a:rPr lang="en-US">
                <a:latin typeface="Times New Roman" panose="02020603050405020304" pitchFamily="18" charset="0"/>
              </a:rPr>
              <a:t>Chọn chứng thư chữ ký số cần thực hiện gia hạn, thay đổi thông tin</a:t>
            </a:r>
            <a:endParaRPr lang="en-US"/>
          </a:p>
        </p:txBody>
      </p:sp>
      <p:pic>
        <p:nvPicPr>
          <p:cNvPr id="12" name="Picture 11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4382" y="2436019"/>
            <a:ext cx="7353217" cy="289798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485406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http://ca.gov.vn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2F1DDA-3B88-494C-A0D6-518834D989F2}" type="slidenum"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24</a:t>
            </a:fld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 flipV="1">
            <a:off x="0" y="-1"/>
            <a:ext cx="8712366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1" name="Title 9"/>
          <p:cNvSpPr>
            <a:spLocks noGrp="1"/>
          </p:cNvSpPr>
          <p:nvPr>
            <p:ph type="title"/>
          </p:nvPr>
        </p:nvSpPr>
        <p:spPr>
          <a:xfrm>
            <a:off x="2971800" y="304800"/>
            <a:ext cx="8839200" cy="579437"/>
          </a:xfrm>
        </p:spPr>
        <p:txBody>
          <a:bodyPr/>
          <a:lstStyle/>
          <a:p>
            <a:pPr lvl="0"/>
            <a:r>
              <a:rPr lang="vi-VN" dirty="0">
                <a:latin typeface="Times New Roman" panose="02020603050405020304" pitchFamily="18" charset="0"/>
                <a:ea typeface="Roboto Medium" panose="02000000000000000000" pitchFamily="2" charset="0"/>
                <a:cs typeface="Times New Roman" panose="02020603050405020304" pitchFamily="18" charset="0"/>
              </a:rPr>
              <a:t>4. HỒ SƠ GIA HẠN VÀ THAY ĐỔI THÔNG TIN</a:t>
            </a:r>
            <a:endParaRPr lang="en-US" dirty="0">
              <a:latin typeface="Times New Roman" panose="02020603050405020304" pitchFamily="18" charset="0"/>
              <a:ea typeface="Roboto Medium" panose="020000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295400" y="975440"/>
            <a:ext cx="7010400" cy="457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</a:rPr>
              <a:t>4.2. THÊM MỚI YÊU CẦU</a:t>
            </a:r>
            <a:endParaRPr lang="en-US" b="1" dirty="0"/>
          </a:p>
        </p:txBody>
      </p:sp>
      <p:sp>
        <p:nvSpPr>
          <p:cNvPr id="10" name="Rectangle 9"/>
          <p:cNvSpPr/>
          <p:nvPr/>
        </p:nvSpPr>
        <p:spPr>
          <a:xfrm>
            <a:off x="1285875" y="1375255"/>
            <a:ext cx="7010400" cy="457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u="sng">
                <a:latin typeface="Times New Roman" panose="02020603050405020304" pitchFamily="18" charset="0"/>
              </a:rPr>
              <a:t>Gia hạn, thay đổi nội dung thông tin chứng thư chữ ký số</a:t>
            </a:r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1304924" y="1750426"/>
            <a:ext cx="8220075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u="sng">
                <a:latin typeface="Times New Roman" panose="02020603050405020304" pitchFamily="18" charset="0"/>
              </a:rPr>
              <a:t>Bước 5:</a:t>
            </a:r>
            <a:r>
              <a:rPr lang="en-US" b="1">
                <a:latin typeface="Times New Roman" panose="02020603050405020304" pitchFamily="18" charset="0"/>
              </a:rPr>
              <a:t> </a:t>
            </a:r>
            <a:r>
              <a:rPr lang="en-US">
                <a:latin typeface="Times New Roman" panose="02020603050405020304" pitchFamily="18" charset="0"/>
              </a:rPr>
              <a:t>Điền nội cần thực hiện gia hạn, thay đổi thông tin</a:t>
            </a:r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" y="2236634"/>
            <a:ext cx="9816827" cy="4142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2044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http://ca.gov.vn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2F1DDA-3B88-494C-A0D6-518834D989F2}" type="slidenum"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25</a:t>
            </a:fld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 flipV="1">
            <a:off x="0" y="-1"/>
            <a:ext cx="8712366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1" name="Title 9"/>
          <p:cNvSpPr>
            <a:spLocks noGrp="1"/>
          </p:cNvSpPr>
          <p:nvPr>
            <p:ph type="title"/>
          </p:nvPr>
        </p:nvSpPr>
        <p:spPr>
          <a:xfrm>
            <a:off x="2971800" y="304800"/>
            <a:ext cx="8839200" cy="579437"/>
          </a:xfrm>
        </p:spPr>
        <p:txBody>
          <a:bodyPr/>
          <a:lstStyle/>
          <a:p>
            <a:pPr lvl="0"/>
            <a:r>
              <a:rPr lang="vi-VN" dirty="0">
                <a:latin typeface="Times New Roman" panose="02020603050405020304" pitchFamily="18" charset="0"/>
                <a:ea typeface="Roboto Medium" panose="02000000000000000000" pitchFamily="2" charset="0"/>
                <a:cs typeface="Times New Roman" panose="02020603050405020304" pitchFamily="18" charset="0"/>
              </a:rPr>
              <a:t>4. HỒ SƠ GIA HẠN VÀ THAY ĐỔI THÔNG TIN</a:t>
            </a:r>
            <a:endParaRPr lang="en-US" dirty="0">
              <a:latin typeface="Times New Roman" panose="02020603050405020304" pitchFamily="18" charset="0"/>
              <a:ea typeface="Roboto Medium" panose="020000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295400" y="975440"/>
            <a:ext cx="7010400" cy="457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</a:rPr>
              <a:t>4.2. THÊM MỚI YÊU CẦU</a:t>
            </a:r>
            <a:endParaRPr lang="en-US" b="1" dirty="0"/>
          </a:p>
        </p:txBody>
      </p:sp>
      <p:sp>
        <p:nvSpPr>
          <p:cNvPr id="10" name="Rectangle 9"/>
          <p:cNvSpPr/>
          <p:nvPr/>
        </p:nvSpPr>
        <p:spPr>
          <a:xfrm>
            <a:off x="1285875" y="1375255"/>
            <a:ext cx="7010400" cy="457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u="sng">
                <a:latin typeface="Times New Roman" panose="02020603050405020304" pitchFamily="18" charset="0"/>
              </a:rPr>
              <a:t>Khôi phục thiết bị lưu khóa bí mật</a:t>
            </a:r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1304925" y="1750426"/>
            <a:ext cx="701040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u="sng">
                <a:latin typeface="Times New Roman" panose="02020603050405020304" pitchFamily="18" charset="0"/>
              </a:rPr>
              <a:t>Bước 1:</a:t>
            </a:r>
            <a:r>
              <a:rPr lang="en-US" b="1">
                <a:latin typeface="Times New Roman" panose="02020603050405020304" pitchFamily="18" charset="0"/>
              </a:rPr>
              <a:t> </a:t>
            </a:r>
            <a:r>
              <a:rPr lang="en-US">
                <a:latin typeface="Times New Roman" panose="02020603050405020304" pitchFamily="18" charset="0"/>
              </a:rPr>
              <a:t>Nhấp chọn “Thêm yêu cầu”</a:t>
            </a:r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1389145" y="3208613"/>
            <a:ext cx="866925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u="sng">
                <a:latin typeface="Times New Roman" panose="02020603050405020304" pitchFamily="18" charset="0"/>
                <a:ea typeface="Calibri" panose="020F0502020204030204" pitchFamily="34" charset="0"/>
              </a:rPr>
              <a:t>Bước 2:</a:t>
            </a:r>
            <a:r>
              <a:rPr lang="en-US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>
                <a:latin typeface="Times New Roman" panose="02020603050405020304" pitchFamily="18" charset="0"/>
              </a:rPr>
              <a:t>Tìm thiết bị cần thực hiện khôi phục</a:t>
            </a:r>
            <a:endParaRPr lang="en-US"/>
          </a:p>
        </p:txBody>
      </p:sp>
      <p:pic>
        <p:nvPicPr>
          <p:cNvPr id="15" name="Picture 1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9145" y="2253428"/>
            <a:ext cx="5857875" cy="89154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89145" y="3641590"/>
            <a:ext cx="9031287" cy="2579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57608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http://ca.gov.vn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2F1DDA-3B88-494C-A0D6-518834D989F2}" type="slidenum"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26</a:t>
            </a:fld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 flipV="1">
            <a:off x="0" y="-1"/>
            <a:ext cx="8712366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1" name="Title 9"/>
          <p:cNvSpPr>
            <a:spLocks noGrp="1"/>
          </p:cNvSpPr>
          <p:nvPr>
            <p:ph type="title"/>
          </p:nvPr>
        </p:nvSpPr>
        <p:spPr>
          <a:xfrm>
            <a:off x="2971800" y="304800"/>
            <a:ext cx="8839200" cy="579437"/>
          </a:xfrm>
        </p:spPr>
        <p:txBody>
          <a:bodyPr/>
          <a:lstStyle/>
          <a:p>
            <a:pPr lvl="0"/>
            <a:r>
              <a:rPr lang="vi-VN" dirty="0">
                <a:latin typeface="Times New Roman" panose="02020603050405020304" pitchFamily="18" charset="0"/>
                <a:ea typeface="Roboto Medium" panose="02000000000000000000" pitchFamily="2" charset="0"/>
                <a:cs typeface="Times New Roman" panose="02020603050405020304" pitchFamily="18" charset="0"/>
              </a:rPr>
              <a:t>4. HỒ SƠ GIA HẠN VÀ THAY ĐỔI THÔNG TIN</a:t>
            </a:r>
            <a:endParaRPr lang="en-US" dirty="0">
              <a:latin typeface="Times New Roman" panose="02020603050405020304" pitchFamily="18" charset="0"/>
              <a:ea typeface="Roboto Medium" panose="020000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295400" y="975440"/>
            <a:ext cx="7010400" cy="457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</a:rPr>
              <a:t>4.3. NỘP HỒ SƠ</a:t>
            </a:r>
            <a:endParaRPr lang="en-US" b="1" dirty="0"/>
          </a:p>
        </p:txBody>
      </p:sp>
      <p:pic>
        <p:nvPicPr>
          <p:cNvPr id="12" name="Picture 11"/>
          <p:cNvPicPr/>
          <p:nvPr/>
        </p:nvPicPr>
        <p:blipFill>
          <a:blip r:embed="rId3"/>
          <a:stretch>
            <a:fillRect/>
          </a:stretch>
        </p:blipFill>
        <p:spPr>
          <a:xfrm>
            <a:off x="1322716" y="1534623"/>
            <a:ext cx="8583283" cy="4485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5044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http://ca.gov.vn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2F1DDA-3B88-494C-A0D6-518834D989F2}" type="slidenum"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27</a:t>
            </a:fld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 flipV="1">
            <a:off x="0" y="-1"/>
            <a:ext cx="8712366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1" name="Title 9"/>
          <p:cNvSpPr>
            <a:spLocks noGrp="1"/>
          </p:cNvSpPr>
          <p:nvPr>
            <p:ph type="title"/>
          </p:nvPr>
        </p:nvSpPr>
        <p:spPr>
          <a:xfrm>
            <a:off x="2971800" y="304800"/>
            <a:ext cx="8839200" cy="579437"/>
          </a:xfrm>
        </p:spPr>
        <p:txBody>
          <a:bodyPr/>
          <a:lstStyle/>
          <a:p>
            <a:pPr lvl="0"/>
            <a:r>
              <a:rPr lang="vi-VN" dirty="0">
                <a:latin typeface="Times New Roman" panose="02020603050405020304" pitchFamily="18" charset="0"/>
                <a:ea typeface="Roboto Medium" panose="02000000000000000000" pitchFamily="2" charset="0"/>
                <a:cs typeface="Times New Roman" panose="02020603050405020304" pitchFamily="18" charset="0"/>
              </a:rPr>
              <a:t>4. HỒ SƠ GIA HẠN VÀ THAY ĐỔI THÔNG TIN</a:t>
            </a:r>
            <a:endParaRPr lang="en-US" dirty="0">
              <a:latin typeface="Times New Roman" panose="02020603050405020304" pitchFamily="18" charset="0"/>
              <a:ea typeface="Roboto Medium" panose="020000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295400" y="975440"/>
            <a:ext cx="8763000" cy="457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</a:rPr>
              <a:t>4.4. NHẬN KẾT QUẢ HỒ SƠ GIA HẠN, THAY ĐỔI NỘI DUNG THÔNG TIN</a:t>
            </a:r>
            <a:endParaRPr lang="en-US" b="1" dirty="0"/>
          </a:p>
        </p:txBody>
      </p:sp>
      <p:pic>
        <p:nvPicPr>
          <p:cNvPr id="8" name="Picture 7" descr="A screenshot of a computer&#10;&#10;AI-generated content may be incorrect."/>
          <p:cNvPicPr/>
          <p:nvPr/>
        </p:nvPicPr>
        <p:blipFill>
          <a:blip r:embed="rId3"/>
          <a:stretch>
            <a:fillRect/>
          </a:stretch>
        </p:blipFill>
        <p:spPr>
          <a:xfrm>
            <a:off x="1384382" y="2135860"/>
            <a:ext cx="6921417" cy="29695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1295400" y="1567152"/>
            <a:ext cx="701040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u="sng">
                <a:latin typeface="Times New Roman" panose="02020603050405020304" pitchFamily="18" charset="0"/>
              </a:rPr>
              <a:t>Bước 1:</a:t>
            </a:r>
            <a:r>
              <a:rPr lang="en-US" b="1">
                <a:latin typeface="Times New Roman" panose="02020603050405020304" pitchFamily="18" charset="0"/>
              </a:rPr>
              <a:t> </a:t>
            </a:r>
            <a:r>
              <a:rPr lang="vi-VN">
                <a:latin typeface="Times New Roman" panose="02020603050405020304" pitchFamily="18" charset="0"/>
              </a:rPr>
              <a:t>Vào mục “Hồ sơ yêu cầu” =&gt; “Hồ sơ đã hoàn thành”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9899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http://ca.gov.vn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2F1DDA-3B88-494C-A0D6-518834D989F2}" type="slidenum"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28</a:t>
            </a:fld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 flipV="1">
            <a:off x="0" y="-1"/>
            <a:ext cx="8712366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1" name="Title 9"/>
          <p:cNvSpPr>
            <a:spLocks noGrp="1"/>
          </p:cNvSpPr>
          <p:nvPr>
            <p:ph type="title"/>
          </p:nvPr>
        </p:nvSpPr>
        <p:spPr>
          <a:xfrm>
            <a:off x="2971800" y="304800"/>
            <a:ext cx="8839200" cy="579437"/>
          </a:xfrm>
        </p:spPr>
        <p:txBody>
          <a:bodyPr/>
          <a:lstStyle/>
          <a:p>
            <a:pPr lvl="0"/>
            <a:r>
              <a:rPr lang="vi-VN" dirty="0">
                <a:latin typeface="Times New Roman" panose="02020603050405020304" pitchFamily="18" charset="0"/>
                <a:ea typeface="Roboto Medium" panose="02000000000000000000" pitchFamily="2" charset="0"/>
                <a:cs typeface="Times New Roman" panose="02020603050405020304" pitchFamily="18" charset="0"/>
              </a:rPr>
              <a:t>4. HỒ SƠ GIA HẠN VÀ THAY ĐỔI THÔNG TIN</a:t>
            </a:r>
            <a:endParaRPr lang="en-US" dirty="0">
              <a:latin typeface="Times New Roman" panose="02020603050405020304" pitchFamily="18" charset="0"/>
              <a:ea typeface="Roboto Medium" panose="020000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295400" y="975440"/>
            <a:ext cx="8763000" cy="457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</a:rPr>
              <a:t>4.4. NHẬN KẾT QUẢ HỒ SƠ GIA HẠN, THAY ĐỔI NỘI DUNG THÔNG TIN</a:t>
            </a:r>
            <a:endParaRPr lang="en-US" b="1" dirty="0"/>
          </a:p>
        </p:txBody>
      </p:sp>
      <p:sp>
        <p:nvSpPr>
          <p:cNvPr id="9" name="Rectangle 8"/>
          <p:cNvSpPr/>
          <p:nvPr/>
        </p:nvSpPr>
        <p:spPr>
          <a:xfrm>
            <a:off x="1295400" y="1447800"/>
            <a:ext cx="701040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u="sng">
                <a:latin typeface="Times New Roman" panose="02020603050405020304" pitchFamily="18" charset="0"/>
              </a:rPr>
              <a:t>Bước 2:</a:t>
            </a:r>
            <a:r>
              <a:rPr lang="en-US" b="1">
                <a:latin typeface="Times New Roman" panose="02020603050405020304" pitchFamily="18" charset="0"/>
              </a:rPr>
              <a:t> </a:t>
            </a:r>
            <a:r>
              <a:rPr lang="vi-VN">
                <a:latin typeface="Times New Roman" panose="02020603050405020304" pitchFamily="18" charset="0"/>
              </a:rPr>
              <a:t>Vào mục “Hồ sơ yêu cầu” =&gt; “Hồ sơ đã hoàn thành”</a:t>
            </a:r>
            <a:endParaRPr lang="en-US"/>
          </a:p>
        </p:txBody>
      </p:sp>
      <p:pic>
        <p:nvPicPr>
          <p:cNvPr id="10" name="Picture 9" descr="A screenshot of a computer&#10;&#10;AI-generated content may be incorrect."/>
          <p:cNvPicPr/>
          <p:nvPr/>
        </p:nvPicPr>
        <p:blipFill>
          <a:blip r:embed="rId3"/>
          <a:stretch>
            <a:fillRect/>
          </a:stretch>
        </p:blipFill>
        <p:spPr>
          <a:xfrm>
            <a:off x="1295400" y="1981200"/>
            <a:ext cx="8686800" cy="4325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19217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http://ca.gov.vn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2F1DDA-3B88-494C-A0D6-518834D989F2}" type="slidenum"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29</a:t>
            </a:fld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 flipV="1">
            <a:off x="0" y="-1"/>
            <a:ext cx="8712366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1" name="Title 9"/>
          <p:cNvSpPr>
            <a:spLocks noGrp="1"/>
          </p:cNvSpPr>
          <p:nvPr>
            <p:ph type="title"/>
          </p:nvPr>
        </p:nvSpPr>
        <p:spPr>
          <a:xfrm>
            <a:off x="2971800" y="304800"/>
            <a:ext cx="8839200" cy="579437"/>
          </a:xfrm>
        </p:spPr>
        <p:txBody>
          <a:bodyPr/>
          <a:lstStyle/>
          <a:p>
            <a:pPr lvl="0"/>
            <a:r>
              <a:rPr lang="en-US" dirty="0">
                <a:latin typeface="Times New Roman" panose="02020603050405020304" pitchFamily="18" charset="0"/>
                <a:ea typeface="Roboto Medium" panose="02000000000000000000" pitchFamily="2" charset="0"/>
                <a:cs typeface="Times New Roman" panose="02020603050405020304" pitchFamily="18" charset="0"/>
              </a:rPr>
              <a:t>5. XỬ LÝ HỒ SƠ BỊ TỪ CHỐI, YÊU CẦU BỔ SUNG</a:t>
            </a:r>
          </a:p>
        </p:txBody>
      </p:sp>
      <p:sp>
        <p:nvSpPr>
          <p:cNvPr id="9" name="Rectangle 8"/>
          <p:cNvSpPr/>
          <p:nvPr/>
        </p:nvSpPr>
        <p:spPr>
          <a:xfrm>
            <a:off x="1333959" y="1167456"/>
            <a:ext cx="701040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u="sng" dirty="0" err="1">
                <a:latin typeface="Times New Roman" panose="02020603050405020304" pitchFamily="18" charset="0"/>
              </a:rPr>
              <a:t>Bước</a:t>
            </a:r>
            <a:r>
              <a:rPr lang="en-US" b="1" u="sng" dirty="0">
                <a:latin typeface="Times New Roman" panose="02020603050405020304" pitchFamily="18" charset="0"/>
              </a:rPr>
              <a:t> 1:</a:t>
            </a:r>
            <a:r>
              <a:rPr lang="en-US" b="1" dirty="0">
                <a:latin typeface="Times New Roman" panose="02020603050405020304" pitchFamily="18" charset="0"/>
              </a:rPr>
              <a:t> </a:t>
            </a:r>
            <a:r>
              <a:rPr lang="vi-VN" dirty="0">
                <a:latin typeface="Times New Roman" panose="02020603050405020304" pitchFamily="18" charset="0"/>
              </a:rPr>
              <a:t>Vào mục “Hồ sơ yêu cầu” =&gt; “Hồ sơ từ chối xử lý”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1600" y="1958506"/>
            <a:ext cx="9915525" cy="3768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06357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609600" y="1066800"/>
            <a:ext cx="11277600" cy="5334000"/>
          </a:xfrm>
        </p:spPr>
        <p:txBody>
          <a:bodyPr/>
          <a:lstStyle/>
          <a:p>
            <a:pPr marL="0" indent="0">
              <a:buNone/>
            </a:pPr>
            <a:r>
              <a:rPr lang="en-US" sz="1800" b="1" u="sng"/>
              <a:t>Bước 1:</a:t>
            </a:r>
            <a:r>
              <a:rPr lang="en-US" sz="1800"/>
              <a:t> Truy cập địa chỉ </a:t>
            </a:r>
            <a:r>
              <a:rPr lang="en-US" sz="1800">
                <a:hlinkClick r:id="rId3"/>
              </a:rPr>
              <a:t>http://dichvucong.ca.gov.vn</a:t>
            </a:r>
            <a:r>
              <a:rPr lang="en-US" sz="1800"/>
              <a:t> để đăng ký tài khoản.</a:t>
            </a:r>
            <a:endParaRPr lang="en-US"/>
          </a:p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http://ca.gov.vn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2F1DDA-3B88-494C-A0D6-518834D989F2}" type="slidenum"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3</a:t>
            </a:fld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 flipV="1">
            <a:off x="0" y="-1"/>
            <a:ext cx="8712366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1" name="Title 9"/>
          <p:cNvSpPr>
            <a:spLocks noGrp="1"/>
          </p:cNvSpPr>
          <p:nvPr>
            <p:ph type="title"/>
          </p:nvPr>
        </p:nvSpPr>
        <p:spPr>
          <a:xfrm>
            <a:off x="2971800" y="304800"/>
            <a:ext cx="9220200" cy="579437"/>
          </a:xfrm>
        </p:spPr>
        <p:txBody>
          <a:bodyPr/>
          <a:lstStyle/>
          <a:p>
            <a:pPr lvl="0"/>
            <a:r>
              <a:rPr lang="en-US" dirty="0">
                <a:latin typeface="Times New Roman" panose="02020603050405020304" pitchFamily="18" charset="0"/>
                <a:ea typeface="Roboto Medium" panose="02000000000000000000" pitchFamily="2" charset="0"/>
                <a:cs typeface="Times New Roman" panose="02020603050405020304" pitchFamily="18" charset="0"/>
              </a:rPr>
              <a:t>1. ĐĂNG KÝ TÀI KHOẢN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3000" y="1557597"/>
            <a:ext cx="10125075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79492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http://ca.gov.vn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2F1DDA-3B88-494C-A0D6-518834D989F2}" type="slidenum"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30</a:t>
            </a:fld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 flipV="1">
            <a:off x="0" y="-1"/>
            <a:ext cx="8712366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1" name="Title 9"/>
          <p:cNvSpPr>
            <a:spLocks noGrp="1"/>
          </p:cNvSpPr>
          <p:nvPr>
            <p:ph type="title"/>
          </p:nvPr>
        </p:nvSpPr>
        <p:spPr>
          <a:xfrm>
            <a:off x="2971800" y="304800"/>
            <a:ext cx="8839200" cy="579437"/>
          </a:xfrm>
        </p:spPr>
        <p:txBody>
          <a:bodyPr/>
          <a:lstStyle/>
          <a:p>
            <a:pPr lvl="0"/>
            <a:r>
              <a:rPr lang="en-US" dirty="0">
                <a:latin typeface="Times New Roman" panose="02020603050405020304" pitchFamily="18" charset="0"/>
                <a:ea typeface="Roboto Medium" panose="02000000000000000000" pitchFamily="2" charset="0"/>
                <a:cs typeface="Times New Roman" panose="02020603050405020304" pitchFamily="18" charset="0"/>
              </a:rPr>
              <a:t>5. XỬ LÝ HỒ SƠ BỊ TỪ CHỐI, YÊU CẦU BỔ SUNG</a:t>
            </a:r>
          </a:p>
        </p:txBody>
      </p:sp>
      <p:sp>
        <p:nvSpPr>
          <p:cNvPr id="9" name="Rectangle 8"/>
          <p:cNvSpPr/>
          <p:nvPr/>
        </p:nvSpPr>
        <p:spPr>
          <a:xfrm>
            <a:off x="1292525" y="1153797"/>
            <a:ext cx="701040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u="sng" dirty="0" err="1">
                <a:latin typeface="Times New Roman" panose="02020603050405020304" pitchFamily="18" charset="0"/>
              </a:rPr>
              <a:t>Bước</a:t>
            </a:r>
            <a:r>
              <a:rPr lang="en-US" b="1" u="sng" dirty="0">
                <a:latin typeface="Times New Roman" panose="02020603050405020304" pitchFamily="18" charset="0"/>
              </a:rPr>
              <a:t> 2:</a:t>
            </a:r>
            <a:r>
              <a:rPr lang="en-US" b="1" dirty="0">
                <a:latin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</a:rPr>
              <a:t>Mở</a:t>
            </a:r>
            <a:r>
              <a:rPr lang="en-US" dirty="0">
                <a:latin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</a:rPr>
              <a:t>hồ</a:t>
            </a:r>
            <a:r>
              <a:rPr lang="en-US" dirty="0">
                <a:latin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</a:rPr>
              <a:t>sơ</a:t>
            </a:r>
            <a:r>
              <a:rPr lang="en-US" dirty="0">
                <a:latin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</a:rPr>
              <a:t>chọn</a:t>
            </a:r>
            <a:r>
              <a:rPr lang="en-US" dirty="0">
                <a:latin typeface="Times New Roman" panose="02020603050405020304" pitchFamily="18" charset="0"/>
              </a:rPr>
              <a:t> “</a:t>
            </a:r>
            <a:r>
              <a:rPr lang="en-US" dirty="0" err="1">
                <a:latin typeface="Times New Roman" panose="02020603050405020304" pitchFamily="18" charset="0"/>
              </a:rPr>
              <a:t>Chuyển</a:t>
            </a:r>
            <a:r>
              <a:rPr lang="en-US" dirty="0">
                <a:latin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</a:rPr>
              <a:t>về</a:t>
            </a:r>
            <a:r>
              <a:rPr lang="en-US" dirty="0">
                <a:latin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</a:rPr>
              <a:t>soạn</a:t>
            </a:r>
            <a:r>
              <a:rPr lang="en-US" dirty="0">
                <a:latin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</a:rPr>
              <a:t>thảo</a:t>
            </a:r>
            <a:r>
              <a:rPr lang="en-US" dirty="0">
                <a:latin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</a:rPr>
              <a:t>bổ</a:t>
            </a:r>
            <a:r>
              <a:rPr lang="en-US" dirty="0">
                <a:latin typeface="Times New Roman" panose="02020603050405020304" pitchFamily="18" charset="0"/>
              </a:rPr>
              <a:t> sung </a:t>
            </a:r>
            <a:r>
              <a:rPr lang="en-US" dirty="0" err="1">
                <a:latin typeface="Times New Roman" panose="02020603050405020304" pitchFamily="18" charset="0"/>
              </a:rPr>
              <a:t>hồ</a:t>
            </a:r>
            <a:r>
              <a:rPr lang="en-US" dirty="0">
                <a:latin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</a:rPr>
              <a:t>sơ</a:t>
            </a:r>
            <a:r>
              <a:rPr lang="en-US" dirty="0">
                <a:latin typeface="Times New Roman" panose="02020603050405020304" pitchFamily="18" charset="0"/>
              </a:rPr>
              <a:t>”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2525" y="1931189"/>
            <a:ext cx="9572625" cy="4471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55182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http://ca.gov.vn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2F1DDA-3B88-494C-A0D6-518834D989F2}" type="slidenum"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31</a:t>
            </a:fld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 flipV="1">
            <a:off x="0" y="-1"/>
            <a:ext cx="8712366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1" name="Title 9"/>
          <p:cNvSpPr>
            <a:spLocks noGrp="1"/>
          </p:cNvSpPr>
          <p:nvPr>
            <p:ph type="title"/>
          </p:nvPr>
        </p:nvSpPr>
        <p:spPr>
          <a:xfrm>
            <a:off x="2971800" y="304800"/>
            <a:ext cx="8839200" cy="579437"/>
          </a:xfrm>
        </p:spPr>
        <p:txBody>
          <a:bodyPr/>
          <a:lstStyle/>
          <a:p>
            <a:pPr lvl="0"/>
            <a:r>
              <a:rPr lang="en-US" dirty="0">
                <a:latin typeface="Times New Roman" panose="02020603050405020304" pitchFamily="18" charset="0"/>
                <a:ea typeface="Roboto Medium" panose="02000000000000000000" pitchFamily="2" charset="0"/>
                <a:cs typeface="Times New Roman" panose="02020603050405020304" pitchFamily="18" charset="0"/>
              </a:rPr>
              <a:t>5. XỬ LÝ HỒ SƠ BỊ TỪ CHỐI, YÊU CẦU BỔ SUNG</a:t>
            </a:r>
          </a:p>
        </p:txBody>
      </p:sp>
      <p:sp>
        <p:nvSpPr>
          <p:cNvPr id="9" name="Rectangle 8"/>
          <p:cNvSpPr/>
          <p:nvPr/>
        </p:nvSpPr>
        <p:spPr>
          <a:xfrm>
            <a:off x="1219200" y="1174951"/>
            <a:ext cx="701040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u="sng" dirty="0" err="1">
                <a:latin typeface="Times New Roman" panose="02020603050405020304" pitchFamily="18" charset="0"/>
              </a:rPr>
              <a:t>Bước</a:t>
            </a:r>
            <a:r>
              <a:rPr lang="en-US" b="1" u="sng" dirty="0">
                <a:latin typeface="Times New Roman" panose="02020603050405020304" pitchFamily="18" charset="0"/>
              </a:rPr>
              <a:t> 3:</a:t>
            </a:r>
            <a:r>
              <a:rPr lang="en-US" b="1" dirty="0">
                <a:latin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</a:rPr>
              <a:t>Chỉnh</a:t>
            </a:r>
            <a:r>
              <a:rPr lang="en-US" dirty="0">
                <a:latin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</a:rPr>
              <a:t>sửa</a:t>
            </a:r>
            <a:r>
              <a:rPr lang="en-US" dirty="0">
                <a:latin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</a:rPr>
              <a:t>lại</a:t>
            </a:r>
            <a:r>
              <a:rPr lang="en-US" dirty="0">
                <a:latin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</a:rPr>
              <a:t>hồ</a:t>
            </a:r>
            <a:r>
              <a:rPr lang="en-US" dirty="0">
                <a:latin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</a:rPr>
              <a:t>sơ</a:t>
            </a:r>
            <a:r>
              <a:rPr lang="en-US" dirty="0">
                <a:latin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</a:rPr>
              <a:t>theo</a:t>
            </a:r>
            <a:r>
              <a:rPr lang="en-US" dirty="0">
                <a:latin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</a:rPr>
              <a:t>yêu</a:t>
            </a:r>
            <a:r>
              <a:rPr lang="en-US" dirty="0">
                <a:latin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</a:rPr>
              <a:t>cầu</a:t>
            </a:r>
            <a:r>
              <a:rPr lang="en-US" dirty="0">
                <a:latin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</a:rPr>
              <a:t>và</a:t>
            </a:r>
            <a:r>
              <a:rPr lang="en-US" dirty="0">
                <a:latin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</a:rPr>
              <a:t>thực</a:t>
            </a:r>
            <a:r>
              <a:rPr lang="en-US" dirty="0">
                <a:latin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</a:rPr>
              <a:t>hiện</a:t>
            </a:r>
            <a:r>
              <a:rPr lang="en-US" dirty="0">
                <a:latin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</a:rPr>
              <a:t>nộp</a:t>
            </a:r>
            <a:r>
              <a:rPr lang="en-US" dirty="0">
                <a:latin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</a:rPr>
              <a:t>lại</a:t>
            </a:r>
            <a:r>
              <a:rPr lang="en-US" dirty="0">
                <a:latin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</a:rPr>
              <a:t>hồ</a:t>
            </a:r>
            <a:r>
              <a:rPr lang="en-US" dirty="0">
                <a:latin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</a:rPr>
              <a:t>sơ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5887" y="1973496"/>
            <a:ext cx="8582025" cy="4069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0044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Times New Roman" panose="02020603050405020304" pitchFamily="18" charset="0"/>
                <a:ea typeface="Roboto Medium" panose="02000000000000000000" pitchFamily="2" charset="0"/>
                <a:cs typeface="Times New Roman" panose="02020603050405020304" pitchFamily="18" charset="0"/>
              </a:rPr>
              <a:t>6. KIẾN NGHỊ, ĐỀ XUẤT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http://ca.gov.vn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2F1DDA-3B88-494C-A0D6-518834D989F2}" type="slidenum"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32</a:t>
            </a:fld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990600" y="967840"/>
            <a:ext cx="10591800" cy="5444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phòng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tỉnh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ủy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ủy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Sở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Khoa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nghệ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tỉnh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phố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huấn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tuyên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truyền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rộng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Ban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yếu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phủ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quản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lý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ký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chuyên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vụ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cụ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đăng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ký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quản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lý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ký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chuyên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vụ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tỉnh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phố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tại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Nghị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68/2024/NĐ-CP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Ban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yếu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phủ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Cục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Chứng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mật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tin.</a:t>
            </a:r>
          </a:p>
          <a:p>
            <a:pPr algn="just">
              <a:lnSpc>
                <a:spcPct val="150000"/>
              </a:lnSpc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khai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thoại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dây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nóng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mối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liên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hỗ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trợ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tỉnh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phố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quá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đăng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ký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quản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lý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ký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chuyên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vụ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đặc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biệt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phường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đặc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khu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>
              <a:lnSpc>
                <a:spcPct val="150000"/>
              </a:lnSpc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Khẩn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trương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đăng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ký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cấp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chứng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thư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ký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chuyên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vụ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phục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vụ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ký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xác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gửi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Cục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Chứng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mật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tin</a:t>
            </a:r>
          </a:p>
          <a:p>
            <a:pPr algn="just">
              <a:lnSpc>
                <a:spcPct val="150000"/>
              </a:lnSpc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Rà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soát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triệt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hồi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thiết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lưu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khóa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bí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mật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USB Token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thuê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bao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đặc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biệt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sắp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xếp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38894641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67000" y="2286001"/>
            <a:ext cx="7391400" cy="1904999"/>
          </a:xfrm>
        </p:spPr>
        <p:txBody>
          <a:bodyPr/>
          <a:lstStyle/>
          <a:p>
            <a:pPr marL="0" indent="0" algn="ctr"/>
            <a:r>
              <a:rPr lang="en-US" sz="4800" dirty="0">
                <a:latin typeface="Times New Roman" panose="02020603050405020304" pitchFamily="18" charset="0"/>
                <a:ea typeface="Roboto Medium" panose="02000000000000000000" pitchFamily="2" charset="0"/>
                <a:cs typeface="Times New Roman" panose="02020603050405020304" pitchFamily="18" charset="0"/>
              </a:rPr>
              <a:t>TRÂN TRỌNG CẢM ƠN!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http://ca.gov.vn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2F1DDA-3B88-494C-A0D6-518834D989F2}" type="slidenum"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33</a:t>
            </a:fld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84523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http://ca.gov.vn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2F1DDA-3B88-494C-A0D6-518834D989F2}" type="slidenum"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4</a:t>
            </a:fld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 flipV="1">
            <a:off x="0" y="-1"/>
            <a:ext cx="8712366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1" name="Title 9"/>
          <p:cNvSpPr>
            <a:spLocks noGrp="1"/>
          </p:cNvSpPr>
          <p:nvPr>
            <p:ph type="title"/>
          </p:nvPr>
        </p:nvSpPr>
        <p:spPr>
          <a:xfrm>
            <a:off x="2971800" y="304800"/>
            <a:ext cx="9220200" cy="579437"/>
          </a:xfrm>
        </p:spPr>
        <p:txBody>
          <a:bodyPr/>
          <a:lstStyle/>
          <a:p>
            <a:pPr lvl="0"/>
            <a:r>
              <a:rPr lang="en-US" dirty="0">
                <a:latin typeface="Times New Roman" panose="02020603050405020304" pitchFamily="18" charset="0"/>
                <a:ea typeface="Roboto Medium" panose="02000000000000000000" pitchFamily="2" charset="0"/>
                <a:cs typeface="Times New Roman" panose="02020603050405020304" pitchFamily="18" charset="0"/>
              </a:rPr>
              <a:t>1. ĐĂNG KÝ TÀI KHOẢN</a:t>
            </a:r>
          </a:p>
        </p:txBody>
      </p:sp>
      <p:sp>
        <p:nvSpPr>
          <p:cNvPr id="7" name="Rectangle 6"/>
          <p:cNvSpPr/>
          <p:nvPr/>
        </p:nvSpPr>
        <p:spPr>
          <a:xfrm>
            <a:off x="8610600" y="1295400"/>
            <a:ext cx="3403434" cy="28161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sz="1600" b="1" u="sng" dirty="0" err="1">
                <a:latin typeface="Times New Roman" panose="02020603050405020304" pitchFamily="18" charset="0"/>
                <a:ea typeface="Calibri" panose="020F0502020204030204" pitchFamily="34" charset="0"/>
              </a:rPr>
              <a:t>Bước</a:t>
            </a:r>
            <a:r>
              <a:rPr lang="en-US" sz="1600" b="1" u="sng" dirty="0">
                <a:latin typeface="Times New Roman" panose="02020603050405020304" pitchFamily="18" charset="0"/>
                <a:ea typeface="Calibri" panose="020F0502020204030204" pitchFamily="34" charset="0"/>
              </a:rPr>
              <a:t> 2:</a:t>
            </a:r>
            <a:r>
              <a:rPr lang="en-US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Nhập</a:t>
            </a:r>
            <a:r>
              <a:rPr lang="en-US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thông</a:t>
            </a:r>
            <a:r>
              <a:rPr lang="en-US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 tin </a:t>
            </a:r>
            <a:r>
              <a:rPr lang="en-US" sz="1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đăng</a:t>
            </a:r>
            <a:r>
              <a:rPr lang="en-US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ký</a:t>
            </a:r>
            <a:r>
              <a:rPr lang="en-US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:</a:t>
            </a: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sz="1500" dirty="0">
                <a:latin typeface="Times New Roman" panose="02020603050405020304" pitchFamily="18" charset="0"/>
                <a:ea typeface="Calibri" panose="020F0502020204030204" pitchFamily="34" charset="0"/>
              </a:rPr>
              <a:t>1. </a:t>
            </a:r>
            <a:r>
              <a:rPr lang="en-US" sz="15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Chọn</a:t>
            </a:r>
            <a:r>
              <a:rPr lang="en-US" sz="15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5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cơ</a:t>
            </a:r>
            <a:r>
              <a:rPr lang="en-US" sz="15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5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quan</a:t>
            </a:r>
            <a:r>
              <a:rPr lang="en-US" sz="1500" dirty="0"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15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tổ</a:t>
            </a:r>
            <a:r>
              <a:rPr lang="en-US" sz="15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5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chức</a:t>
            </a:r>
            <a:endParaRPr lang="en-US" sz="1500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sz="1500" dirty="0">
                <a:latin typeface="Times New Roman" panose="02020603050405020304" pitchFamily="18" charset="0"/>
                <a:ea typeface="Calibri" panose="020F0502020204030204" pitchFamily="34" charset="0"/>
              </a:rPr>
              <a:t>2. </a:t>
            </a:r>
            <a:r>
              <a:rPr lang="en-US" sz="15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Thông</a:t>
            </a:r>
            <a:r>
              <a:rPr lang="en-US" sz="1500" dirty="0">
                <a:latin typeface="Times New Roman" panose="02020603050405020304" pitchFamily="18" charset="0"/>
                <a:ea typeface="Calibri" panose="020F0502020204030204" pitchFamily="34" charset="0"/>
              </a:rPr>
              <a:t> tin </a:t>
            </a:r>
            <a:r>
              <a:rPr lang="en-US" sz="15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tài</a:t>
            </a:r>
            <a:r>
              <a:rPr lang="en-US" sz="15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5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khoản</a:t>
            </a:r>
            <a:r>
              <a:rPr lang="en-US" sz="1500" dirty="0">
                <a:latin typeface="Times New Roman" panose="02020603050405020304" pitchFamily="18" charset="0"/>
                <a:ea typeface="Calibri" panose="020F0502020204030204" pitchFamily="34" charset="0"/>
              </a:rPr>
              <a:t>:</a:t>
            </a: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sz="1500" dirty="0">
                <a:latin typeface="Times New Roman" panose="02020603050405020304" pitchFamily="18" charset="0"/>
                <a:ea typeface="Calibri" panose="020F0502020204030204" pitchFamily="34" charset="0"/>
              </a:rPr>
              <a:t>- </a:t>
            </a:r>
            <a:r>
              <a:rPr lang="en-US" sz="15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Tên</a:t>
            </a:r>
            <a:r>
              <a:rPr lang="en-US" sz="15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5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cơ</a:t>
            </a:r>
            <a:r>
              <a:rPr lang="en-US" sz="15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5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quan</a:t>
            </a:r>
            <a:r>
              <a:rPr lang="en-US" sz="1500" dirty="0"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15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tổ</a:t>
            </a:r>
            <a:r>
              <a:rPr lang="en-US" sz="15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5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chức</a:t>
            </a:r>
            <a:r>
              <a:rPr lang="en-US" sz="1500" dirty="0">
                <a:latin typeface="Times New Roman" panose="02020603050405020304" pitchFamily="18" charset="0"/>
                <a:ea typeface="Calibri" panose="020F0502020204030204" pitchFamily="34" charset="0"/>
              </a:rPr>
              <a:t>;</a:t>
            </a: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sz="1500" dirty="0">
                <a:latin typeface="Times New Roman" panose="02020603050405020304" pitchFamily="18" charset="0"/>
                <a:ea typeface="Calibri" panose="020F0502020204030204" pitchFamily="34" charset="0"/>
              </a:rPr>
              <a:t>- </a:t>
            </a:r>
            <a:r>
              <a:rPr lang="en-US" sz="15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Địa</a:t>
            </a:r>
            <a:r>
              <a:rPr lang="en-US" sz="15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5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chỉ</a:t>
            </a:r>
            <a:r>
              <a:rPr lang="en-US" sz="15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5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thư</a:t>
            </a:r>
            <a:r>
              <a:rPr lang="en-US" sz="15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5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công</a:t>
            </a:r>
            <a:r>
              <a:rPr lang="en-US" sz="15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5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vụ</a:t>
            </a:r>
            <a:r>
              <a:rPr lang="en-US" sz="15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5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của</a:t>
            </a:r>
            <a:r>
              <a:rPr lang="en-US" sz="15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5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tổ</a:t>
            </a:r>
            <a:r>
              <a:rPr lang="en-US" sz="15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5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chức</a:t>
            </a:r>
            <a:r>
              <a:rPr lang="en-US" sz="1500" dirty="0">
                <a:latin typeface="Times New Roman" panose="02020603050405020304" pitchFamily="18" charset="0"/>
                <a:ea typeface="Calibri" panose="020F0502020204030204" pitchFamily="34" charset="0"/>
              </a:rPr>
              <a:t>: email </a:t>
            </a:r>
            <a:r>
              <a:rPr lang="en-US" sz="15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công</a:t>
            </a:r>
            <a:r>
              <a:rPr lang="en-US" sz="15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5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vụ</a:t>
            </a:r>
            <a:r>
              <a:rPr lang="en-US" sz="15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5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của</a:t>
            </a:r>
            <a:r>
              <a:rPr lang="en-US" sz="15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5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cơ</a:t>
            </a:r>
            <a:r>
              <a:rPr lang="en-US" sz="15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5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quan</a:t>
            </a:r>
            <a:r>
              <a:rPr lang="en-US" sz="1500" dirty="0"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15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tổ</a:t>
            </a:r>
            <a:r>
              <a:rPr lang="en-US" sz="15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5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chức</a:t>
            </a:r>
            <a:r>
              <a:rPr lang="en-US" sz="15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5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đăng</a:t>
            </a:r>
            <a:r>
              <a:rPr lang="en-US" sz="15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5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ký</a:t>
            </a:r>
            <a:r>
              <a:rPr lang="en-US" sz="1500" dirty="0">
                <a:latin typeface="Times New Roman" panose="02020603050405020304" pitchFamily="18" charset="0"/>
                <a:ea typeface="Calibri" panose="020F0502020204030204" pitchFamily="34" charset="0"/>
              </a:rPr>
              <a:t>;</a:t>
            </a: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sz="1500" dirty="0">
                <a:latin typeface="Times New Roman" panose="02020603050405020304" pitchFamily="18" charset="0"/>
                <a:ea typeface="Calibri" panose="020F0502020204030204" pitchFamily="34" charset="0"/>
              </a:rPr>
              <a:t>- </a:t>
            </a:r>
            <a:r>
              <a:rPr lang="en-US" sz="15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Số</a:t>
            </a:r>
            <a:r>
              <a:rPr lang="en-US" sz="15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5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điện</a:t>
            </a:r>
            <a:r>
              <a:rPr lang="en-US" sz="15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5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thoại</a:t>
            </a:r>
            <a:r>
              <a:rPr lang="en-US" sz="15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5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của</a:t>
            </a:r>
            <a:r>
              <a:rPr lang="en-US" sz="15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5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cơ</a:t>
            </a:r>
            <a:r>
              <a:rPr lang="en-US" sz="15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5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quan</a:t>
            </a:r>
            <a:r>
              <a:rPr lang="en-US" sz="1500" dirty="0"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15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tổ</a:t>
            </a:r>
            <a:r>
              <a:rPr lang="en-US" sz="15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5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chức</a:t>
            </a:r>
            <a:r>
              <a:rPr lang="en-US" sz="1500" dirty="0">
                <a:latin typeface="Times New Roman" panose="02020603050405020304" pitchFamily="18" charset="0"/>
                <a:ea typeface="Calibri" panose="020F0502020204030204" pitchFamily="34" charset="0"/>
              </a:rPr>
              <a:t>;</a:t>
            </a: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sz="1500" dirty="0">
                <a:latin typeface="Times New Roman" panose="02020603050405020304" pitchFamily="18" charset="0"/>
                <a:ea typeface="Calibri" panose="020F0502020204030204" pitchFamily="34" charset="0"/>
              </a:rPr>
              <a:t>- </a:t>
            </a:r>
            <a:r>
              <a:rPr lang="en-US" sz="15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Mã</a:t>
            </a:r>
            <a:r>
              <a:rPr lang="en-US" sz="15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5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xác</a:t>
            </a:r>
            <a:r>
              <a:rPr lang="en-US" sz="15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5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nhận</a:t>
            </a:r>
            <a:r>
              <a:rPr lang="en-US" sz="1500" dirty="0">
                <a:latin typeface="Times New Roman" panose="02020603050405020304" pitchFamily="18" charset="0"/>
                <a:ea typeface="Calibri" panose="020F0502020204030204" pitchFamily="34" charset="0"/>
              </a:rPr>
              <a:t> (</a:t>
            </a:r>
            <a:r>
              <a:rPr lang="en-US" sz="15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như</a:t>
            </a:r>
            <a:r>
              <a:rPr lang="en-US" sz="15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5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hình</a:t>
            </a:r>
            <a:r>
              <a:rPr lang="en-US" sz="15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5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trên</a:t>
            </a:r>
            <a:r>
              <a:rPr lang="en-US" sz="15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5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là</a:t>
            </a:r>
            <a:r>
              <a:rPr lang="en-US" sz="15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5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ggHJ</a:t>
            </a:r>
            <a:r>
              <a:rPr lang="en-US" sz="1500" dirty="0">
                <a:latin typeface="Times New Roman" panose="02020603050405020304" pitchFamily="18" charset="0"/>
                <a:ea typeface="Calibri" panose="020F0502020204030204" pitchFamily="34" charset="0"/>
              </a:rPr>
              <a:t>);</a:t>
            </a: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sz="1500" dirty="0">
                <a:latin typeface="Times New Roman" panose="02020603050405020304" pitchFamily="18" charset="0"/>
                <a:ea typeface="Calibri" panose="020F0502020204030204" pitchFamily="34" charset="0"/>
              </a:rPr>
              <a:t>- </a:t>
            </a:r>
            <a:r>
              <a:rPr lang="en-US" sz="15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Mật</a:t>
            </a:r>
            <a:r>
              <a:rPr lang="en-US" sz="15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5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khẩu</a:t>
            </a:r>
            <a:r>
              <a:rPr lang="en-US" sz="15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5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và</a:t>
            </a:r>
            <a:r>
              <a:rPr lang="en-US" sz="15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5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xác</a:t>
            </a:r>
            <a:r>
              <a:rPr lang="en-US" sz="15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5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nhận</a:t>
            </a:r>
            <a:r>
              <a:rPr lang="en-US" sz="15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5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mật</a:t>
            </a:r>
            <a:r>
              <a:rPr lang="en-US" sz="15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5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khẩu</a:t>
            </a:r>
            <a:r>
              <a:rPr lang="en-US" sz="1500" dirty="0">
                <a:latin typeface="Times New Roman" panose="02020603050405020304" pitchFamily="18" charset="0"/>
                <a:ea typeface="Calibri" panose="020F0502020204030204" pitchFamily="34" charset="0"/>
              </a:rPr>
              <a:t>;</a:t>
            </a:r>
          </a:p>
          <a:p>
            <a:r>
              <a:rPr lang="en-US" sz="1500" dirty="0">
                <a:latin typeface="Times New Roman" panose="02020603050405020304" pitchFamily="18" charset="0"/>
                <a:ea typeface="Calibri" panose="020F0502020204030204" pitchFamily="34" charset="0"/>
              </a:rPr>
              <a:t>- Cam </a:t>
            </a:r>
            <a:r>
              <a:rPr lang="en-US" sz="15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kết</a:t>
            </a:r>
            <a:r>
              <a:rPr lang="en-US" sz="15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5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thông</a:t>
            </a:r>
            <a:r>
              <a:rPr lang="en-US" sz="1500" dirty="0">
                <a:latin typeface="Times New Roman" panose="02020603050405020304" pitchFamily="18" charset="0"/>
                <a:ea typeface="Calibri" panose="020F0502020204030204" pitchFamily="34" charset="0"/>
              </a:rPr>
              <a:t> tin </a:t>
            </a:r>
            <a:r>
              <a:rPr lang="en-US" sz="15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đăng</a:t>
            </a:r>
            <a:r>
              <a:rPr lang="en-US" sz="15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5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ký</a:t>
            </a:r>
            <a:r>
              <a:rPr lang="en-US" sz="15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5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là</a:t>
            </a:r>
            <a:r>
              <a:rPr lang="en-US" sz="15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5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chính</a:t>
            </a:r>
            <a:r>
              <a:rPr lang="en-US" sz="15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5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xác</a:t>
            </a:r>
            <a:r>
              <a:rPr lang="en-US" sz="15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en-US" sz="15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" y="1295400"/>
            <a:ext cx="7844704" cy="4964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33159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http://ca.gov.vn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2F1DDA-3B88-494C-A0D6-518834D989F2}" type="slidenum"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5</a:t>
            </a:fld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 flipV="1">
            <a:off x="0" y="-1"/>
            <a:ext cx="8712366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1" name="Title 9"/>
          <p:cNvSpPr>
            <a:spLocks noGrp="1"/>
          </p:cNvSpPr>
          <p:nvPr>
            <p:ph type="title"/>
          </p:nvPr>
        </p:nvSpPr>
        <p:spPr>
          <a:xfrm>
            <a:off x="2971800" y="304800"/>
            <a:ext cx="9220200" cy="579437"/>
          </a:xfrm>
        </p:spPr>
        <p:txBody>
          <a:bodyPr/>
          <a:lstStyle/>
          <a:p>
            <a:pPr lvl="0"/>
            <a:r>
              <a:rPr lang="en-US" dirty="0">
                <a:latin typeface="Times New Roman" panose="02020603050405020304" pitchFamily="18" charset="0"/>
                <a:ea typeface="Roboto Medium" panose="02000000000000000000" pitchFamily="2" charset="0"/>
                <a:cs typeface="Times New Roman" panose="02020603050405020304" pitchFamily="18" charset="0"/>
              </a:rPr>
              <a:t>1. ĐĂNG KÝ TÀI KHOẢN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200" y="990600"/>
            <a:ext cx="11353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sz="1600" b="1" u="sng" dirty="0" err="1">
                <a:latin typeface="Times New Roman" panose="02020603050405020304" pitchFamily="18" charset="0"/>
                <a:ea typeface="Calibri" panose="020F0502020204030204" pitchFamily="34" charset="0"/>
              </a:rPr>
              <a:t>Bước</a:t>
            </a:r>
            <a:r>
              <a:rPr lang="en-US" sz="1600" b="1" u="sng" dirty="0">
                <a:latin typeface="Times New Roman" panose="02020603050405020304" pitchFamily="18" charset="0"/>
                <a:ea typeface="Calibri" panose="020F0502020204030204" pitchFamily="34" charset="0"/>
              </a:rPr>
              <a:t> 3:</a:t>
            </a:r>
            <a:r>
              <a:rPr lang="en-US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Khi các thông tin hợp lệ, người dùng thực hiện ấn đăng ký.</a:t>
            </a:r>
            <a:endParaRPr lang="en-US" sz="1600" dirty="0"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57200" y="3422202"/>
            <a:ext cx="11734800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sz="1600" b="1" u="sng" dirty="0" err="1">
                <a:latin typeface="Times New Roman" panose="02020603050405020304" pitchFamily="18" charset="0"/>
                <a:ea typeface="Calibri" panose="020F0502020204030204" pitchFamily="34" charset="0"/>
              </a:rPr>
              <a:t>Bước</a:t>
            </a:r>
            <a:r>
              <a:rPr lang="en-US" sz="1600" b="1" u="sng" dirty="0">
                <a:latin typeface="Times New Roman" panose="02020603050405020304" pitchFamily="18" charset="0"/>
                <a:ea typeface="Calibri" panose="020F0502020204030204" pitchFamily="34" charset="0"/>
              </a:rPr>
              <a:t> 4:</a:t>
            </a:r>
            <a:r>
              <a:rPr lang="en-US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Người dùng vào địa chị thư công vụ dùng để đăng ký thực hiện kích hoạt, bằng cách click vào link kích hoạt được gửi vào hòm thư</a:t>
            </a:r>
            <a:endParaRPr lang="en-US" sz="1600" dirty="0"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6400" y="3916780"/>
            <a:ext cx="7933333" cy="245714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73646" y="1404591"/>
            <a:ext cx="7877175" cy="1948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44901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http://ca.gov.vn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2F1DDA-3B88-494C-A0D6-518834D989F2}" type="slidenum"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6</a:t>
            </a:fld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 flipV="1">
            <a:off x="0" y="-1"/>
            <a:ext cx="8712366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1" name="Title 9"/>
          <p:cNvSpPr>
            <a:spLocks noGrp="1"/>
          </p:cNvSpPr>
          <p:nvPr>
            <p:ph type="title"/>
          </p:nvPr>
        </p:nvSpPr>
        <p:spPr>
          <a:xfrm>
            <a:off x="2895600" y="319312"/>
            <a:ext cx="9220200" cy="579437"/>
          </a:xfrm>
        </p:spPr>
        <p:txBody>
          <a:bodyPr/>
          <a:lstStyle/>
          <a:p>
            <a:pPr lvl="0"/>
            <a:r>
              <a:rPr lang="en-US" dirty="0">
                <a:latin typeface="Times New Roman" panose="02020603050405020304" pitchFamily="18" charset="0"/>
                <a:ea typeface="Roboto Medium" panose="02000000000000000000" pitchFamily="2" charset="0"/>
                <a:cs typeface="Times New Roman" panose="02020603050405020304" pitchFamily="18" charset="0"/>
              </a:rPr>
              <a:t>1. ĐĂNG KÝ TÀI KHOẢN</a:t>
            </a:r>
          </a:p>
        </p:txBody>
      </p:sp>
      <p:sp>
        <p:nvSpPr>
          <p:cNvPr id="7" name="Rectangle 6"/>
          <p:cNvSpPr/>
          <p:nvPr/>
        </p:nvSpPr>
        <p:spPr>
          <a:xfrm>
            <a:off x="717059" y="1172343"/>
            <a:ext cx="43570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vi-VN" sz="1600" b="1" u="sng" dirty="0">
                <a:latin typeface="Times New Roman" panose="02020603050405020304" pitchFamily="18" charset="0"/>
                <a:ea typeface="Calibri" panose="020F0502020204030204" pitchFamily="34" charset="0"/>
              </a:rPr>
              <a:t>Bước 5:</a:t>
            </a:r>
            <a:r>
              <a:rPr lang="vi-VN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 Đăng nhập bằng tài khoản đã đăng ký</a:t>
            </a:r>
            <a:endParaRPr lang="en-US" sz="1600" dirty="0"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9400" y="1676400"/>
            <a:ext cx="6248400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60921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http://ca.gov.vn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2F1DDA-3B88-494C-A0D6-518834D989F2}" type="slidenum"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7</a:t>
            </a:fld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 flipV="1">
            <a:off x="0" y="-1"/>
            <a:ext cx="8712366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1" name="Title 9"/>
          <p:cNvSpPr>
            <a:spLocks noGrp="1"/>
          </p:cNvSpPr>
          <p:nvPr>
            <p:ph type="title"/>
          </p:nvPr>
        </p:nvSpPr>
        <p:spPr>
          <a:xfrm>
            <a:off x="2895600" y="319312"/>
            <a:ext cx="9220200" cy="579437"/>
          </a:xfrm>
        </p:spPr>
        <p:txBody>
          <a:bodyPr/>
          <a:lstStyle/>
          <a:p>
            <a:pPr lvl="0"/>
            <a:r>
              <a:rPr lang="en-US" dirty="0">
                <a:latin typeface="Times New Roman" panose="02020603050405020304" pitchFamily="18" charset="0"/>
                <a:ea typeface="Roboto Medium" panose="02000000000000000000" pitchFamily="2" charset="0"/>
                <a:cs typeface="Times New Roman" panose="02020603050405020304" pitchFamily="18" charset="0"/>
              </a:rPr>
              <a:t>2. CHỨC NĂNG TÀI KHOẢN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3000" y="1476260"/>
            <a:ext cx="10287000" cy="4833844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1143000" y="1002838"/>
            <a:ext cx="4357081" cy="3957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Bảng</a:t>
            </a: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thống</a:t>
            </a: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kê</a:t>
            </a:r>
            <a:endParaRPr lang="en-US" dirty="0"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79458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http://ca.gov.vn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2F1DDA-3B88-494C-A0D6-518834D989F2}" type="slidenum"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8</a:t>
            </a:fld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 flipV="1">
            <a:off x="0" y="-1"/>
            <a:ext cx="8712366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1" name="Title 9"/>
          <p:cNvSpPr>
            <a:spLocks noGrp="1"/>
          </p:cNvSpPr>
          <p:nvPr>
            <p:ph type="title"/>
          </p:nvPr>
        </p:nvSpPr>
        <p:spPr>
          <a:xfrm>
            <a:off x="2895600" y="319312"/>
            <a:ext cx="9220200" cy="579437"/>
          </a:xfrm>
        </p:spPr>
        <p:txBody>
          <a:bodyPr/>
          <a:lstStyle/>
          <a:p>
            <a:pPr lvl="0"/>
            <a:r>
              <a:rPr lang="en-US" dirty="0">
                <a:latin typeface="Times New Roman" panose="02020603050405020304" pitchFamily="18" charset="0"/>
                <a:ea typeface="Roboto Medium" panose="02000000000000000000" pitchFamily="2" charset="0"/>
                <a:cs typeface="Times New Roman" panose="02020603050405020304" pitchFamily="18" charset="0"/>
              </a:rPr>
              <a:t>2. CHỨC NĂNG TÀI KHOẢN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143000" y="1002838"/>
            <a:ext cx="4357081" cy="3957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Hồ</a:t>
            </a: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sơ</a:t>
            </a: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yêu</a:t>
            </a: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cầu</a:t>
            </a:r>
            <a:endParaRPr lang="en-US" dirty="0"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9624" y="1502676"/>
            <a:ext cx="10277475" cy="4684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75329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http://ca.gov.vn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2F1DDA-3B88-494C-A0D6-518834D989F2}" type="slidenum"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9</a:t>
            </a:fld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 flipV="1">
            <a:off x="0" y="-1"/>
            <a:ext cx="8712366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1" name="Title 9"/>
          <p:cNvSpPr>
            <a:spLocks noGrp="1"/>
          </p:cNvSpPr>
          <p:nvPr>
            <p:ph type="title"/>
          </p:nvPr>
        </p:nvSpPr>
        <p:spPr>
          <a:xfrm>
            <a:off x="2895600" y="319312"/>
            <a:ext cx="9220200" cy="579437"/>
          </a:xfrm>
        </p:spPr>
        <p:txBody>
          <a:bodyPr/>
          <a:lstStyle/>
          <a:p>
            <a:pPr lvl="0"/>
            <a:r>
              <a:rPr lang="en-US" dirty="0">
                <a:latin typeface="Times New Roman" panose="02020603050405020304" pitchFamily="18" charset="0"/>
                <a:ea typeface="Roboto Medium" panose="02000000000000000000" pitchFamily="2" charset="0"/>
                <a:cs typeface="Times New Roman" panose="02020603050405020304" pitchFamily="18" charset="0"/>
              </a:rPr>
              <a:t>2. CHỨC NĂNG TÀI KHOẢN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143000" y="1002838"/>
            <a:ext cx="4357081" cy="3957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Tra</a:t>
            </a: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cứu</a:t>
            </a:r>
            <a:endParaRPr lang="en-US" dirty="0"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1600" y="1523587"/>
            <a:ext cx="9753600" cy="4844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66643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Presentation edit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 edit</Template>
  <TotalTime>238594</TotalTime>
  <Words>1718</Words>
  <Application>Microsoft Office PowerPoint</Application>
  <PresentationFormat>Widescreen</PresentationFormat>
  <Paragraphs>221</Paragraphs>
  <Slides>33</Slides>
  <Notes>33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7" baseType="lpstr">
      <vt:lpstr>Arial</vt:lpstr>
      <vt:lpstr>Calibri</vt:lpstr>
      <vt:lpstr>Times New Roman</vt:lpstr>
      <vt:lpstr>Presentation edit</vt:lpstr>
      <vt:lpstr>HƯỚNG DẪN ĐĂNG KÝ, QUẢN LÝ CHỮ KÝ SỐ CHUYÊN DÙNG CÔNG VỤ</vt:lpstr>
      <vt:lpstr>PowerPoint Presentation</vt:lpstr>
      <vt:lpstr>1. ĐĂNG KÝ TÀI KHOẢN</vt:lpstr>
      <vt:lpstr>1. ĐĂNG KÝ TÀI KHOẢN</vt:lpstr>
      <vt:lpstr>1. ĐĂNG KÝ TÀI KHOẢN</vt:lpstr>
      <vt:lpstr>1. ĐĂNG KÝ TÀI KHOẢN</vt:lpstr>
      <vt:lpstr>2. CHỨC NĂNG TÀI KHOẢN</vt:lpstr>
      <vt:lpstr>2. CHỨC NĂNG TÀI KHOẢN</vt:lpstr>
      <vt:lpstr>2. CHỨC NĂNG TÀI KHOẢN</vt:lpstr>
      <vt:lpstr>2. CHỨC NĂNG TÀI KHOẢN</vt:lpstr>
      <vt:lpstr>2. CHỨC NĂNG TÀI KHOẢN</vt:lpstr>
      <vt:lpstr>2. CHỨC NĂNG TÀI KHOẢN</vt:lpstr>
      <vt:lpstr>3. HỒ SƠ ĐĂNG KÝ TRỰC TIẾP</vt:lpstr>
      <vt:lpstr>3. HỒ SƠ ĐĂNG KÝ TRỰC TIẾP</vt:lpstr>
      <vt:lpstr>3. HỒ SƠ ĐĂNG KÝ TRỰC TIẾP</vt:lpstr>
      <vt:lpstr>3. HỒ SƠ ĐĂNG KÝ TRỰC TIẾP</vt:lpstr>
      <vt:lpstr>3. HỒ SƠ ĐĂNG KÝ TRỰC TIẾP</vt:lpstr>
      <vt:lpstr>3. HỒ SƠ ĐĂNG KÝ TRỰC TIẾP</vt:lpstr>
      <vt:lpstr>4. HỒ SƠ GIA HẠN VÀ THAY ĐỔI THÔNG TIN</vt:lpstr>
      <vt:lpstr>4. HỒ SƠ GIA HẠN VÀ THAY ĐỔI THÔNG TIN</vt:lpstr>
      <vt:lpstr>4. HỒ SƠ GIA HẠN VÀ THAY ĐỔI THÔNG TIN</vt:lpstr>
      <vt:lpstr>4. HỒ SƠ GIA HẠN VÀ THAY ĐỔI THÔNG TIN</vt:lpstr>
      <vt:lpstr>4. HỒ SƠ GIA HẠN VÀ THAY ĐỔI THÔNG TIN</vt:lpstr>
      <vt:lpstr>4. HỒ SƠ GIA HẠN VÀ THAY ĐỔI THÔNG TIN</vt:lpstr>
      <vt:lpstr>4. HỒ SƠ GIA HẠN VÀ THAY ĐỔI THÔNG TIN</vt:lpstr>
      <vt:lpstr>4. HỒ SƠ GIA HẠN VÀ THAY ĐỔI THÔNG TIN</vt:lpstr>
      <vt:lpstr>4. HỒ SƠ GIA HẠN VÀ THAY ĐỔI THÔNG TIN</vt:lpstr>
      <vt:lpstr>4. HỒ SƠ GIA HẠN VÀ THAY ĐỔI THÔNG TIN</vt:lpstr>
      <vt:lpstr>5. XỬ LÝ HỒ SƠ BỊ TỪ CHỐI, YÊU CẦU BỔ SUNG</vt:lpstr>
      <vt:lpstr>5. XỬ LÝ HỒ SƠ BỊ TỪ CHỐI, YÊU CẦU BỔ SUNG</vt:lpstr>
      <vt:lpstr>5. XỬ LÝ HỒ SƠ BỊ TỪ CHỐI, YÊU CẦU BỔ SUNG</vt:lpstr>
      <vt:lpstr>6. KIẾN NGHỊ, ĐỀ XUẤT</vt:lpstr>
      <vt:lpstr>TRÂN TRỌNG CẢM ƠN!</vt:lpstr>
    </vt:vector>
  </TitlesOfParts>
  <Company>BCY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Le Quang Huy</dc:creator>
  <cp:lastModifiedBy>AAA BBB</cp:lastModifiedBy>
  <cp:revision>2684</cp:revision>
  <dcterms:created xsi:type="dcterms:W3CDTF">2010-06-15T07:40:29Z</dcterms:created>
  <dcterms:modified xsi:type="dcterms:W3CDTF">2025-10-07T09:36:02Z</dcterms:modified>
</cp:coreProperties>
</file>