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 id="2147483666" r:id="rId2"/>
  </p:sldMasterIdLst>
  <p:notesMasterIdLst>
    <p:notesMasterId r:id="rId51"/>
  </p:notesMasterIdLst>
  <p:handoutMasterIdLst>
    <p:handoutMasterId r:id="rId52"/>
  </p:handoutMasterIdLst>
  <p:sldIdLst>
    <p:sldId id="258" r:id="rId3"/>
    <p:sldId id="256" r:id="rId4"/>
    <p:sldId id="265" r:id="rId5"/>
    <p:sldId id="257" r:id="rId6"/>
    <p:sldId id="320" r:id="rId7"/>
    <p:sldId id="259" r:id="rId8"/>
    <p:sldId id="260" r:id="rId9"/>
    <p:sldId id="261" r:id="rId10"/>
    <p:sldId id="262" r:id="rId11"/>
    <p:sldId id="263" r:id="rId12"/>
    <p:sldId id="304" r:id="rId13"/>
    <p:sldId id="305" r:id="rId14"/>
    <p:sldId id="264" r:id="rId15"/>
    <p:sldId id="266" r:id="rId16"/>
    <p:sldId id="267" r:id="rId17"/>
    <p:sldId id="306" r:id="rId18"/>
    <p:sldId id="268" r:id="rId19"/>
    <p:sldId id="269" r:id="rId20"/>
    <p:sldId id="270" r:id="rId21"/>
    <p:sldId id="271" r:id="rId22"/>
    <p:sldId id="307" r:id="rId23"/>
    <p:sldId id="272" r:id="rId24"/>
    <p:sldId id="308" r:id="rId25"/>
    <p:sldId id="310" r:id="rId26"/>
    <p:sldId id="309" r:id="rId27"/>
    <p:sldId id="311" r:id="rId28"/>
    <p:sldId id="312" r:id="rId29"/>
    <p:sldId id="273" r:id="rId30"/>
    <p:sldId id="274" r:id="rId31"/>
    <p:sldId id="275" r:id="rId32"/>
    <p:sldId id="276" r:id="rId33"/>
    <p:sldId id="313" r:id="rId34"/>
    <p:sldId id="314" r:id="rId35"/>
    <p:sldId id="315" r:id="rId36"/>
    <p:sldId id="316" r:id="rId37"/>
    <p:sldId id="317" r:id="rId38"/>
    <p:sldId id="277" r:id="rId39"/>
    <p:sldId id="278" r:id="rId40"/>
    <p:sldId id="279" r:id="rId41"/>
    <p:sldId id="280" r:id="rId42"/>
    <p:sldId id="281" r:id="rId43"/>
    <p:sldId id="282" r:id="rId44"/>
    <p:sldId id="283" r:id="rId45"/>
    <p:sldId id="284" r:id="rId46"/>
    <p:sldId id="285" r:id="rId47"/>
    <p:sldId id="286" r:id="rId48"/>
    <p:sldId id="287" r:id="rId49"/>
    <p:sldId id="288" r:id="rId50"/>
  </p:sldIdLst>
  <p:sldSz cx="9144000" cy="5143500" type="screen16x9"/>
  <p:notesSz cx="6858000" cy="9144000"/>
  <p:embeddedFontLst>
    <p:embeddedFont>
      <p:font typeface="Calibri" panose="020F0502020204030204" pitchFamily="34" charset="0"/>
      <p:regular r:id="rId53"/>
      <p:bold r:id="rId54"/>
      <p:italic r:id="rId55"/>
      <p:boldItalic r:id="rId56"/>
    </p:embeddedFont>
  </p:embeddedFontLst>
  <p:custDataLst>
    <p:tags r:id="rId57"/>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1FBC1"/>
    <a:srgbClr val="D81618"/>
    <a:srgbClr val="F5992D"/>
    <a:srgbClr val="F7AA2F"/>
    <a:srgbClr val="002A7E"/>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780" y="6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font" Target="fonts/font3.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1.fntdata"/><Relationship Id="rId58"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4.fntdata"/><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gs" Target="tags/tag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02/23/2024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4274990990"/>
      </p:ext>
    </p:extLst>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40519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176824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19246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814565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1 column" preserve="1" userDrawn="1">
  <p:cSld name="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002060"/>
                </a:solidFill>
                <a:effectLst/>
                <a:uLnTx/>
                <a:uFillTx/>
                <a:latin typeface="Arial"/>
                <a:cs typeface="Arial"/>
                <a:sym typeface="Arial"/>
              </a:rPr>
              <a:t>PAGE </a:t>
            </a:r>
            <a:fld id="{00000000-1234-1234-1234-123412341234}" type="slidenum">
              <a:rPr kumimoji="0" lang="en" sz="1400" b="1" i="0" u="none" strike="noStrike" kern="0" cap="none" spc="0" normalizeH="0" baseline="0" noProof="0" smtClean="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400" b="1" i="0" u="none" strike="noStrike" kern="0" cap="none" spc="0" normalizeH="0" baseline="0" noProof="0">
              <a:ln>
                <a:noFill/>
              </a:ln>
              <a:solidFill>
                <a:srgbClr val="002060"/>
              </a:solidFill>
              <a:effectLst/>
              <a:uLnTx/>
              <a:uFillTx/>
              <a:latin typeface="Arial"/>
              <a:cs typeface="Arial"/>
              <a:sym typeface="Arial"/>
            </a:endParaRPr>
          </a:p>
        </p:txBody>
      </p:sp>
    </p:spTree>
    <p:extLst>
      <p:ext uri="{BB962C8B-B14F-4D97-AF65-F5344CB8AC3E}">
        <p14:creationId xmlns:p14="http://schemas.microsoft.com/office/powerpoint/2010/main" val="454432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3 columns" preserve="1">
  <p:cSld name="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002060"/>
                </a:solidFill>
                <a:effectLst/>
                <a:uLnTx/>
                <a:uFillTx/>
                <a:latin typeface="Arial"/>
                <a:cs typeface="Arial"/>
                <a:sym typeface="Arial"/>
              </a:rPr>
              <a:t>PAGE </a:t>
            </a:r>
            <a:fld id="{00000000-1234-1234-1234-123412341234}" type="slidenum">
              <a:rPr kumimoji="0" lang="en" sz="1400" b="1" i="0" u="none" strike="noStrike" kern="0" cap="none" spc="0" normalizeH="0" baseline="0" noProof="0" smtClean="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400" b="1" i="0" u="none" strike="noStrike" kern="0" cap="none" spc="0" normalizeH="0" baseline="0" noProof="0">
              <a:ln>
                <a:noFill/>
              </a:ln>
              <a:solidFill>
                <a:srgbClr val="002060"/>
              </a:solidFill>
              <a:effectLst/>
              <a:uLnTx/>
              <a:uFillTx/>
              <a:latin typeface="Arial"/>
              <a:cs typeface="Arial"/>
              <a:sym typeface="Arial"/>
            </a:endParaRPr>
          </a:p>
        </p:txBody>
      </p:sp>
    </p:spTree>
    <p:extLst>
      <p:ext uri="{BB962C8B-B14F-4D97-AF65-F5344CB8AC3E}">
        <p14:creationId xmlns:p14="http://schemas.microsoft.com/office/powerpoint/2010/main" val="3688058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2182731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vi-VN" sz="1400" b="0" i="0" u="none" strike="noStrike" kern="0" cap="none" spc="0" normalizeH="0" baseline="0" noProof="0">
              <a:ln>
                <a:noFill/>
              </a:ln>
              <a:solidFill>
                <a:srgbClr val="000000"/>
              </a:solidFill>
              <a:effectLst/>
              <a:uLnTx/>
              <a:uFillTx/>
              <a:latin typeface="Arial"/>
              <a:cs typeface="Arial"/>
              <a:sym typeface="Arial"/>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vi-VN"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Slide Number Placeholder 5"/>
          <p:cNvSpPr>
            <a:spLocks noGrp="1"/>
          </p:cNvSpPr>
          <p:nvPr>
            <p:ph type="sldNum" sz="quarter" idx="12"/>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480964BE-BA6D-4BC0-9CD4-EF0397CC9D32}" type="slidenum">
              <a:rPr kumimoji="0" lang="vi-VN" sz="1400" b="1" i="0" u="none" strike="noStrike" kern="0" cap="none" spc="0" normalizeH="0" baseline="0" noProof="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lang="vi-VN" sz="1400" b="1" i="0" u="none" strike="noStrike" kern="0" cap="none" spc="0" normalizeH="0" baseline="0" noProof="0">
              <a:ln>
                <a:noFill/>
              </a:ln>
              <a:solidFill>
                <a:srgbClr val="002060"/>
              </a:solidFill>
              <a:effectLst/>
              <a:uLnTx/>
              <a:uFillTx/>
              <a:latin typeface="Arial"/>
              <a:cs typeface="Arial"/>
              <a:sym typeface="Arial"/>
            </a:endParaRPr>
          </a:p>
        </p:txBody>
      </p:sp>
    </p:spTree>
    <p:extLst>
      <p:ext uri="{BB962C8B-B14F-4D97-AF65-F5344CB8AC3E}">
        <p14:creationId xmlns:p14="http://schemas.microsoft.com/office/powerpoint/2010/main" val="2484779598"/>
      </p:ext>
    </p:extLst>
  </p:cSld>
  <p:clrMapOvr>
    <a:masterClrMapping/>
  </p:clrMapOvr>
  <p:transition>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vi-VN" sz="1400" b="0" i="0" u="none" strike="noStrike" kern="0" cap="none" spc="0" normalizeH="0" baseline="0" noProof="0">
              <a:ln>
                <a:noFill/>
              </a:ln>
              <a:solidFill>
                <a:srgbClr val="000000"/>
              </a:solidFill>
              <a:effectLst/>
              <a:uLnTx/>
              <a:uFillTx/>
              <a:latin typeface="Arial"/>
              <a:cs typeface="Arial"/>
              <a:sym typeface="Arial"/>
            </a:endParaRPr>
          </a:p>
        </p:txBody>
      </p:sp>
      <p:sp>
        <p:nvSpPr>
          <p:cNvPr id="5" name="Footer Placeholder 4"/>
          <p:cNvSpPr>
            <a:spLocks noGrp="1"/>
          </p:cNvSpPr>
          <p:nvPr>
            <p:ph type="ftr" sz="quarter" idx="11"/>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vi-VN" sz="1400" b="0" i="0" u="none" strike="noStrike" kern="0" cap="none" spc="0" normalizeH="0" baseline="0" noProof="0">
              <a:ln>
                <a:noFill/>
              </a:ln>
              <a:solidFill>
                <a:srgbClr val="000000"/>
              </a:solidFill>
              <a:effectLst/>
              <a:uLnTx/>
              <a:uFillTx/>
              <a:latin typeface="Arial"/>
              <a:cs typeface="Arial"/>
              <a:sym typeface="Arial"/>
            </a:endParaRPr>
          </a:p>
        </p:txBody>
      </p:sp>
      <p:sp>
        <p:nvSpPr>
          <p:cNvPr id="6" name="Slide Number Placeholder 5"/>
          <p:cNvSpPr>
            <a:spLocks noGrp="1"/>
          </p:cNvSpPr>
          <p:nvPr>
            <p:ph type="sldNum" sz="quarter" idx="12"/>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D4159B86-CD6E-4484-95EA-5796BC2F1308}" type="slidenum">
              <a:rPr kumimoji="0" lang="vi-VN" sz="1400" b="1" i="0" u="none" strike="noStrike" kern="0" cap="none" spc="0" normalizeH="0" baseline="0" noProof="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lang="vi-VN" sz="1400" b="1" i="0" u="none" strike="noStrike" kern="0" cap="none" spc="0" normalizeH="0" baseline="0" noProof="0">
              <a:ln>
                <a:noFill/>
              </a:ln>
              <a:solidFill>
                <a:srgbClr val="002060"/>
              </a:solidFill>
              <a:effectLst/>
              <a:uLnTx/>
              <a:uFillTx/>
              <a:latin typeface="Arial"/>
              <a:cs typeface="Arial"/>
              <a:sym typeface="Arial"/>
            </a:endParaRPr>
          </a:p>
        </p:txBody>
      </p:sp>
    </p:spTree>
    <p:extLst>
      <p:ext uri="{BB962C8B-B14F-4D97-AF65-F5344CB8AC3E}">
        <p14:creationId xmlns:p14="http://schemas.microsoft.com/office/powerpoint/2010/main" val="2359111717"/>
      </p:ext>
    </p:extLst>
  </p:cSld>
  <p:clrMapOvr>
    <a:masterClrMapping/>
  </p:clrMapOvr>
  <p:transition>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base" latinLnBrk="0" hangingPunct="1">
              <a:lnSpc>
                <a:spcPct val="100000"/>
              </a:lnSpc>
              <a:spcBef>
                <a:spcPct val="0"/>
              </a:spcBef>
              <a:spcAft>
                <a:spcPct val="0"/>
              </a:spcAft>
              <a:buClrTx/>
              <a:buSzTx/>
              <a:buFont typeface="Arial"/>
              <a:buNone/>
              <a:tabLst/>
              <a:defRPr/>
            </a:pPr>
            <a:endParaRPr kumimoji="0" lang="vi-VN" sz="1050" b="0" i="0" u="none" strike="noStrike" kern="1200" cap="none" spc="0" normalizeH="0" baseline="0" noProof="0">
              <a:ln>
                <a:noFill/>
              </a:ln>
              <a:solidFill>
                <a:srgbClr val="434343"/>
              </a:solidFill>
              <a:effectLst/>
              <a:uLnTx/>
              <a:uFillTx/>
              <a:latin typeface="Arial" panose="020B0604020202020204" pitchFamily="34" charset="0"/>
              <a:ea typeface="+mn-ea"/>
              <a:cs typeface="Arial" panose="020B0604020202020204" pitchFamily="34" charset="0"/>
              <a:sym typeface="Arial"/>
            </a:endParaRPr>
          </a:p>
        </p:txBody>
      </p:sp>
      <p:sp>
        <p:nvSpPr>
          <p:cNvPr id="3" name="Footer Placeholder 2"/>
          <p:cNvSpPr>
            <a:spLocks noGrp="1"/>
          </p:cNvSpPr>
          <p:nvPr>
            <p:ph type="ftr" sz="quarter" idx="11"/>
          </p:nvPr>
        </p:nvSpPr>
        <p:spPr/>
        <p:txBody>
          <a:bodyPr/>
          <a:lstStyle/>
          <a:p>
            <a:pPr marL="0" marR="0" lvl="0" indent="0" algn="ctr" defTabSz="685800" rtl="0" eaLnBrk="1" fontAlgn="base" latinLnBrk="0" hangingPunct="1">
              <a:lnSpc>
                <a:spcPct val="100000"/>
              </a:lnSpc>
              <a:spcBef>
                <a:spcPct val="0"/>
              </a:spcBef>
              <a:spcAft>
                <a:spcPct val="0"/>
              </a:spcAft>
              <a:buClrTx/>
              <a:buSzTx/>
              <a:buFont typeface="Arial"/>
              <a:buNone/>
              <a:tabLst/>
              <a:defRPr/>
            </a:pPr>
            <a:endParaRPr kumimoji="0" lang="vi-VN" sz="1050" b="0" i="0" u="none" strike="noStrike" kern="1200" cap="none" spc="0" normalizeH="0" baseline="0" noProof="0">
              <a:ln>
                <a:noFill/>
              </a:ln>
              <a:solidFill>
                <a:srgbClr val="434343"/>
              </a:solidFill>
              <a:effectLst/>
              <a:uLnTx/>
              <a:uFillTx/>
              <a:latin typeface="Arial" panose="020B0604020202020204" pitchFamily="34" charset="0"/>
              <a:ea typeface="+mn-ea"/>
              <a:cs typeface="Arial" panose="020B0604020202020204" pitchFamily="34" charset="0"/>
              <a:sym typeface="Arial"/>
            </a:endParaRPr>
          </a:p>
        </p:txBody>
      </p:sp>
      <p:sp>
        <p:nvSpPr>
          <p:cNvPr id="4" name="Slide Number Placeholder 3"/>
          <p:cNvSpPr>
            <a:spLocks noGrp="1"/>
          </p:cNvSpPr>
          <p:nvPr>
            <p:ph type="sldNum" sz="quarter" idx="12"/>
          </p:nvPr>
        </p:nvSpPr>
        <p:spPr/>
        <p:txBody>
          <a:bodyPr/>
          <a:lstStyle/>
          <a:p>
            <a:pPr marL="0" marR="0" lvl="0" indent="0" algn="r" defTabSz="685800" rtl="0" eaLnBrk="1" fontAlgn="base" latinLnBrk="0" hangingPunct="1">
              <a:lnSpc>
                <a:spcPct val="100000"/>
              </a:lnSpc>
              <a:spcBef>
                <a:spcPct val="0"/>
              </a:spcBef>
              <a:spcAft>
                <a:spcPct val="0"/>
              </a:spcAft>
              <a:buClrTx/>
              <a:buSzTx/>
              <a:buFont typeface="Arial"/>
              <a:buNone/>
              <a:tabLst/>
              <a:defRPr/>
            </a:pPr>
            <a:fld id="{EE6FC971-CFFB-4A44-AA49-7B277709F1F4}" type="slidenum">
              <a:rPr kumimoji="0" lang="vi-VN" altLang="en-US" sz="1050" b="0" i="0" u="none" strike="noStrike" kern="1200" cap="none" spc="0" normalizeH="0" baseline="0" noProof="0" smtClean="0">
                <a:ln>
                  <a:noFill/>
                </a:ln>
                <a:solidFill>
                  <a:srgbClr val="434343"/>
                </a:solidFill>
                <a:effectLst/>
                <a:uLnTx/>
                <a:uFillTx/>
                <a:latin typeface="Arial" panose="020B0604020202020204" pitchFamily="34" charset="0"/>
                <a:ea typeface="+mn-ea"/>
                <a:cs typeface="Arial" panose="020B0604020202020204" pitchFamily="34" charset="0"/>
                <a:sym typeface="Arial"/>
              </a:rPr>
              <a:pPr marL="0" marR="0" lvl="0" indent="0" algn="r" defTabSz="685800" rtl="0" eaLnBrk="1" fontAlgn="base" latinLnBrk="0" hangingPunct="1">
                <a:lnSpc>
                  <a:spcPct val="100000"/>
                </a:lnSpc>
                <a:spcBef>
                  <a:spcPct val="0"/>
                </a:spcBef>
                <a:spcAft>
                  <a:spcPct val="0"/>
                </a:spcAft>
                <a:buClrTx/>
                <a:buSzTx/>
                <a:buFont typeface="Arial"/>
                <a:buNone/>
                <a:tabLst/>
                <a:defRPr/>
              </a:pPr>
              <a:t>‹#›</a:t>
            </a:fld>
            <a:endParaRPr kumimoji="0" lang="vi-VN" altLang="en-US" sz="1050" b="0" i="0" u="none" strike="noStrike" kern="1200" cap="none" spc="0" normalizeH="0" baseline="0" noProof="0">
              <a:ln>
                <a:noFill/>
              </a:ln>
              <a:solidFill>
                <a:srgbClr val="434343"/>
              </a:solidFill>
              <a:effectLst/>
              <a:uLnTx/>
              <a:uFillTx/>
              <a:latin typeface="Arial" panose="020B0604020202020204" pitchFamily="34" charset="0"/>
              <a:ea typeface="+mn-ea"/>
              <a:cs typeface="Arial" panose="020B0604020202020204" pitchFamily="34" charset="0"/>
              <a:sym typeface="Arial"/>
            </a:endParaRPr>
          </a:p>
        </p:txBody>
      </p:sp>
    </p:spTree>
    <p:extLst>
      <p:ext uri="{BB962C8B-B14F-4D97-AF65-F5344CB8AC3E}">
        <p14:creationId xmlns:p14="http://schemas.microsoft.com/office/powerpoint/2010/main" val="39387774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6.xml"/><Relationship Id="rId7"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5" Type="http://schemas.openxmlformats.org/officeDocument/2006/relationships/slideLayout" Target="../slideLayouts/slideLayout8.xml"/><Relationship Id="rId4"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5">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smtClean="0"/>
              <a:t>Click to edit Master title style</a:t>
            </a:r>
            <a:endParaRPr lang="en-US"/>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a:ln>
                <a:noFill/>
              </a:ln>
              <a:solidFill>
                <a:srgbClr val="FFFFFF"/>
              </a:solidFill>
              <a:effectLst/>
              <a:uLnTx/>
              <a:uFillTx/>
              <a:latin typeface="Arial"/>
              <a:ea typeface="+mn-ea"/>
              <a:cs typeface="+mn-cs"/>
              <a:sym typeface="Arial"/>
            </a:endParaRPr>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FFFFFF"/>
                </a:solidFill>
                <a:effectLst/>
                <a:uLnTx/>
                <a:uFillTx/>
                <a:latin typeface="Arial"/>
                <a:cs typeface="Arial"/>
                <a:sym typeface="Aria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0" i="0" u="none" strike="noStrike" kern="0" cap="none" spc="0" normalizeH="0" baseline="0" noProof="0">
                <a:ln>
                  <a:noFill/>
                </a:ln>
                <a:solidFill>
                  <a:srgbClr val="FFC000"/>
                </a:solidFill>
                <a:effectLst/>
                <a:uLnTx/>
                <a:uFillTx/>
                <a:latin typeface="Arial"/>
                <a:cs typeface="Arial"/>
                <a:sym typeface="Aria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400" b="1" i="0" u="none" strike="noStrike" kern="0" cap="none" spc="0" normalizeH="0" baseline="0" noProof="0">
                <a:ln>
                  <a:noFill/>
                </a:ln>
                <a:solidFill>
                  <a:srgbClr val="002060"/>
                </a:solidFill>
                <a:effectLst/>
                <a:uLnTx/>
                <a:uFillTx/>
                <a:latin typeface="Arial"/>
                <a:cs typeface="Arial"/>
                <a:sym typeface="Arial"/>
              </a:rPr>
              <a:t>PAGE </a:t>
            </a:r>
            <a:fld id="{00000000-1234-1234-1234-123412341234}" type="slidenum">
              <a:rPr kumimoji="0" lang="en" sz="1400" b="1" i="0" u="none" strike="noStrike" kern="0" cap="none" spc="0" normalizeH="0" baseline="0" noProof="0" smtClean="0">
                <a:ln>
                  <a:noFill/>
                </a:ln>
                <a:solidFill>
                  <a:srgbClr val="00206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1400" b="1" i="0" u="none" strike="noStrike" kern="0" cap="none" spc="0" normalizeH="0" baseline="0" noProof="0">
              <a:ln>
                <a:noFill/>
              </a:ln>
              <a:solidFill>
                <a:srgbClr val="002060"/>
              </a:solidFill>
              <a:effectLst/>
              <a:uLnTx/>
              <a:uFillTx/>
              <a:latin typeface="Arial"/>
              <a:cs typeface="Arial"/>
              <a:sym typeface="Arial"/>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65580442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idx="4294967295"/>
          </p:nvPr>
        </p:nvSpPr>
        <p:spPr>
          <a:xfrm>
            <a:off x="139700" y="556260"/>
            <a:ext cx="9004300" cy="2758440"/>
          </a:xfrm>
          <a:solidFill>
            <a:schemeClr val="accent2"/>
          </a:solidFill>
        </p:spPr>
        <p:txBody>
          <a:bodyPr>
            <a:normAutofit/>
          </a:bodyPr>
          <a:lstStyle/>
          <a:p>
            <a:pPr algn="ctr"/>
            <a:r>
              <a:rPr lang="en-US" sz="4000" dirty="0" smtClean="0">
                <a:solidFill>
                  <a:srgbClr val="FF0000"/>
                </a:solidFill>
              </a:rPr>
              <a:t>CHÀO MỪNG CÁC EM SINH VIÊN</a:t>
            </a:r>
            <a:br>
              <a:rPr lang="en-US" sz="4000" dirty="0" smtClean="0">
                <a:solidFill>
                  <a:srgbClr val="FF0000"/>
                </a:solidFill>
              </a:rPr>
            </a:br>
            <a:r>
              <a:rPr lang="en-US" sz="4000" dirty="0" smtClean="0">
                <a:solidFill>
                  <a:srgbClr val="FF0000"/>
                </a:solidFill>
              </a:rPr>
              <a:t>ĐẾN VỚI MÔN HỌC </a:t>
            </a:r>
            <a:br>
              <a:rPr lang="en-US" sz="4000" dirty="0" smtClean="0">
                <a:solidFill>
                  <a:srgbClr val="FF0000"/>
                </a:solidFill>
              </a:rPr>
            </a:br>
            <a:r>
              <a:rPr lang="en-US" sz="4000" dirty="0" smtClean="0">
                <a:solidFill>
                  <a:srgbClr val="FF0000"/>
                </a:solidFill>
              </a:rPr>
              <a:t>PHÁP LUẬT</a:t>
            </a:r>
            <a:endParaRPr lang="en-US" sz="4000" dirty="0">
              <a:solidFill>
                <a:srgbClr val="FF0000"/>
              </a:solidFill>
            </a:endParaRPr>
          </a:p>
        </p:txBody>
      </p:sp>
      <p:sp>
        <p:nvSpPr>
          <p:cNvPr id="3" name="Text Placeholder 2">
            <a:extLst>
              <a:ext uri="{FF2B5EF4-FFF2-40B4-BE49-F238E27FC236}">
                <a16:creationId xmlns:a16="http://schemas.microsoft.com/office/drawing/2014/main" id="{F7694AC0-E19C-41C2-405F-0ED1907F8FA3}"/>
              </a:ext>
            </a:extLst>
          </p:cNvPr>
          <p:cNvSpPr>
            <a:spLocks noGrp="1"/>
          </p:cNvSpPr>
          <p:nvPr>
            <p:ph type="body" idx="4294967295"/>
          </p:nvPr>
        </p:nvSpPr>
        <p:spPr>
          <a:xfrm>
            <a:off x="0" y="3314700"/>
            <a:ext cx="7200900" cy="1143000"/>
          </a:xfrm>
          <a:prstGeom prst="rect">
            <a:avLst/>
          </a:prstGeom>
        </p:spPr>
        <p:txBody>
          <a:bodyPr/>
          <a:lstStyle/>
          <a:p>
            <a:r>
              <a:rPr lang="en-US" b="1" dirty="0" err="1" smtClean="0"/>
              <a:t>Giảng</a:t>
            </a:r>
            <a:r>
              <a:rPr lang="en-US" b="1" dirty="0" smtClean="0"/>
              <a:t> </a:t>
            </a:r>
            <a:r>
              <a:rPr lang="en-US" b="1" dirty="0" err="1" smtClean="0"/>
              <a:t>viên</a:t>
            </a:r>
            <a:r>
              <a:rPr lang="en-US" b="1" dirty="0" smtClean="0"/>
              <a:t>: </a:t>
            </a:r>
          </a:p>
          <a:p>
            <a:r>
              <a:rPr lang="en-US" b="1" dirty="0" err="1" smtClean="0"/>
              <a:t>Số</a:t>
            </a:r>
            <a:r>
              <a:rPr lang="en-US" b="1" dirty="0" smtClean="0"/>
              <a:t> ĐT: </a:t>
            </a:r>
          </a:p>
          <a:p>
            <a:r>
              <a:rPr lang="en-US" b="1" dirty="0" smtClean="0"/>
              <a:t>Mail:</a:t>
            </a:r>
            <a:endParaRPr lang="en-US" b="1" dirty="0"/>
          </a:p>
        </p:txBody>
      </p:sp>
    </p:spTree>
    <p:extLst>
      <p:ext uri="{BB962C8B-B14F-4D97-AF65-F5344CB8AC3E}">
        <p14:creationId xmlns:p14="http://schemas.microsoft.com/office/powerpoint/2010/main" val="16243302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13360" y="148140"/>
            <a:ext cx="5631180" cy="806700"/>
          </a:xfrm>
        </p:spPr>
        <p:txBody>
          <a:bodyPr/>
          <a:lstStyle/>
          <a:p>
            <a:pPr marL="34290">
              <a:defRPr/>
            </a:pPr>
            <a:r>
              <a:rPr lang="en-US" dirty="0">
                <a:latin typeface="Arial" pitchFamily="34" charset="0"/>
                <a:cs typeface="Arial" pitchFamily="34" charset="0"/>
              </a:rPr>
              <a:t>GIỚI THIỆU MÔN HỌC</a:t>
            </a:r>
            <a:endParaRPr lang="vi-VN" dirty="0">
              <a:cs typeface="Arial" pitchFamily="34" charset="0"/>
            </a:endParaRPr>
          </a:p>
        </p:txBody>
      </p:sp>
      <p:sp>
        <p:nvSpPr>
          <p:cNvPr id="5" name="Rectangle 4"/>
          <p:cNvSpPr/>
          <p:nvPr/>
        </p:nvSpPr>
        <p:spPr>
          <a:xfrm>
            <a:off x="139700" y="1455603"/>
            <a:ext cx="6999288" cy="728233"/>
          </a:xfrm>
          <a:prstGeom prst="rect">
            <a:avLst/>
          </a:prstGeom>
          <a:solidFill>
            <a:schemeClr val="accent5">
              <a:lumMod val="20000"/>
              <a:lumOff val="80000"/>
            </a:schemeClr>
          </a:solidFill>
          <a:ln>
            <a:solidFill>
              <a:schemeClr val="accent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2800" dirty="0" err="1">
                <a:solidFill>
                  <a:schemeClr val="tx1"/>
                </a:solidFill>
                <a:latin typeface="Arial" pitchFamily="34" charset="0"/>
                <a:cs typeface="Arial" pitchFamily="34" charset="0"/>
              </a:rPr>
              <a:t>Bài</a:t>
            </a:r>
            <a:r>
              <a:rPr lang="en-US" sz="2800" dirty="0">
                <a:solidFill>
                  <a:schemeClr val="tx1"/>
                </a:solidFill>
                <a:latin typeface="Arial" pitchFamily="34" charset="0"/>
                <a:cs typeface="Arial" pitchFamily="34" charset="0"/>
              </a:rPr>
              <a:t> 1: </a:t>
            </a:r>
            <a:r>
              <a:rPr lang="en-US" sz="2800" b="1" dirty="0" err="1">
                <a:solidFill>
                  <a:schemeClr val="tx1"/>
                </a:solidFill>
                <a:latin typeface="Arial" pitchFamily="34" charset="0"/>
                <a:cs typeface="Arial" pitchFamily="34" charset="0"/>
              </a:rPr>
              <a:t>Một</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số</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vấn</a:t>
            </a:r>
            <a:r>
              <a:rPr lang="en-US" sz="2800" b="1" dirty="0">
                <a:solidFill>
                  <a:schemeClr val="tx1"/>
                </a:solidFill>
                <a:latin typeface="Arial" pitchFamily="34" charset="0"/>
                <a:cs typeface="Arial" pitchFamily="34" charset="0"/>
              </a:rPr>
              <a:t> </a:t>
            </a:r>
            <a:r>
              <a:rPr lang="en-US" sz="2800" b="1" dirty="0" err="1" smtClean="0">
                <a:solidFill>
                  <a:schemeClr val="tx1"/>
                </a:solidFill>
                <a:latin typeface="Arial" pitchFamily="34" charset="0"/>
                <a:cs typeface="Arial" pitchFamily="34" charset="0"/>
              </a:rPr>
              <a:t>đề</a:t>
            </a:r>
            <a:r>
              <a:rPr lang="en-US" sz="2800" b="1" dirty="0" smtClean="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chung</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về</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nhà</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nước</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và</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pháp</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luật</a:t>
            </a:r>
            <a:endParaRPr lang="en-US" sz="2800" b="1" dirty="0">
              <a:latin typeface="Arial" pitchFamily="34" charset="0"/>
              <a:cs typeface="Arial" pitchFamily="34" charset="0"/>
            </a:endParaRPr>
          </a:p>
        </p:txBody>
      </p:sp>
      <p:sp>
        <p:nvSpPr>
          <p:cNvPr id="6" name="Rectangle 5"/>
          <p:cNvSpPr/>
          <p:nvPr/>
        </p:nvSpPr>
        <p:spPr>
          <a:xfrm>
            <a:off x="7270750" y="1455603"/>
            <a:ext cx="1682750" cy="728233"/>
          </a:xfrm>
          <a:prstGeom prst="rect">
            <a:avLst/>
          </a:prstGeom>
          <a:solidFill>
            <a:schemeClr val="accent5">
              <a:lumMod val="20000"/>
              <a:lumOff val="80000"/>
            </a:schemeClr>
          </a:solidFill>
          <a:ln>
            <a:solidFill>
              <a:schemeClr val="accent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US" sz="2800" dirty="0">
                <a:solidFill>
                  <a:schemeClr val="tx1"/>
                </a:solidFill>
                <a:latin typeface="Arial" pitchFamily="34" charset="0"/>
                <a:cs typeface="Arial" pitchFamily="34" charset="0"/>
              </a:rPr>
              <a:t>2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
        <p:nvSpPr>
          <p:cNvPr id="7" name="Rectangle 6"/>
          <p:cNvSpPr/>
          <p:nvPr/>
        </p:nvSpPr>
        <p:spPr>
          <a:xfrm>
            <a:off x="139700" y="2608399"/>
            <a:ext cx="6999288" cy="727075"/>
          </a:xfrm>
          <a:prstGeom prst="rect">
            <a:avLst/>
          </a:prstGeom>
          <a:solidFill>
            <a:schemeClr val="accent6"/>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2800" dirty="0" err="1">
                <a:solidFill>
                  <a:schemeClr val="tx1"/>
                </a:solidFill>
                <a:latin typeface="Arial" pitchFamily="34" charset="0"/>
                <a:cs typeface="Arial" pitchFamily="34" charset="0"/>
              </a:rPr>
              <a:t>Bài</a:t>
            </a:r>
            <a:r>
              <a:rPr lang="en-US" sz="2800" dirty="0">
                <a:solidFill>
                  <a:schemeClr val="tx1"/>
                </a:solidFill>
                <a:latin typeface="Arial" pitchFamily="34" charset="0"/>
                <a:cs typeface="Arial" pitchFamily="34" charset="0"/>
              </a:rPr>
              <a:t> 2: </a:t>
            </a:r>
            <a:r>
              <a:rPr lang="en-US" sz="2800" b="1" dirty="0" err="1">
                <a:solidFill>
                  <a:schemeClr val="tx1"/>
                </a:solidFill>
                <a:latin typeface="Arial" pitchFamily="34" charset="0"/>
                <a:cs typeface="Arial" pitchFamily="34" charset="0"/>
              </a:rPr>
              <a:t>Hiến</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pháp</a:t>
            </a:r>
            <a:r>
              <a:rPr lang="en-US" sz="2800" b="1" dirty="0">
                <a:solidFill>
                  <a:schemeClr val="tx1"/>
                </a:solidFill>
                <a:latin typeface="Arial" pitchFamily="34" charset="0"/>
                <a:cs typeface="Arial" pitchFamily="34" charset="0"/>
              </a:rPr>
              <a:t> - KT 15 </a:t>
            </a:r>
            <a:r>
              <a:rPr lang="en-US" sz="2800" b="1" dirty="0" err="1">
                <a:solidFill>
                  <a:schemeClr val="tx1"/>
                </a:solidFill>
                <a:latin typeface="Arial" pitchFamily="34" charset="0"/>
                <a:cs typeface="Arial" pitchFamily="34" charset="0"/>
              </a:rPr>
              <a:t>phút</a:t>
            </a:r>
            <a:endParaRPr lang="en-US" sz="2800" b="1" dirty="0">
              <a:latin typeface="Arial" pitchFamily="34" charset="0"/>
              <a:cs typeface="Arial" pitchFamily="34" charset="0"/>
            </a:endParaRPr>
          </a:p>
        </p:txBody>
      </p:sp>
      <p:sp>
        <p:nvSpPr>
          <p:cNvPr id="8" name="Rectangle 7"/>
          <p:cNvSpPr/>
          <p:nvPr/>
        </p:nvSpPr>
        <p:spPr>
          <a:xfrm>
            <a:off x="7270750" y="2600405"/>
            <a:ext cx="1682750" cy="727075"/>
          </a:xfrm>
          <a:prstGeom prst="rect">
            <a:avLst/>
          </a:prstGeom>
          <a:solidFill>
            <a:schemeClr val="accent6"/>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800" dirty="0">
                <a:solidFill>
                  <a:schemeClr val="tx1"/>
                </a:solidFill>
                <a:latin typeface="Arial" pitchFamily="34" charset="0"/>
                <a:cs typeface="Arial" pitchFamily="34" charset="0"/>
              </a:rPr>
              <a:t>2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
        <p:nvSpPr>
          <p:cNvPr id="11" name="Rectangle 10"/>
          <p:cNvSpPr/>
          <p:nvPr/>
        </p:nvSpPr>
        <p:spPr>
          <a:xfrm>
            <a:off x="139700" y="3530301"/>
            <a:ext cx="6999288" cy="984624"/>
          </a:xfrm>
          <a:prstGeom prst="rec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en-US" sz="2800" dirty="0" err="1">
                <a:solidFill>
                  <a:schemeClr val="tx1"/>
                </a:solidFill>
                <a:latin typeface="Arial" pitchFamily="34" charset="0"/>
                <a:cs typeface="Arial" pitchFamily="34" charset="0"/>
              </a:rPr>
              <a:t>Bài</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3: </a:t>
            </a:r>
            <a:r>
              <a:rPr lang="en-US" sz="2800" b="1" dirty="0" err="1">
                <a:solidFill>
                  <a:schemeClr val="tx1"/>
                </a:solidFill>
                <a:latin typeface="Arial" pitchFamily="34" charset="0"/>
                <a:cs typeface="Arial" pitchFamily="34" charset="0"/>
              </a:rPr>
              <a:t>Pháp</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luật</a:t>
            </a:r>
            <a:r>
              <a:rPr lang="en-US" sz="2800" b="1" dirty="0">
                <a:solidFill>
                  <a:schemeClr val="tx1"/>
                </a:solidFill>
                <a:latin typeface="Arial" pitchFamily="34" charset="0"/>
                <a:cs typeface="Arial" pitchFamily="34" charset="0"/>
              </a:rPr>
              <a:t> </a:t>
            </a:r>
            <a:r>
              <a:rPr lang="en-US" sz="2800" b="1" dirty="0" err="1">
                <a:solidFill>
                  <a:schemeClr val="tx1"/>
                </a:solidFill>
                <a:latin typeface="Arial" pitchFamily="34" charset="0"/>
                <a:cs typeface="Arial" pitchFamily="34" charset="0"/>
              </a:rPr>
              <a:t>lao</a:t>
            </a:r>
            <a:r>
              <a:rPr lang="en-US" sz="2800" b="1" dirty="0">
                <a:solidFill>
                  <a:schemeClr val="tx1"/>
                </a:solidFill>
                <a:latin typeface="Arial" pitchFamily="34" charset="0"/>
                <a:cs typeface="Arial" pitchFamily="34" charset="0"/>
              </a:rPr>
              <a:t> </a:t>
            </a:r>
            <a:r>
              <a:rPr lang="en-US" sz="2800" b="1" dirty="0" err="1" smtClean="0">
                <a:solidFill>
                  <a:schemeClr val="tx1"/>
                </a:solidFill>
                <a:latin typeface="Arial" pitchFamily="34" charset="0"/>
                <a:cs typeface="Arial" pitchFamily="34" charset="0"/>
              </a:rPr>
              <a:t>động</a:t>
            </a:r>
            <a:r>
              <a:rPr lang="en-US" sz="2800" b="1" dirty="0" smtClean="0">
                <a:solidFill>
                  <a:schemeClr val="tx1"/>
                </a:solidFill>
                <a:latin typeface="Arial" pitchFamily="34" charset="0"/>
                <a:cs typeface="Arial" pitchFamily="34" charset="0"/>
              </a:rPr>
              <a:t>  </a:t>
            </a:r>
          </a:p>
          <a:p>
            <a:pPr>
              <a:defRPr/>
            </a:pPr>
            <a:r>
              <a:rPr lang="en-US" sz="2800" b="1" dirty="0" smtClean="0">
                <a:solidFill>
                  <a:schemeClr val="tx1"/>
                </a:solidFill>
                <a:latin typeface="Arial" pitchFamily="34" charset="0"/>
                <a:cs typeface="Arial" pitchFamily="34" charset="0"/>
              </a:rPr>
              <a:t>          </a:t>
            </a:r>
            <a:r>
              <a:rPr lang="en-US" sz="2800" b="1" dirty="0" err="1" smtClean="0">
                <a:solidFill>
                  <a:schemeClr val="tx1"/>
                </a:solidFill>
                <a:latin typeface="Arial" pitchFamily="34" charset="0"/>
                <a:cs typeface="Arial" pitchFamily="34" charset="0"/>
              </a:rPr>
              <a:t>Kiểm</a:t>
            </a:r>
            <a:r>
              <a:rPr lang="en-US" sz="2800" b="1" dirty="0" smtClean="0">
                <a:solidFill>
                  <a:schemeClr val="tx1"/>
                </a:solidFill>
                <a:latin typeface="Arial" pitchFamily="34" charset="0"/>
                <a:cs typeface="Arial" pitchFamily="34" charset="0"/>
              </a:rPr>
              <a:t> </a:t>
            </a:r>
            <a:r>
              <a:rPr lang="en-US" sz="2800" b="1" dirty="0" err="1" smtClean="0">
                <a:solidFill>
                  <a:schemeClr val="tx1"/>
                </a:solidFill>
                <a:latin typeface="Arial" pitchFamily="34" charset="0"/>
                <a:cs typeface="Arial" pitchFamily="34" charset="0"/>
              </a:rPr>
              <a:t>tra</a:t>
            </a:r>
            <a:r>
              <a:rPr lang="en-US" sz="2800" b="1" dirty="0" smtClean="0">
                <a:solidFill>
                  <a:schemeClr val="tx1"/>
                </a:solidFill>
                <a:latin typeface="Arial" pitchFamily="34" charset="0"/>
                <a:cs typeface="Arial" pitchFamily="34" charset="0"/>
              </a:rPr>
              <a:t> 1 </a:t>
            </a:r>
            <a:r>
              <a:rPr lang="en-US" sz="2800" b="1" dirty="0" err="1" smtClean="0">
                <a:solidFill>
                  <a:schemeClr val="tx1"/>
                </a:solidFill>
                <a:latin typeface="Arial" pitchFamily="34" charset="0"/>
                <a:cs typeface="Arial" pitchFamily="34" charset="0"/>
              </a:rPr>
              <a:t>tiết</a:t>
            </a:r>
            <a:endParaRPr lang="en-US" sz="2800" b="1" dirty="0">
              <a:latin typeface="Arial" pitchFamily="34" charset="0"/>
              <a:cs typeface="Arial" pitchFamily="34" charset="0"/>
            </a:endParaRPr>
          </a:p>
        </p:txBody>
      </p:sp>
      <p:sp>
        <p:nvSpPr>
          <p:cNvPr id="12" name="Rectangle 11"/>
          <p:cNvSpPr/>
          <p:nvPr/>
        </p:nvSpPr>
        <p:spPr>
          <a:xfrm>
            <a:off x="7270750" y="3633197"/>
            <a:ext cx="1682750" cy="728233"/>
          </a:xfrm>
          <a:prstGeom prst="rec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800" dirty="0">
                <a:solidFill>
                  <a:schemeClr val="tx1"/>
                </a:solidFill>
                <a:latin typeface="Arial" pitchFamily="34" charset="0"/>
                <a:cs typeface="Arial" pitchFamily="34" charset="0"/>
              </a:rPr>
              <a:t>7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Tree>
    <p:extLst>
      <p:ext uri="{BB962C8B-B14F-4D97-AF65-F5344CB8AC3E}">
        <p14:creationId xmlns:p14="http://schemas.microsoft.com/office/powerpoint/2010/main" val="2152678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ircle(in)">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arn(inVertic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pPr marL="34290">
              <a:defRPr/>
            </a:pPr>
            <a:r>
              <a:rPr lang="en-US" dirty="0">
                <a:latin typeface="Arial" pitchFamily="34" charset="0"/>
                <a:cs typeface="Arial" pitchFamily="34" charset="0"/>
              </a:rPr>
              <a:t>GIỚI THIỆU MÔN HỌC</a:t>
            </a:r>
            <a:endParaRPr lang="vi-VN" dirty="0">
              <a:cs typeface="Arial" pitchFamily="34" charset="0"/>
            </a:endParaRPr>
          </a:p>
        </p:txBody>
      </p:sp>
      <p:sp>
        <p:nvSpPr>
          <p:cNvPr id="9" name="Rectangle 8"/>
          <p:cNvSpPr/>
          <p:nvPr/>
        </p:nvSpPr>
        <p:spPr>
          <a:xfrm>
            <a:off x="220980" y="1059180"/>
            <a:ext cx="7000875" cy="1346529"/>
          </a:xfrm>
          <a:prstGeom prst="rect">
            <a:avLst/>
          </a:prstGeom>
          <a:solidFill>
            <a:schemeClr val="accent1">
              <a:lumMod val="20000"/>
              <a:lumOff val="80000"/>
            </a:schemeClr>
          </a:solidFill>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en-US" sz="2800" dirty="0" err="1">
                <a:solidFill>
                  <a:schemeClr val="tx1"/>
                </a:solidFill>
                <a:latin typeface="Arial" pitchFamily="34" charset="0"/>
                <a:cs typeface="Arial" pitchFamily="34" charset="0"/>
              </a:rPr>
              <a:t>Bài</a:t>
            </a:r>
            <a:r>
              <a:rPr lang="en-US" sz="2800" dirty="0">
                <a:solidFill>
                  <a:schemeClr val="tx1"/>
                </a:solidFill>
                <a:latin typeface="Arial" pitchFamily="34" charset="0"/>
                <a:cs typeface="Arial" pitchFamily="34" charset="0"/>
              </a:rPr>
              <a:t> </a:t>
            </a:r>
            <a:r>
              <a:rPr lang="en-US" sz="2800" dirty="0" smtClean="0">
                <a:solidFill>
                  <a:schemeClr val="tx1"/>
                </a:solidFill>
                <a:latin typeface="Arial" pitchFamily="34" charset="0"/>
                <a:cs typeface="Arial" pitchFamily="34" charset="0"/>
              </a:rPr>
              <a:t>4: </a:t>
            </a:r>
            <a:r>
              <a:rPr lang="en-US" sz="2800" dirty="0" err="1">
                <a:solidFill>
                  <a:schemeClr val="tx1"/>
                </a:solidFill>
                <a:latin typeface="Arial" pitchFamily="34" charset="0"/>
                <a:cs typeface="Arial" pitchFamily="34" charset="0"/>
              </a:rPr>
              <a:t>Pháp</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luật</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phòng</a:t>
            </a:r>
            <a:r>
              <a:rPr lang="en-US" sz="2800" dirty="0">
                <a:solidFill>
                  <a:schemeClr val="tx1"/>
                </a:solidFill>
                <a:latin typeface="Arial" pitchFamily="34" charset="0"/>
                <a:cs typeface="Arial" pitchFamily="34" charset="0"/>
              </a:rPr>
              <a:t>, </a:t>
            </a:r>
            <a:r>
              <a:rPr lang="en-US" sz="2800" dirty="0" err="1" smtClean="0">
                <a:solidFill>
                  <a:schemeClr val="tx1"/>
                </a:solidFill>
                <a:latin typeface="Arial" pitchFamily="34" charset="0"/>
                <a:cs typeface="Arial" pitchFamily="34" charset="0"/>
              </a:rPr>
              <a:t>chống</a:t>
            </a:r>
            <a:r>
              <a:rPr lang="en-US" sz="2800" dirty="0" smtClean="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tham</a:t>
            </a:r>
            <a:r>
              <a:rPr lang="en-US" sz="2800" dirty="0">
                <a:solidFill>
                  <a:schemeClr val="tx1"/>
                </a:solidFill>
                <a:latin typeface="Arial" pitchFamily="34" charset="0"/>
                <a:cs typeface="Arial" pitchFamily="34" charset="0"/>
              </a:rPr>
              <a:t> </a:t>
            </a:r>
            <a:r>
              <a:rPr lang="en-US" sz="2800" dirty="0" err="1">
                <a:solidFill>
                  <a:schemeClr val="tx1"/>
                </a:solidFill>
                <a:latin typeface="Arial" pitchFamily="34" charset="0"/>
                <a:cs typeface="Arial" pitchFamily="34" charset="0"/>
              </a:rPr>
              <a:t>nhũng</a:t>
            </a:r>
            <a:endParaRPr lang="en-US" sz="2800" dirty="0">
              <a:solidFill>
                <a:schemeClr val="tx1"/>
              </a:solidFill>
              <a:latin typeface="Arial" pitchFamily="34" charset="0"/>
              <a:cs typeface="Arial" pitchFamily="34" charset="0"/>
            </a:endParaRPr>
          </a:p>
        </p:txBody>
      </p:sp>
      <p:sp>
        <p:nvSpPr>
          <p:cNvPr id="10" name="Rectangle 9"/>
          <p:cNvSpPr/>
          <p:nvPr/>
        </p:nvSpPr>
        <p:spPr>
          <a:xfrm>
            <a:off x="7345998" y="1368906"/>
            <a:ext cx="1681162" cy="727075"/>
          </a:xfrm>
          <a:prstGeom prst="rect">
            <a:avLst/>
          </a:prstGeom>
          <a:solidFill>
            <a:schemeClr val="accent1">
              <a:lumMod val="20000"/>
              <a:lumOff val="80000"/>
            </a:schemeClr>
          </a:solidFill>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800" dirty="0" smtClean="0">
                <a:solidFill>
                  <a:schemeClr val="tx1"/>
                </a:solidFill>
                <a:latin typeface="Arial" pitchFamily="34" charset="0"/>
                <a:cs typeface="Arial" pitchFamily="34" charset="0"/>
              </a:rPr>
              <a:t>2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
        <p:nvSpPr>
          <p:cNvPr id="11" name="Rectangle 10"/>
          <p:cNvSpPr/>
          <p:nvPr/>
        </p:nvSpPr>
        <p:spPr>
          <a:xfrm>
            <a:off x="222567" y="2651760"/>
            <a:ext cx="6999288" cy="1607820"/>
          </a:xfrm>
          <a:prstGeom prst="rec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vi-VN" sz="2800" dirty="0" smtClean="0">
                <a:solidFill>
                  <a:schemeClr val="tx1"/>
                </a:solidFill>
                <a:latin typeface="Arial" pitchFamily="34" charset="0"/>
                <a:cs typeface="Arial" pitchFamily="34" charset="0"/>
              </a:rPr>
              <a:t>Bài </a:t>
            </a:r>
            <a:r>
              <a:rPr lang="en-US" sz="2800" dirty="0" smtClean="0">
                <a:solidFill>
                  <a:schemeClr val="tx1"/>
                </a:solidFill>
                <a:latin typeface="Arial" pitchFamily="34" charset="0"/>
                <a:cs typeface="Arial" pitchFamily="34" charset="0"/>
              </a:rPr>
              <a:t>5</a:t>
            </a:r>
            <a:r>
              <a:rPr lang="vi-VN" sz="2800" dirty="0" smtClean="0">
                <a:solidFill>
                  <a:schemeClr val="tx1"/>
                </a:solidFill>
                <a:latin typeface="Arial" pitchFamily="34" charset="0"/>
                <a:cs typeface="Arial" pitchFamily="34" charset="0"/>
              </a:rPr>
              <a:t>: Pháp luật bảo vệ quyền lợi người tiêu dùng</a:t>
            </a:r>
            <a:endParaRPr lang="vi-VN" sz="2800" dirty="0">
              <a:solidFill>
                <a:schemeClr val="tx1"/>
              </a:solidFill>
              <a:latin typeface="Arial" pitchFamily="34" charset="0"/>
              <a:cs typeface="Arial" pitchFamily="34" charset="0"/>
            </a:endParaRPr>
          </a:p>
        </p:txBody>
      </p:sp>
      <p:sp>
        <p:nvSpPr>
          <p:cNvPr id="12" name="Rectangle 11"/>
          <p:cNvSpPr/>
          <p:nvPr/>
        </p:nvSpPr>
        <p:spPr>
          <a:xfrm>
            <a:off x="7344410" y="2974940"/>
            <a:ext cx="1682750" cy="728233"/>
          </a:xfrm>
          <a:prstGeom prst="rect">
            <a:avLst/>
          </a:prstGeom>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lgn="ctr">
              <a:defRPr/>
            </a:pPr>
            <a:r>
              <a:rPr lang="en-US" sz="2800" dirty="0" smtClean="0">
                <a:solidFill>
                  <a:schemeClr val="tx1"/>
                </a:solidFill>
                <a:latin typeface="Arial" pitchFamily="34" charset="0"/>
                <a:cs typeface="Arial" pitchFamily="34" charset="0"/>
              </a:rPr>
              <a:t>1 </a:t>
            </a:r>
            <a:r>
              <a:rPr lang="en-US" sz="2800" dirty="0" err="1">
                <a:solidFill>
                  <a:schemeClr val="tx1"/>
                </a:solidFill>
                <a:latin typeface="Arial" pitchFamily="34" charset="0"/>
                <a:cs typeface="Arial" pitchFamily="34" charset="0"/>
              </a:rPr>
              <a:t>tiết</a:t>
            </a:r>
            <a:endParaRPr lang="en-US" sz="2800" dirty="0">
              <a:latin typeface="Arial" pitchFamily="34" charset="0"/>
              <a:cs typeface="Arial" pitchFamily="34" charset="0"/>
            </a:endParaRPr>
          </a:p>
        </p:txBody>
      </p:sp>
    </p:spTree>
    <p:extLst>
      <p:ext uri="{BB962C8B-B14F-4D97-AF65-F5344CB8AC3E}">
        <p14:creationId xmlns:p14="http://schemas.microsoft.com/office/powerpoint/2010/main" val="198647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arn(inVertic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628650" y="0"/>
            <a:ext cx="6527800" cy="991557"/>
          </a:xfrm>
        </p:spPr>
        <p:txBody>
          <a:bodyPr>
            <a:normAutofit fontScale="90000"/>
          </a:bodyPr>
          <a:lstStyle/>
          <a:p>
            <a:pPr lvl="0" algn="ctr">
              <a:spcBef>
                <a:spcPct val="0"/>
              </a:spcBef>
              <a:defRPr/>
            </a:pPr>
            <a:r>
              <a:rPr lang="en-US" altLang="vi-VN" sz="4000" b="1" dirty="0">
                <a:solidFill>
                  <a:srgbClr val="6D9EEB">
                    <a:lumMod val="75000"/>
                  </a:srgbClr>
                </a:solidFill>
                <a:latin typeface="Times New Roman" panose="02020603050405020304" pitchFamily="18" charset="0"/>
              </a:rPr>
              <a:t>QUY ĐỊNH </a:t>
            </a:r>
            <a:br>
              <a:rPr lang="en-US" altLang="vi-VN" sz="4000" b="1" dirty="0">
                <a:solidFill>
                  <a:srgbClr val="6D9EEB">
                    <a:lumMod val="75000"/>
                  </a:srgbClr>
                </a:solidFill>
                <a:latin typeface="Times New Roman" panose="02020603050405020304" pitchFamily="18" charset="0"/>
              </a:rPr>
            </a:br>
            <a:r>
              <a:rPr lang="en-US" altLang="vi-VN" sz="4000" b="1" dirty="0">
                <a:solidFill>
                  <a:srgbClr val="6D9EEB">
                    <a:lumMod val="75000"/>
                  </a:srgbClr>
                </a:solidFill>
                <a:latin typeface="Times New Roman" panose="02020603050405020304" pitchFamily="18" charset="0"/>
              </a:rPr>
              <a:t>VỀ MÔN HỌC PHÁP LUẬT</a:t>
            </a:r>
            <a:endParaRPr lang="en-US" altLang="vi-VN" sz="4000" b="1" dirty="0">
              <a:solidFill>
                <a:srgbClr val="6D9EEB">
                  <a:lumMod val="75000"/>
                </a:srgbClr>
              </a:solidFill>
              <a:latin typeface="Times New Roman" panose="02020603050405020304" pitchFamily="18" charset="0"/>
            </a:endParaRPr>
          </a:p>
        </p:txBody>
      </p:sp>
      <p:sp>
        <p:nvSpPr>
          <p:cNvPr id="3" name="Content Placeholder 2"/>
          <p:cNvSpPr>
            <a:spLocks noGrp="1"/>
          </p:cNvSpPr>
          <p:nvPr>
            <p:ph idx="1"/>
          </p:nvPr>
        </p:nvSpPr>
        <p:spPr/>
        <p:txBody>
          <a:bodyPr/>
          <a:lstStyle/>
          <a:p>
            <a:endParaRPr lang="en-US" dirty="0"/>
          </a:p>
        </p:txBody>
      </p:sp>
      <p:sp>
        <p:nvSpPr>
          <p:cNvPr id="5" name="Rectangle 4"/>
          <p:cNvSpPr/>
          <p:nvPr/>
        </p:nvSpPr>
        <p:spPr>
          <a:xfrm>
            <a:off x="165100" y="1130300"/>
            <a:ext cx="6999288" cy="602620"/>
          </a:xfrm>
          <a:prstGeom prst="rect">
            <a:avLst/>
          </a:prstGeom>
          <a:solidFill>
            <a:schemeClr val="accent4">
              <a:lumMod val="40000"/>
              <a:lumOff val="60000"/>
            </a:schemeClr>
          </a:solidFill>
          <a:ln>
            <a:solidFill>
              <a:schemeClr val="accent1"/>
            </a:solidFill>
          </a:ln>
        </p:spPr>
        <p:style>
          <a:lnRef idx="1">
            <a:schemeClr val="accent4"/>
          </a:lnRef>
          <a:fillRef idx="2">
            <a:schemeClr val="accent4"/>
          </a:fillRef>
          <a:effectRef idx="1">
            <a:schemeClr val="accent4"/>
          </a:effectRef>
          <a:fontRef idx="minor">
            <a:schemeClr val="dk1"/>
          </a:fontRef>
        </p:style>
        <p:txBody>
          <a:bodyPr anchor="ctr"/>
          <a:lstStyle/>
          <a:p>
            <a:pPr>
              <a:defRPr/>
            </a:pPr>
            <a:r>
              <a:rPr lang="en-US" sz="3200" dirty="0">
                <a:solidFill>
                  <a:schemeClr val="tx1"/>
                </a:solidFill>
                <a:latin typeface="Arial" pitchFamily="34" charset="0"/>
                <a:cs typeface="Arial" pitchFamily="34" charset="0"/>
              </a:rPr>
              <a:t>1/ </a:t>
            </a:r>
            <a:r>
              <a:rPr lang="en-US" sz="3200" dirty="0" err="1">
                <a:solidFill>
                  <a:schemeClr val="tx1"/>
                </a:solidFill>
                <a:latin typeface="Arial" pitchFamily="34" charset="0"/>
                <a:cs typeface="Arial" pitchFamily="34" charset="0"/>
              </a:rPr>
              <a:t>Đến</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lớp</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đúng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giờ</a:t>
            </a:r>
            <a:endParaRPr lang="en-US" sz="3200" b="1" dirty="0">
              <a:latin typeface="Arial" pitchFamily="34" charset="0"/>
              <a:cs typeface="Arial" pitchFamily="34" charset="0"/>
            </a:endParaRPr>
          </a:p>
        </p:txBody>
      </p:sp>
      <p:sp>
        <p:nvSpPr>
          <p:cNvPr id="7" name="Rectangle 6"/>
          <p:cNvSpPr/>
          <p:nvPr/>
        </p:nvSpPr>
        <p:spPr>
          <a:xfrm>
            <a:off x="168275" y="1871663"/>
            <a:ext cx="6999288" cy="601662"/>
          </a:xfrm>
          <a:prstGeom prst="rect">
            <a:avLst/>
          </a:prstGeom>
          <a:solidFill>
            <a:schemeClr val="accent1">
              <a:lumMod val="20000"/>
              <a:lumOff val="80000"/>
            </a:schemeClr>
          </a:solidFill>
          <a:ln>
            <a:solidFill>
              <a:schemeClr val="accent1"/>
            </a:solidFill>
          </a:ln>
        </p:spPr>
        <p:style>
          <a:lnRef idx="1">
            <a:schemeClr val="accent2"/>
          </a:lnRef>
          <a:fillRef idx="2">
            <a:schemeClr val="accent2"/>
          </a:fillRef>
          <a:effectRef idx="1">
            <a:schemeClr val="accent2"/>
          </a:effectRef>
          <a:fontRef idx="minor">
            <a:schemeClr val="dk1"/>
          </a:fontRef>
        </p:style>
        <p:txBody>
          <a:bodyPr anchor="ctr"/>
          <a:lstStyle/>
          <a:p>
            <a:pPr>
              <a:defRPr/>
            </a:pPr>
            <a:r>
              <a:rPr lang="en-US" sz="3200" dirty="0">
                <a:solidFill>
                  <a:schemeClr val="tx1"/>
                </a:solidFill>
                <a:latin typeface="Arial" pitchFamily="34" charset="0"/>
                <a:cs typeface="Arial" pitchFamily="34" charset="0"/>
              </a:rPr>
              <a:t>2/ </a:t>
            </a:r>
            <a:r>
              <a:rPr lang="en-US" sz="3200" dirty="0" err="1" smtClean="0">
                <a:solidFill>
                  <a:schemeClr val="tx1"/>
                </a:solidFill>
                <a:latin typeface="Arial" pitchFamily="34" charset="0"/>
                <a:cs typeface="Arial" pitchFamily="34" charset="0"/>
              </a:rPr>
              <a:t>Mặc</a:t>
            </a:r>
            <a:r>
              <a:rPr lang="en-US" sz="3200" dirty="0" smtClean="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đúng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đồng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phục</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quy</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định</a:t>
            </a:r>
            <a:endParaRPr lang="en-US" sz="3200" b="1" dirty="0">
              <a:latin typeface="Arial" pitchFamily="34" charset="0"/>
              <a:cs typeface="Arial" pitchFamily="34" charset="0"/>
            </a:endParaRPr>
          </a:p>
        </p:txBody>
      </p:sp>
      <p:sp>
        <p:nvSpPr>
          <p:cNvPr id="9" name="Rectangle 8"/>
          <p:cNvSpPr/>
          <p:nvPr/>
        </p:nvSpPr>
        <p:spPr>
          <a:xfrm>
            <a:off x="169863" y="2633663"/>
            <a:ext cx="7000875" cy="601662"/>
          </a:xfrm>
          <a:prstGeom prst="rect">
            <a:avLst/>
          </a:prstGeom>
          <a:solidFill>
            <a:schemeClr val="bg2">
              <a:lumMod val="90000"/>
            </a:schemeClr>
          </a:solidFill>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en-US" sz="3200" dirty="0">
                <a:solidFill>
                  <a:schemeClr val="tx1"/>
                </a:solidFill>
                <a:latin typeface="Arial" pitchFamily="34" charset="0"/>
                <a:cs typeface="Arial" pitchFamily="34" charset="0"/>
              </a:rPr>
              <a:t>3/ </a:t>
            </a:r>
            <a:r>
              <a:rPr lang="en-US" sz="3200" dirty="0" err="1">
                <a:solidFill>
                  <a:schemeClr val="tx1"/>
                </a:solidFill>
                <a:latin typeface="Arial" pitchFamily="34" charset="0"/>
                <a:cs typeface="Arial" pitchFamily="34" charset="0"/>
              </a:rPr>
              <a:t>Tham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dự</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ít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nhất</a:t>
            </a:r>
            <a:r>
              <a:rPr lang="en-US" sz="3200" dirty="0">
                <a:solidFill>
                  <a:schemeClr val="tx1"/>
                </a:solidFill>
                <a:latin typeface="Arial" pitchFamily="34" charset="0"/>
                <a:cs typeface="Arial" pitchFamily="34" charset="0"/>
              </a:rPr>
              <a:t> </a:t>
            </a:r>
            <a:r>
              <a:rPr lang="en-US" sz="3200" dirty="0" smtClean="0">
                <a:solidFill>
                  <a:schemeClr val="tx1"/>
                </a:solidFill>
                <a:latin typeface="Arial" pitchFamily="34" charset="0"/>
                <a:cs typeface="Arial" pitchFamily="34" charset="0"/>
              </a:rPr>
              <a:t>13 </a:t>
            </a:r>
            <a:r>
              <a:rPr lang="en-US" sz="3200" dirty="0" err="1">
                <a:solidFill>
                  <a:schemeClr val="tx1"/>
                </a:solidFill>
                <a:latin typeface="Arial" pitchFamily="34" charset="0"/>
                <a:cs typeface="Arial" pitchFamily="34" charset="0"/>
              </a:rPr>
              <a:t>tiết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r>
              <a:rPr lang="en-US" sz="3200" dirty="0">
                <a:solidFill>
                  <a:schemeClr val="tx1"/>
                </a:solidFill>
                <a:latin typeface="Arial" pitchFamily="34" charset="0"/>
                <a:cs typeface="Arial" pitchFamily="34" charset="0"/>
              </a:rPr>
              <a:t> PL</a:t>
            </a:r>
            <a:endParaRPr lang="en-US" sz="3200" b="1" dirty="0">
              <a:latin typeface="Arial" pitchFamily="34" charset="0"/>
              <a:cs typeface="Arial" pitchFamily="34" charset="0"/>
            </a:endParaRPr>
          </a:p>
        </p:txBody>
      </p:sp>
      <p:sp>
        <p:nvSpPr>
          <p:cNvPr id="11" name="Rectangle 10"/>
          <p:cNvSpPr/>
          <p:nvPr/>
        </p:nvSpPr>
        <p:spPr>
          <a:xfrm>
            <a:off x="157162" y="3373438"/>
            <a:ext cx="6999288" cy="601662"/>
          </a:xfrm>
          <a:prstGeom prst="rect">
            <a:avLst/>
          </a:prstGeom>
          <a:solidFill>
            <a:schemeClr val="accent4"/>
          </a:solidFill>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en-US" sz="3200" dirty="0">
                <a:solidFill>
                  <a:schemeClr val="tx1"/>
                </a:solidFill>
                <a:latin typeface="Arial" pitchFamily="34" charset="0"/>
                <a:cs typeface="Arial" pitchFamily="34" charset="0"/>
              </a:rPr>
              <a:t>4/ </a:t>
            </a:r>
            <a:r>
              <a:rPr lang="en-US" sz="3200" dirty="0" err="1">
                <a:solidFill>
                  <a:schemeClr val="tx1"/>
                </a:solidFill>
                <a:latin typeface="Arial" pitchFamily="34" charset="0"/>
                <a:cs typeface="Arial" pitchFamily="34" charset="0"/>
              </a:rPr>
              <a:t>Có</a:t>
            </a:r>
            <a:r>
              <a:rPr lang="en-US" sz="3200" dirty="0">
                <a:solidFill>
                  <a:schemeClr val="tx1"/>
                </a:solidFill>
                <a:latin typeface="Arial" pitchFamily="34" charset="0"/>
                <a:cs typeface="Arial" pitchFamily="34" charset="0"/>
              </a:rPr>
              <a:t> 1 </a:t>
            </a:r>
            <a:r>
              <a:rPr lang="en-US" sz="3200" dirty="0" err="1">
                <a:solidFill>
                  <a:schemeClr val="tx1"/>
                </a:solidFill>
                <a:latin typeface="Arial" pitchFamily="34" charset="0"/>
                <a:cs typeface="Arial" pitchFamily="34" charset="0"/>
              </a:rPr>
              <a:t>bài</a:t>
            </a:r>
            <a:r>
              <a:rPr lang="en-US" sz="3200" dirty="0">
                <a:solidFill>
                  <a:schemeClr val="tx1"/>
                </a:solidFill>
                <a:latin typeface="Arial" pitchFamily="34" charset="0"/>
                <a:cs typeface="Arial" pitchFamily="34" charset="0"/>
              </a:rPr>
              <a:t> KT 15’ </a:t>
            </a:r>
            <a:r>
              <a:rPr lang="en-US" sz="3200" dirty="0" err="1" smtClean="0">
                <a:solidFill>
                  <a:schemeClr val="tx1"/>
                </a:solidFill>
                <a:latin typeface="Arial" pitchFamily="34" charset="0"/>
                <a:cs typeface="Arial" pitchFamily="34" charset="0"/>
              </a:rPr>
              <a:t>và</a:t>
            </a:r>
            <a:r>
              <a:rPr lang="en-US" sz="3200" dirty="0" smtClean="0">
                <a:solidFill>
                  <a:schemeClr val="tx1"/>
                </a:solidFill>
                <a:latin typeface="Arial" pitchFamily="34" charset="0"/>
                <a:cs typeface="Arial" pitchFamily="34" charset="0"/>
              </a:rPr>
              <a:t> 1 </a:t>
            </a:r>
            <a:r>
              <a:rPr lang="en-US" sz="3200" dirty="0" err="1">
                <a:solidFill>
                  <a:schemeClr val="tx1"/>
                </a:solidFill>
                <a:latin typeface="Arial" pitchFamily="34" charset="0"/>
                <a:cs typeface="Arial" pitchFamily="34" charset="0"/>
              </a:rPr>
              <a:t>bài</a:t>
            </a:r>
            <a:r>
              <a:rPr lang="en-US" sz="3200" dirty="0">
                <a:solidFill>
                  <a:schemeClr val="tx1"/>
                </a:solidFill>
                <a:latin typeface="Arial" pitchFamily="34" charset="0"/>
                <a:cs typeface="Arial" pitchFamily="34" charset="0"/>
              </a:rPr>
              <a:t> KT 1 </a:t>
            </a:r>
            <a:r>
              <a:rPr lang="en-US" sz="3200" dirty="0" err="1">
                <a:solidFill>
                  <a:schemeClr val="tx1"/>
                </a:solidFill>
                <a:latin typeface="Arial" pitchFamily="34" charset="0"/>
                <a:cs typeface="Arial" pitchFamily="34" charset="0"/>
              </a:rPr>
              <a:t>tiết</a:t>
            </a:r>
            <a:r>
              <a:rPr lang="en-US" sz="3200" dirty="0">
                <a:solidFill>
                  <a:schemeClr val="tx1"/>
                </a:solidFill>
                <a:latin typeface="Arial" pitchFamily="34" charset="0"/>
                <a:cs typeface="Arial" pitchFamily="34" charset="0"/>
              </a:rPr>
              <a:t> </a:t>
            </a:r>
            <a:endParaRPr lang="en-US" sz="3200" b="1" dirty="0">
              <a:latin typeface="Arial" pitchFamily="34" charset="0"/>
              <a:cs typeface="Arial" pitchFamily="34" charset="0"/>
            </a:endParaRPr>
          </a:p>
        </p:txBody>
      </p:sp>
      <p:sp>
        <p:nvSpPr>
          <p:cNvPr id="13" name="Rectangle 12"/>
          <p:cNvSpPr/>
          <p:nvPr/>
        </p:nvSpPr>
        <p:spPr>
          <a:xfrm>
            <a:off x="160337" y="4110038"/>
            <a:ext cx="6999288" cy="601662"/>
          </a:xfrm>
          <a:prstGeom prst="rect">
            <a:avLst/>
          </a:prstGeom>
          <a:solidFill>
            <a:schemeClr val="accent6"/>
          </a:solidFill>
          <a:ln>
            <a:solidFill>
              <a:schemeClr val="accent1"/>
            </a:solidFill>
          </a:ln>
        </p:spPr>
        <p:style>
          <a:lnRef idx="2">
            <a:schemeClr val="accent6">
              <a:shade val="50000"/>
            </a:schemeClr>
          </a:lnRef>
          <a:fillRef idx="1">
            <a:schemeClr val="accent6"/>
          </a:fillRef>
          <a:effectRef idx="0">
            <a:schemeClr val="accent6"/>
          </a:effectRef>
          <a:fontRef idx="minor">
            <a:schemeClr val="lt1"/>
          </a:fontRef>
        </p:style>
        <p:txBody>
          <a:bodyPr anchor="ctr"/>
          <a:lstStyle/>
          <a:p>
            <a:pPr>
              <a:defRPr/>
            </a:pPr>
            <a:r>
              <a:rPr lang="en-US" sz="3200" dirty="0">
                <a:solidFill>
                  <a:schemeClr val="tx1"/>
                </a:solidFill>
                <a:latin typeface="Arial" pitchFamily="34" charset="0"/>
                <a:cs typeface="Arial" pitchFamily="34" charset="0"/>
              </a:rPr>
              <a:t>5/ </a:t>
            </a:r>
            <a:r>
              <a:rPr lang="en-US" sz="3200" dirty="0" err="1">
                <a:solidFill>
                  <a:schemeClr val="tx1"/>
                </a:solidFill>
                <a:latin typeface="Arial" pitchFamily="34" charset="0"/>
                <a:cs typeface="Arial" pitchFamily="34" charset="0"/>
              </a:rPr>
              <a:t>Tham</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gia</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phát</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biểu</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trong</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giờ</a:t>
            </a:r>
            <a:r>
              <a:rPr lang="en-US" sz="3200" dirty="0">
                <a:solidFill>
                  <a:schemeClr val="tx1"/>
                </a:solidFill>
                <a:latin typeface="Arial" pitchFamily="34" charset="0"/>
                <a:cs typeface="Arial" pitchFamily="34" charset="0"/>
              </a:rPr>
              <a:t> </a:t>
            </a:r>
            <a:r>
              <a:rPr lang="en-US" sz="3200" dirty="0" err="1">
                <a:solidFill>
                  <a:schemeClr val="tx1"/>
                </a:solidFill>
                <a:latin typeface="Arial" pitchFamily="34" charset="0"/>
                <a:cs typeface="Arial" pitchFamily="34" charset="0"/>
              </a:rPr>
              <a:t>học</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624330258"/>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Vertical)">
                                      <p:cBhvr>
                                        <p:cTn id="25" dur="5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0277" name="Rectangle 5"/>
          <p:cNvSpPr>
            <a:spLocks noChangeArrowheads="1"/>
          </p:cNvSpPr>
          <p:nvPr/>
        </p:nvSpPr>
        <p:spPr bwMode="auto">
          <a:xfrm>
            <a:off x="1799919" y="403623"/>
            <a:ext cx="503695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ts val="0"/>
              </a:spcAft>
              <a:buClr>
                <a:srgbClr val="000000"/>
              </a:buClr>
              <a:buSzTx/>
              <a:buFontTx/>
              <a:buNone/>
              <a:tabLst/>
              <a:defRPr/>
            </a:pPr>
            <a:r>
              <a:rPr kumimoji="0" lang="en-US" altLang="vi-VN" sz="3000" b="1" i="0" u="none" strike="noStrike" kern="0" cap="none" spc="0" normalizeH="0" baseline="0" noProof="0" dirty="0">
                <a:ln>
                  <a:noFill/>
                </a:ln>
                <a:solidFill>
                  <a:srgbClr val="6D9EEB">
                    <a:lumMod val="75000"/>
                  </a:srgbClr>
                </a:solidFill>
                <a:effectLst/>
                <a:uLnTx/>
                <a:uFillTx/>
                <a:latin typeface="Times New Roman" panose="02020603050405020304" pitchFamily="18" charset="0"/>
                <a:cs typeface="Arial"/>
                <a:sym typeface="Arial"/>
              </a:rPr>
              <a:t>QUY ĐỊNH </a:t>
            </a:r>
          </a:p>
          <a:p>
            <a:pPr marL="0" marR="0" lvl="0" indent="0" algn="ctr" defTabSz="914400" rtl="0" eaLnBrk="1" fontAlgn="auto" latinLnBrk="0" hangingPunct="1">
              <a:lnSpc>
                <a:spcPct val="100000"/>
              </a:lnSpc>
              <a:spcBef>
                <a:spcPct val="0"/>
              </a:spcBef>
              <a:spcAft>
                <a:spcPts val="0"/>
              </a:spcAft>
              <a:buClr>
                <a:srgbClr val="000000"/>
              </a:buClr>
              <a:buSzTx/>
              <a:buFontTx/>
              <a:buNone/>
              <a:tabLst/>
              <a:defRPr/>
            </a:pPr>
            <a:r>
              <a:rPr kumimoji="0" lang="en-US" altLang="vi-VN" sz="3000" b="1" i="0" u="none" strike="noStrike" kern="0" cap="none" spc="0" normalizeH="0" baseline="0" noProof="0" dirty="0">
                <a:ln>
                  <a:noFill/>
                </a:ln>
                <a:solidFill>
                  <a:srgbClr val="6D9EEB">
                    <a:lumMod val="75000"/>
                  </a:srgbClr>
                </a:solidFill>
                <a:effectLst/>
                <a:uLnTx/>
                <a:uFillTx/>
                <a:latin typeface="Times New Roman" panose="02020603050405020304" pitchFamily="18" charset="0"/>
                <a:cs typeface="Arial"/>
                <a:sym typeface="Arial"/>
              </a:rPr>
              <a:t>VỀ MÔN HỌC </a:t>
            </a:r>
            <a:r>
              <a:rPr kumimoji="0" lang="en-US" altLang="vi-VN" sz="3000" b="1" i="0" u="none" strike="noStrike" kern="0" cap="none" spc="0" normalizeH="0" baseline="0" noProof="0" dirty="0" smtClean="0">
                <a:ln>
                  <a:noFill/>
                </a:ln>
                <a:solidFill>
                  <a:srgbClr val="6D9EEB">
                    <a:lumMod val="75000"/>
                  </a:srgbClr>
                </a:solidFill>
                <a:effectLst/>
                <a:uLnTx/>
                <a:uFillTx/>
                <a:latin typeface="Times New Roman" panose="02020603050405020304" pitchFamily="18" charset="0"/>
                <a:cs typeface="Arial"/>
                <a:sym typeface="Arial"/>
              </a:rPr>
              <a:t>PHÁP</a:t>
            </a:r>
            <a:r>
              <a:rPr kumimoji="0" lang="en-US" altLang="vi-VN" sz="3000" b="1" i="0" u="none" strike="noStrike" kern="0" cap="none" spc="0" normalizeH="0" noProof="0" dirty="0" smtClean="0">
                <a:ln>
                  <a:noFill/>
                </a:ln>
                <a:solidFill>
                  <a:srgbClr val="6D9EEB">
                    <a:lumMod val="75000"/>
                  </a:srgbClr>
                </a:solidFill>
                <a:effectLst/>
                <a:uLnTx/>
                <a:uFillTx/>
                <a:latin typeface="Times New Roman" panose="02020603050405020304" pitchFamily="18" charset="0"/>
                <a:cs typeface="Arial"/>
                <a:sym typeface="Arial"/>
              </a:rPr>
              <a:t> LUẬT</a:t>
            </a:r>
            <a:endParaRPr kumimoji="0" lang="en-US" altLang="vi-VN" sz="3000" b="1" i="0" u="none" strike="noStrike" kern="0" cap="none" spc="0" normalizeH="0" baseline="0" noProof="0" dirty="0">
              <a:ln>
                <a:noFill/>
              </a:ln>
              <a:solidFill>
                <a:srgbClr val="6D9EEB">
                  <a:lumMod val="75000"/>
                </a:srgbClr>
              </a:solidFill>
              <a:effectLst/>
              <a:uLnTx/>
              <a:uFillTx/>
              <a:latin typeface="Times New Roman" panose="02020603050405020304" pitchFamily="18" charset="0"/>
              <a:cs typeface="Arial"/>
              <a:sym typeface="Arial"/>
            </a:endParaRPr>
          </a:p>
        </p:txBody>
      </p:sp>
      <p:sp>
        <p:nvSpPr>
          <p:cNvPr id="5" name="AutoShape 3"/>
          <p:cNvSpPr>
            <a:spLocks noChangeArrowheads="1"/>
          </p:cNvSpPr>
          <p:nvPr/>
        </p:nvSpPr>
        <p:spPr bwMode="gray">
          <a:xfrm>
            <a:off x="315516" y="1493044"/>
            <a:ext cx="8609409" cy="3075385"/>
          </a:xfrm>
          <a:prstGeom prst="roundRect">
            <a:avLst>
              <a:gd name="adj" fmla="val 50000"/>
            </a:avLst>
          </a:prstGeom>
          <a:solidFill>
            <a:schemeClr val="bg1"/>
          </a:solidFill>
          <a:ln w="28575" algn="ctr">
            <a:solidFill>
              <a:schemeClr val="bg1"/>
            </a:solidFill>
            <a:round/>
            <a:headEnd/>
            <a:tailEnd/>
          </a:ln>
        </p:spPr>
        <p:txBody>
          <a:bodyPr anchor="ctr"/>
          <a:lstStyle>
            <a:lvl1pPr>
              <a:lnSpc>
                <a:spcPct val="90000"/>
              </a:lnSpc>
              <a:spcBef>
                <a:spcPts val="1000"/>
              </a:spcBef>
              <a:buFont typeface="Arial" panose="020B0604020202020204" pitchFamily="34" charset="0"/>
              <a:buChar char="•"/>
              <a:tabLst>
                <a:tab pos="269875" algn="l"/>
              </a:tabLst>
              <a:defRPr sz="2800">
                <a:solidFill>
                  <a:schemeClr val="tx1"/>
                </a:solidFill>
                <a:latin typeface="Arial" panose="020B0604020202020204" pitchFamily="34" charset="0"/>
              </a:defRPr>
            </a:lvl1pPr>
            <a:lvl2pPr marL="742950" indent="-285750">
              <a:lnSpc>
                <a:spcPct val="90000"/>
              </a:lnSpc>
              <a:spcBef>
                <a:spcPts val="500"/>
              </a:spcBef>
              <a:buFont typeface="Arial" panose="020B0604020202020204" pitchFamily="34" charset="0"/>
              <a:buChar char="•"/>
              <a:tabLst>
                <a:tab pos="269875" algn="l"/>
              </a:tabLst>
              <a:defRPr sz="2400">
                <a:solidFill>
                  <a:schemeClr val="tx1"/>
                </a:solidFill>
                <a:latin typeface="Arial" panose="020B0604020202020204" pitchFamily="34" charset="0"/>
              </a:defRPr>
            </a:lvl2pPr>
            <a:lvl3pPr marL="1143000" indent="-228600">
              <a:lnSpc>
                <a:spcPct val="90000"/>
              </a:lnSpc>
              <a:spcBef>
                <a:spcPts val="500"/>
              </a:spcBef>
              <a:buFont typeface="Arial" panose="020B0604020202020204" pitchFamily="34" charset="0"/>
              <a:buChar char="•"/>
              <a:tabLst>
                <a:tab pos="269875" algn="l"/>
              </a:tabLst>
              <a:defRPr sz="2000">
                <a:solidFill>
                  <a:schemeClr val="tx1"/>
                </a:solidFill>
                <a:latin typeface="Arial" panose="020B0604020202020204" pitchFamily="34" charset="0"/>
              </a:defRPr>
            </a:lvl3pPr>
            <a:lvl4pPr marL="1600200" indent="-228600">
              <a:lnSpc>
                <a:spcPct val="90000"/>
              </a:lnSpc>
              <a:spcBef>
                <a:spcPts val="500"/>
              </a:spcBef>
              <a:buFont typeface="Arial" panose="020B0604020202020204" pitchFamily="34" charset="0"/>
              <a:buChar char="•"/>
              <a:tabLst>
                <a:tab pos="269875" algn="l"/>
              </a:tabLst>
              <a:defRPr>
                <a:solidFill>
                  <a:schemeClr val="tx1"/>
                </a:solidFill>
                <a:latin typeface="Arial" panose="020B0604020202020204" pitchFamily="34" charset="0"/>
              </a:defRPr>
            </a:lvl4pPr>
            <a:lvl5pPr marL="2057400" indent="-228600">
              <a:lnSpc>
                <a:spcPct val="90000"/>
              </a:lnSpc>
              <a:spcBef>
                <a:spcPts val="500"/>
              </a:spcBef>
              <a:buFont typeface="Arial" panose="020B0604020202020204" pitchFamily="34" charset="0"/>
              <a:buChar char="•"/>
              <a:tabLst>
                <a:tab pos="269875" algn="l"/>
              </a:tabLst>
              <a:defRPr>
                <a:solidFill>
                  <a:schemeClr val="tx1"/>
                </a:solidFill>
                <a:latin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tabLst>
                <a:tab pos="269875" algn="l"/>
              </a:tabLst>
              <a:defRPr>
                <a:solidFill>
                  <a:schemeClr val="tx1"/>
                </a:solidFill>
                <a:latin typeface="Arial" panose="020B0604020202020204" pitchFamily="34" charset="0"/>
              </a:defRPr>
            </a:lvl9pPr>
          </a:lstStyle>
          <a:p>
            <a:pPr marL="0" marR="0" lvl="0" indent="0" algn="just" defTabSz="914400" rtl="0" eaLnBrk="1" fontAlgn="auto" latinLnBrk="0" hangingPunct="1">
              <a:lnSpc>
                <a:spcPct val="120000"/>
              </a:lnSpc>
              <a:spcBef>
                <a:spcPct val="0"/>
              </a:spcBef>
              <a:spcAft>
                <a:spcPts val="0"/>
              </a:spcAft>
              <a:buClr>
                <a:srgbClr val="000000"/>
              </a:buClr>
              <a:buSzTx/>
              <a:buFontTx/>
              <a:buNone/>
              <a:tabLst>
                <a:tab pos="269875" algn="l"/>
              </a:tabLst>
              <a:defRPr/>
            </a:pP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Sinh</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viên</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phải</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có</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tài</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liệu</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học</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tập</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p>
          <a:p>
            <a:pPr marL="0" marR="0" lvl="0" indent="0" algn="just" defTabSz="914400" rtl="0" eaLnBrk="1" fontAlgn="auto" latinLnBrk="0" hangingPunct="1">
              <a:lnSpc>
                <a:spcPct val="120000"/>
              </a:lnSpc>
              <a:spcBef>
                <a:spcPct val="0"/>
              </a:spcBef>
              <a:spcAft>
                <a:spcPts val="0"/>
              </a:spcAft>
              <a:buClr>
                <a:srgbClr val="000000"/>
              </a:buClr>
              <a:buSzTx/>
              <a:buFontTx/>
              <a:buNone/>
              <a:tabLst>
                <a:tab pos="269875" algn="l"/>
              </a:tabLst>
              <a:defRPr/>
            </a:pPr>
            <a:r>
              <a:rPr kumimoji="0" lang="en-US" altLang="vi-VN" sz="2400" b="1" i="0" u="none" strike="noStrike" kern="0" cap="none" spc="0" normalizeH="0" baseline="0" noProof="0" dirty="0" err="1">
                <a:ln>
                  <a:noFill/>
                </a:ln>
                <a:solidFill>
                  <a:srgbClr val="0000CC"/>
                </a:solidFill>
                <a:effectLst/>
                <a:uLnTx/>
                <a:uFillTx/>
                <a:latin typeface="Times New Roman" panose="02020603050405020304" pitchFamily="18" charset="0"/>
                <a:cs typeface="Arial"/>
                <a:sym typeface="Arial"/>
              </a:rPr>
              <a:t>Số</a:t>
            </a:r>
            <a:r>
              <a:rPr kumimoji="0" lang="en-US" altLang="vi-VN" sz="2400" b="1" i="0" u="none" strike="noStrike" kern="0" cap="none" spc="0" normalizeH="0" baseline="0" noProof="0" dirty="0">
                <a:ln>
                  <a:noFill/>
                </a:ln>
                <a:solidFill>
                  <a:srgbClr val="0000CC"/>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0000CC"/>
                </a:solidFill>
                <a:effectLst/>
                <a:uLnTx/>
                <a:uFillTx/>
                <a:latin typeface="Times New Roman" panose="02020603050405020304" pitchFamily="18" charset="0"/>
                <a:cs typeface="Arial"/>
                <a:sym typeface="Arial"/>
              </a:rPr>
              <a:t>tiết</a:t>
            </a:r>
            <a:r>
              <a:rPr kumimoji="0" lang="en-US" altLang="vi-VN" sz="2400" b="1" i="0" u="none" strike="noStrike" kern="0" cap="none" spc="0" normalizeH="0" baseline="0" noProof="0" dirty="0">
                <a:ln>
                  <a:noFill/>
                </a:ln>
                <a:solidFill>
                  <a:srgbClr val="0000CC"/>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smtClean="0">
                <a:ln>
                  <a:noFill/>
                </a:ln>
                <a:solidFill>
                  <a:srgbClr val="434343"/>
                </a:solidFill>
                <a:effectLst/>
                <a:uLnTx/>
                <a:uFillTx/>
                <a:latin typeface="Times New Roman" panose="02020603050405020304" pitchFamily="18" charset="0"/>
                <a:cs typeface="Arial"/>
                <a:sym typeface="Arial"/>
              </a:rPr>
              <a:t>15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tiết</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0000CC"/>
                </a:solidFill>
                <a:effectLst/>
                <a:uLnTx/>
                <a:uFillTx/>
                <a:latin typeface="Times New Roman" panose="02020603050405020304" pitchFamily="18" charset="0"/>
                <a:cs typeface="Arial"/>
                <a:sym typeface="Arial"/>
              </a:rPr>
              <a:t>Điều</a:t>
            </a:r>
            <a:r>
              <a:rPr kumimoji="0" lang="en-US" altLang="vi-VN" sz="2400" b="1" i="0" u="none" strike="noStrike" kern="0" cap="none" spc="0" normalizeH="0" baseline="0" noProof="0" dirty="0">
                <a:ln>
                  <a:noFill/>
                </a:ln>
                <a:solidFill>
                  <a:srgbClr val="0000CC"/>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0000CC"/>
                </a:solidFill>
                <a:effectLst/>
                <a:uLnTx/>
                <a:uFillTx/>
                <a:latin typeface="Times New Roman" panose="02020603050405020304" pitchFamily="18" charset="0"/>
                <a:cs typeface="Arial"/>
                <a:sym typeface="Arial"/>
              </a:rPr>
              <a:t>kiện</a:t>
            </a:r>
            <a:r>
              <a:rPr kumimoji="0" lang="en-US" altLang="vi-VN" sz="2400" b="1" i="0" u="none" strike="noStrike" kern="0" cap="none" spc="0" normalizeH="0" baseline="0" noProof="0" dirty="0">
                <a:ln>
                  <a:noFill/>
                </a:ln>
                <a:solidFill>
                  <a:srgbClr val="0000CC"/>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0000CC"/>
                </a:solidFill>
                <a:effectLst/>
                <a:uLnTx/>
                <a:uFillTx/>
                <a:latin typeface="Times New Roman" panose="02020603050405020304" pitchFamily="18" charset="0"/>
                <a:cs typeface="Arial"/>
                <a:sym typeface="Arial"/>
              </a:rPr>
              <a:t>dự</a:t>
            </a:r>
            <a:r>
              <a:rPr kumimoji="0" lang="en-US" altLang="vi-VN" sz="2400" b="1" i="0" u="none" strike="noStrike" kern="0" cap="none" spc="0" normalizeH="0" baseline="0" noProof="0" dirty="0">
                <a:ln>
                  <a:noFill/>
                </a:ln>
                <a:solidFill>
                  <a:srgbClr val="0000CC"/>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0000CC"/>
                </a:solidFill>
                <a:effectLst/>
                <a:uLnTx/>
                <a:uFillTx/>
                <a:latin typeface="Times New Roman" panose="02020603050405020304" pitchFamily="18" charset="0"/>
                <a:cs typeface="Arial"/>
                <a:sym typeface="Arial"/>
              </a:rPr>
              <a:t>thi</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điểm</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trung</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bình</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trên</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lớp</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&gt;= 5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và</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nghỉ</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không</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a:t>
            </a:r>
            <a:r>
              <a:rPr kumimoji="0" lang="en-US" altLang="vi-VN" sz="2400" b="1" i="0" u="none" strike="noStrike" kern="0" cap="none" spc="0" normalizeH="0" baseline="0" noProof="0" dirty="0" err="1">
                <a:ln>
                  <a:noFill/>
                </a:ln>
                <a:solidFill>
                  <a:srgbClr val="434343"/>
                </a:solidFill>
                <a:effectLst/>
                <a:uLnTx/>
                <a:uFillTx/>
                <a:latin typeface="Times New Roman" panose="02020603050405020304" pitchFamily="18" charset="0"/>
                <a:cs typeface="Arial"/>
                <a:sym typeface="Arial"/>
              </a:rPr>
              <a:t>quá</a:t>
            </a:r>
            <a:r>
              <a:rPr kumimoji="0" lang="en-US" altLang="vi-VN" sz="2400" b="1" i="0" u="none" strike="noStrike" kern="0" cap="none" spc="0" normalizeH="0" baseline="0" noProof="0" dirty="0">
                <a:ln>
                  <a:noFill/>
                </a:ln>
                <a:solidFill>
                  <a:srgbClr val="434343"/>
                </a:solidFill>
                <a:effectLst/>
                <a:uLnTx/>
                <a:uFillTx/>
                <a:latin typeface="Times New Roman" panose="02020603050405020304" pitchFamily="18" charset="0"/>
                <a:cs typeface="Arial"/>
                <a:sym typeface="Arial"/>
              </a:rPr>
              <a:t> 20%</a:t>
            </a:r>
          </a:p>
          <a:p>
            <a:pPr marL="0" marR="0" lvl="0" indent="0" algn="just" defTabSz="914400" rtl="0" eaLnBrk="1" fontAlgn="auto" latinLnBrk="0" hangingPunct="1">
              <a:lnSpc>
                <a:spcPct val="120000"/>
              </a:lnSpc>
              <a:spcBef>
                <a:spcPct val="0"/>
              </a:spcBef>
              <a:spcAft>
                <a:spcPts val="0"/>
              </a:spcAft>
              <a:buClr>
                <a:srgbClr val="000000"/>
              </a:buClr>
              <a:buSzTx/>
              <a:buFontTx/>
              <a:buNone/>
              <a:tabLst>
                <a:tab pos="269875" algn="l"/>
              </a:tabLst>
              <a:defRPr/>
            </a:pPr>
            <a:r>
              <a:rPr kumimoji="0" lang="en-US" altLang="en-US" sz="2400" b="1" i="0" u="none" strike="noStrike" kern="0" cap="none" spc="0" normalizeH="0" baseline="0" noProof="0" dirty="0" err="1">
                <a:ln>
                  <a:noFill/>
                </a:ln>
                <a:solidFill>
                  <a:srgbClr val="0000CC"/>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Điểm</a:t>
            </a:r>
            <a:r>
              <a:rPr kumimoji="0" lang="en-US" altLang="en-US" sz="2400" b="1" i="0" u="none" strike="noStrike" kern="0" cap="none" spc="0" normalizeH="0" baseline="0" noProof="0" dirty="0">
                <a:ln>
                  <a:noFill/>
                </a:ln>
                <a:solidFill>
                  <a:srgbClr val="0000CC"/>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 </a:t>
            </a:r>
            <a:r>
              <a:rPr kumimoji="0" lang="en-US" altLang="en-US" sz="2400" b="1" i="0" u="none" strike="noStrike" kern="0" cap="none" spc="0" normalizeH="0" baseline="0" noProof="0" dirty="0" err="1">
                <a:ln>
                  <a:noFill/>
                </a:ln>
                <a:solidFill>
                  <a:srgbClr val="0000CC"/>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số</a:t>
            </a:r>
            <a:r>
              <a:rPr kumimoji="0" lang="en-US" altLang="en-US" sz="2400" b="1" i="0" u="none" strike="noStrike" kern="0" cap="none" spc="0" normalizeH="0" baseline="0" noProof="0" dirty="0">
                <a:ln>
                  <a:noFill/>
                </a:ln>
                <a:solidFill>
                  <a:srgbClr val="0000CC"/>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 </a:t>
            </a:r>
            <a:r>
              <a:rPr kumimoji="0" lang="en-US" altLang="en-US" sz="2400" b="1" i="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1 </a:t>
            </a:r>
            <a:r>
              <a:rPr kumimoji="0" lang="en-US" altLang="en-US" sz="2400" b="1" i="0" u="none" strike="noStrike" kern="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điểm</a:t>
            </a:r>
            <a:r>
              <a:rPr kumimoji="0" lang="en-US" altLang="en-US" sz="2400" b="1" i="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 HS1 </a:t>
            </a:r>
            <a:r>
              <a:rPr kumimoji="0" lang="en-US" altLang="en-US" sz="2400" b="1" i="0" u="none" strike="noStrike" kern="0" cap="none" spc="0" normalizeH="0" baseline="0" noProof="0" dirty="0" err="1">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và</a:t>
            </a:r>
            <a:r>
              <a:rPr kumimoji="0" lang="en-US" altLang="en-US" sz="2400" b="1" i="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 </a:t>
            </a:r>
            <a:r>
              <a:rPr lang="en-US" altLang="en-US" sz="24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a:t>
            </a:r>
            <a:r>
              <a:rPr kumimoji="0" lang="en-US" alt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 </a:t>
            </a:r>
            <a:r>
              <a:rPr kumimoji="0" lang="en-US" altLang="en-US" sz="2400" b="1" i="0" u="none" strike="noStrike" kern="0" cap="none" spc="0" normalizeH="0" baseline="0" noProof="0" dirty="0" err="1"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điểm</a:t>
            </a:r>
            <a:r>
              <a:rPr kumimoji="0" lang="en-US" altLang="en-US" sz="2400" b="1" i="0" u="none" strike="noStrike" kern="0" cap="none" spc="0" normalizeH="0" baseline="0" noProof="0" dirty="0" smtClean="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rPr>
              <a:t> HS2</a:t>
            </a:r>
            <a:endParaRPr kumimoji="0" lang="en-US" altLang="en-US" sz="2400" b="1" i="0" u="none" strike="noStrike" kern="0" cap="none" spc="0" normalizeH="0" baseline="0" noProof="0" dirty="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Arial"/>
            </a:endParaRPr>
          </a:p>
        </p:txBody>
      </p:sp>
    </p:spTree>
    <p:extLst>
      <p:ext uri="{BB962C8B-B14F-4D97-AF65-F5344CB8AC3E}">
        <p14:creationId xmlns:p14="http://schemas.microsoft.com/office/powerpoint/2010/main" val="3780989670"/>
      </p:ext>
    </p:extLst>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50277"/>
                                        </p:tgtEl>
                                        <p:attrNameLst>
                                          <p:attrName>style.visibility</p:attrName>
                                        </p:attrNameLst>
                                      </p:cBhvr>
                                      <p:to>
                                        <p:strVal val="visible"/>
                                      </p:to>
                                    </p:set>
                                    <p:animEffect transition="in" filter="wipe(up)">
                                      <p:cBhvr>
                                        <p:cTn id="7" dur="500"/>
                                        <p:tgtEl>
                                          <p:spTgt spid="95027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 calcmode="lin" valueType="num">
                                      <p:cBhvr additive="base">
                                        <p:cTn id="25"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 calcmode="lin" valueType="num">
                                      <p:cBhvr additive="base">
                                        <p:cTn id="3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0277" grpId="0"/>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7694AC0-E19C-41C2-405F-0ED1907F8FA3}"/>
              </a:ext>
            </a:extLst>
          </p:cNvPr>
          <p:cNvSpPr>
            <a:spLocks noGrp="1"/>
          </p:cNvSpPr>
          <p:nvPr>
            <p:ph type="body" idx="1"/>
          </p:nvPr>
        </p:nvSpPr>
        <p:spPr>
          <a:xfrm>
            <a:off x="228600" y="1104900"/>
            <a:ext cx="8801099" cy="3573780"/>
          </a:xfrm>
          <a:solidFill>
            <a:schemeClr val="accent3">
              <a:lumMod val="40000"/>
              <a:lumOff val="60000"/>
            </a:schemeClr>
          </a:solidFill>
        </p:spPr>
        <p:txBody>
          <a:bodyPr/>
          <a:lstStyle/>
          <a:p>
            <a:pPr algn="ctr"/>
            <a:r>
              <a:rPr lang="pt-BR" sz="5400" b="1" dirty="0" smtClean="0"/>
              <a:t>CÁC </a:t>
            </a:r>
            <a:r>
              <a:rPr lang="pt-BR" sz="5400" b="1" dirty="0"/>
              <a:t>EM </a:t>
            </a:r>
            <a:endParaRPr lang="pt-BR" sz="5400" b="1" dirty="0" smtClean="0"/>
          </a:p>
          <a:p>
            <a:pPr algn="ctr"/>
            <a:r>
              <a:rPr lang="pt-BR" sz="5400" b="1" dirty="0" smtClean="0"/>
              <a:t>CÓ </a:t>
            </a:r>
            <a:r>
              <a:rPr lang="pt-BR" sz="5400" b="1" dirty="0"/>
              <a:t>Ý KIẾN </a:t>
            </a:r>
            <a:r>
              <a:rPr lang="pt-BR" sz="5400" b="1" dirty="0" smtClean="0"/>
              <a:t>GÌ KHÔNG?</a:t>
            </a:r>
            <a:endParaRPr lang="en-US" sz="5400" b="1" dirty="0"/>
          </a:p>
        </p:txBody>
      </p:sp>
      <p:sp>
        <p:nvSpPr>
          <p:cNvPr id="5" name="Title 4"/>
          <p:cNvSpPr>
            <a:spLocks noGrp="1"/>
          </p:cNvSpPr>
          <p:nvPr>
            <p:ph type="title"/>
          </p:nvPr>
        </p:nvSpPr>
        <p:spPr/>
        <p:txBody>
          <a:bodyPr/>
          <a:lstStyle/>
          <a:p>
            <a:pPr algn="ctr"/>
            <a:r>
              <a:rPr lang="en-US" dirty="0" smtClean="0"/>
              <a:t>THẢO LUẬN</a:t>
            </a:r>
            <a:endParaRPr lang="en-US" dirty="0"/>
          </a:p>
        </p:txBody>
      </p:sp>
    </p:spTree>
    <p:extLst>
      <p:ext uri="{BB962C8B-B14F-4D97-AF65-F5344CB8AC3E}">
        <p14:creationId xmlns:p14="http://schemas.microsoft.com/office/powerpoint/2010/main" val="5982527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5913120" cy="919706"/>
          </a:xfrm>
        </p:spPr>
        <p:txBody>
          <a:bodyPr/>
          <a:lstStyle/>
          <a:p>
            <a:r>
              <a:rPr lang="vi-VN" dirty="0"/>
              <a:t>Bài </a:t>
            </a:r>
            <a:r>
              <a:rPr lang="vi-VN" dirty="0" smtClean="0"/>
              <a:t>1</a:t>
            </a:r>
            <a:r>
              <a:rPr lang="en-US" dirty="0" smtClean="0"/>
              <a:t>: MỘT SỐ </a:t>
            </a:r>
            <a:r>
              <a:rPr lang="vi-VN" dirty="0" smtClean="0"/>
              <a:t>VẤN </a:t>
            </a:r>
            <a:r>
              <a:rPr lang="vi-VN" dirty="0"/>
              <a:t>ĐỀ CHUNG </a:t>
            </a:r>
            <a:br>
              <a:rPr lang="vi-VN" dirty="0"/>
            </a:br>
            <a:r>
              <a:rPr lang="vi-VN" dirty="0"/>
              <a:t>VỀ  NHÀ NƯỚC VÀ PHÁP </a:t>
            </a:r>
            <a:r>
              <a:rPr lang="vi-VN" dirty="0" smtClean="0"/>
              <a:t>LUẬT</a:t>
            </a:r>
            <a:r>
              <a:rPr lang="en-US" dirty="0" smtClean="0"/>
              <a:t> </a:t>
            </a:r>
            <a:r>
              <a:rPr lang="vi-VN" dirty="0" smtClean="0"/>
              <a:t>(2 t</a:t>
            </a:r>
            <a:r>
              <a:rPr lang="vi-VN" dirty="0"/>
              <a:t>)</a:t>
            </a:r>
          </a:p>
        </p:txBody>
      </p:sp>
      <p:sp>
        <p:nvSpPr>
          <p:cNvPr id="3" name="Text Placeholder 2">
            <a:extLst>
              <a:ext uri="{FF2B5EF4-FFF2-40B4-BE49-F238E27FC236}">
                <a16:creationId xmlns:a16="http://schemas.microsoft.com/office/drawing/2014/main" id="{F7694AC0-E19C-41C2-405F-0ED1907F8FA3}"/>
              </a:ext>
            </a:extLst>
          </p:cNvPr>
          <p:cNvSpPr>
            <a:spLocks noGrp="1"/>
          </p:cNvSpPr>
          <p:nvPr>
            <p:ph type="body" idx="1"/>
          </p:nvPr>
        </p:nvSpPr>
        <p:spPr/>
        <p:txBody>
          <a:bodyPr/>
          <a:lstStyle/>
          <a:p>
            <a:r>
              <a:rPr lang="en-US" sz="3200" b="1" dirty="0" err="1"/>
              <a:t>Mục</a:t>
            </a:r>
            <a:r>
              <a:rPr lang="en-US" sz="3200" b="1" dirty="0"/>
              <a:t> </a:t>
            </a:r>
            <a:r>
              <a:rPr lang="en-US" sz="3200" b="1" dirty="0" err="1"/>
              <a:t>tiêu</a:t>
            </a:r>
            <a:r>
              <a:rPr lang="en-US" sz="3200" b="1" dirty="0"/>
              <a:t> </a:t>
            </a:r>
            <a:r>
              <a:rPr lang="en-US" sz="3200" b="1" dirty="0" err="1"/>
              <a:t>của</a:t>
            </a:r>
            <a:r>
              <a:rPr lang="en-US" sz="3200" b="1" dirty="0"/>
              <a:t> </a:t>
            </a:r>
            <a:r>
              <a:rPr lang="en-US" sz="3200" b="1" dirty="0" err="1"/>
              <a:t>bài</a:t>
            </a:r>
            <a:endParaRPr lang="en-US" sz="3200" b="1" dirty="0"/>
          </a:p>
        </p:txBody>
      </p:sp>
      <p:sp>
        <p:nvSpPr>
          <p:cNvPr id="5" name="Rectangle 4"/>
          <p:cNvSpPr/>
          <p:nvPr/>
        </p:nvSpPr>
        <p:spPr>
          <a:xfrm>
            <a:off x="101600" y="1790701"/>
            <a:ext cx="8966200" cy="1358594"/>
          </a:xfrm>
          <a:prstGeom prst="rect">
            <a:avLst/>
          </a:prstGeom>
          <a:solidFill>
            <a:schemeClr val="accent4">
              <a:lumMod val="20000"/>
              <a:lumOff val="8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vi-VN" sz="3000" dirty="0">
                <a:cs typeface="Arial" pitchFamily="34" charset="0"/>
              </a:rPr>
              <a:t>- </a:t>
            </a:r>
            <a:r>
              <a:rPr lang="en-US" sz="3000" dirty="0" err="1">
                <a:latin typeface="Arial" pitchFamily="34" charset="0"/>
                <a:cs typeface="Arial" pitchFamily="34" charset="0"/>
              </a:rPr>
              <a:t>Nhận</a:t>
            </a:r>
            <a:r>
              <a:rPr lang="en-US" sz="3000" dirty="0">
                <a:latin typeface="Arial" pitchFamily="34" charset="0"/>
                <a:cs typeface="Arial" pitchFamily="34" charset="0"/>
              </a:rPr>
              <a:t> </a:t>
            </a:r>
            <a:r>
              <a:rPr lang="en-US" sz="3000" dirty="0" err="1">
                <a:latin typeface="Arial" pitchFamily="34" charset="0"/>
                <a:cs typeface="Arial" pitchFamily="34" charset="0"/>
              </a:rPr>
              <a:t>biết</a:t>
            </a:r>
            <a:r>
              <a:rPr lang="en-US" sz="3000" dirty="0">
                <a:latin typeface="Arial" pitchFamily="34" charset="0"/>
                <a:cs typeface="Arial" pitchFamily="34" charset="0"/>
              </a:rPr>
              <a:t> </a:t>
            </a:r>
            <a:r>
              <a:rPr lang="en-US" sz="3000" dirty="0" err="1">
                <a:latin typeface="Arial" pitchFamily="34" charset="0"/>
                <a:cs typeface="Arial" pitchFamily="34" charset="0"/>
              </a:rPr>
              <a:t>được</a:t>
            </a:r>
            <a:r>
              <a:rPr lang="en-US" sz="3000" dirty="0">
                <a:latin typeface="Arial" pitchFamily="34" charset="0"/>
                <a:cs typeface="Arial" pitchFamily="34" charset="0"/>
              </a:rPr>
              <a:t> </a:t>
            </a:r>
            <a:r>
              <a:rPr lang="en-US" sz="3000" dirty="0" err="1">
                <a:solidFill>
                  <a:srgbClr val="C00000"/>
                </a:solidFill>
                <a:latin typeface="Arial" pitchFamily="34" charset="0"/>
                <a:cs typeface="Arial" pitchFamily="34" charset="0"/>
              </a:rPr>
              <a:t>bản</a:t>
            </a:r>
            <a:r>
              <a:rPr lang="en-US" sz="3000" dirty="0">
                <a:solidFill>
                  <a:srgbClr val="C00000"/>
                </a:solidFill>
                <a:latin typeface="Arial" pitchFamily="34" charset="0"/>
                <a:cs typeface="Arial" pitchFamily="34" charset="0"/>
              </a:rPr>
              <a:t> </a:t>
            </a:r>
            <a:r>
              <a:rPr lang="en-US" sz="3000" dirty="0" err="1">
                <a:solidFill>
                  <a:srgbClr val="C00000"/>
                </a:solidFill>
                <a:latin typeface="Arial" pitchFamily="34" charset="0"/>
                <a:cs typeface="Arial" pitchFamily="34" charset="0"/>
              </a:rPr>
              <a:t>chất</a:t>
            </a:r>
            <a:r>
              <a:rPr lang="en-US" sz="3000" dirty="0">
                <a:latin typeface="Arial" pitchFamily="34" charset="0"/>
                <a:cs typeface="Arial" pitchFamily="34" charset="0"/>
              </a:rPr>
              <a:t>, </a:t>
            </a:r>
            <a:r>
              <a:rPr lang="en-US" sz="3000" dirty="0" err="1">
                <a:solidFill>
                  <a:srgbClr val="C00000"/>
                </a:solidFill>
                <a:latin typeface="Arial" pitchFamily="34" charset="0"/>
                <a:cs typeface="Arial" pitchFamily="34" charset="0"/>
              </a:rPr>
              <a:t>chức</a:t>
            </a:r>
            <a:r>
              <a:rPr lang="en-US" sz="3000" dirty="0">
                <a:solidFill>
                  <a:srgbClr val="C00000"/>
                </a:solidFill>
                <a:latin typeface="Arial" pitchFamily="34" charset="0"/>
                <a:cs typeface="Arial" pitchFamily="34" charset="0"/>
              </a:rPr>
              <a:t> </a:t>
            </a:r>
            <a:r>
              <a:rPr lang="en-US" sz="3000" dirty="0" err="1">
                <a:solidFill>
                  <a:srgbClr val="C00000"/>
                </a:solidFill>
                <a:latin typeface="Arial" pitchFamily="34" charset="0"/>
                <a:cs typeface="Arial" pitchFamily="34" charset="0"/>
              </a:rPr>
              <a:t>năng</a:t>
            </a:r>
            <a:r>
              <a:rPr lang="en-US" sz="3000" dirty="0">
                <a:latin typeface="Arial" pitchFamily="34" charset="0"/>
                <a:cs typeface="Arial" pitchFamily="34" charset="0"/>
              </a:rPr>
              <a:t>, </a:t>
            </a:r>
            <a:r>
              <a:rPr lang="en-US" sz="3000" dirty="0" err="1">
                <a:solidFill>
                  <a:srgbClr val="C00000"/>
                </a:solidFill>
                <a:latin typeface="Arial" pitchFamily="34" charset="0"/>
                <a:cs typeface="Arial" pitchFamily="34" charset="0"/>
              </a:rPr>
              <a:t>nguyên</a:t>
            </a:r>
            <a:r>
              <a:rPr lang="en-US" sz="3000" dirty="0">
                <a:solidFill>
                  <a:srgbClr val="C00000"/>
                </a:solidFill>
                <a:latin typeface="Arial" pitchFamily="34" charset="0"/>
                <a:cs typeface="Arial" pitchFamily="34" charset="0"/>
              </a:rPr>
              <a:t> </a:t>
            </a:r>
            <a:r>
              <a:rPr lang="en-US" sz="3000" dirty="0" err="1">
                <a:solidFill>
                  <a:srgbClr val="C00000"/>
                </a:solidFill>
                <a:latin typeface="Arial" pitchFamily="34" charset="0"/>
                <a:cs typeface="Arial" pitchFamily="34" charset="0"/>
              </a:rPr>
              <a:t>tắc</a:t>
            </a:r>
            <a:r>
              <a:rPr lang="en-US" sz="3000" dirty="0">
                <a:solidFill>
                  <a:srgbClr val="C00000"/>
                </a:solidFill>
                <a:latin typeface="Arial" pitchFamily="34" charset="0"/>
                <a:cs typeface="Arial" pitchFamily="34" charset="0"/>
              </a:rPr>
              <a:t> </a:t>
            </a:r>
            <a:r>
              <a:rPr lang="en-US" sz="3000" dirty="0" err="1">
                <a:latin typeface="Arial" pitchFamily="34" charset="0"/>
                <a:cs typeface="Arial" pitchFamily="34" charset="0"/>
              </a:rPr>
              <a:t>tổ</a:t>
            </a:r>
            <a:r>
              <a:rPr lang="en-US" sz="3000" dirty="0">
                <a:latin typeface="Arial" pitchFamily="34" charset="0"/>
                <a:cs typeface="Arial" pitchFamily="34" charset="0"/>
              </a:rPr>
              <a:t> </a:t>
            </a:r>
            <a:r>
              <a:rPr lang="en-US" sz="3000" dirty="0" err="1">
                <a:latin typeface="Arial" pitchFamily="34" charset="0"/>
                <a:cs typeface="Arial" pitchFamily="34" charset="0"/>
              </a:rPr>
              <a:t>chức</a:t>
            </a:r>
            <a:r>
              <a:rPr lang="en-US" sz="3000" dirty="0">
                <a:latin typeface="Arial" pitchFamily="34" charset="0"/>
                <a:cs typeface="Arial" pitchFamily="34" charset="0"/>
              </a:rPr>
              <a:t> </a:t>
            </a:r>
            <a:r>
              <a:rPr lang="en-US" sz="3000" dirty="0" err="1">
                <a:latin typeface="Arial" pitchFamily="34" charset="0"/>
                <a:cs typeface="Arial" pitchFamily="34" charset="0"/>
              </a:rPr>
              <a:t>và</a:t>
            </a:r>
            <a:r>
              <a:rPr lang="en-US" sz="3000" dirty="0">
                <a:latin typeface="Arial" pitchFamily="34" charset="0"/>
                <a:cs typeface="Arial" pitchFamily="34" charset="0"/>
              </a:rPr>
              <a:t> </a:t>
            </a:r>
            <a:r>
              <a:rPr lang="en-US" sz="3000" dirty="0" err="1">
                <a:latin typeface="Arial" pitchFamily="34" charset="0"/>
                <a:cs typeface="Arial" pitchFamily="34" charset="0"/>
              </a:rPr>
              <a:t>hoạt</a:t>
            </a:r>
            <a:r>
              <a:rPr lang="en-US" sz="3000" dirty="0">
                <a:latin typeface="Arial" pitchFamily="34" charset="0"/>
                <a:cs typeface="Arial" pitchFamily="34" charset="0"/>
              </a:rPr>
              <a:t> </a:t>
            </a:r>
            <a:r>
              <a:rPr lang="en-US" sz="3000" dirty="0" err="1">
                <a:latin typeface="Arial" pitchFamily="34" charset="0"/>
                <a:cs typeface="Arial" pitchFamily="34" charset="0"/>
              </a:rPr>
              <a:t>động</a:t>
            </a:r>
            <a:r>
              <a:rPr lang="en-US" sz="3000" dirty="0">
                <a:latin typeface="Arial" pitchFamily="34" charset="0"/>
                <a:cs typeface="Arial" pitchFamily="34" charset="0"/>
              </a:rPr>
              <a:t> </a:t>
            </a:r>
            <a:r>
              <a:rPr lang="en-US" sz="3000" dirty="0" err="1">
                <a:latin typeface="Arial" pitchFamily="34" charset="0"/>
                <a:cs typeface="Arial" pitchFamily="34" charset="0"/>
              </a:rPr>
              <a:t>của</a:t>
            </a:r>
            <a:r>
              <a:rPr lang="en-US" sz="3000" dirty="0">
                <a:latin typeface="Arial" pitchFamily="34" charset="0"/>
                <a:cs typeface="Arial" pitchFamily="34" charset="0"/>
              </a:rPr>
              <a:t> </a:t>
            </a:r>
            <a:r>
              <a:rPr lang="en-US" sz="3000" dirty="0" err="1">
                <a:latin typeface="Arial" pitchFamily="34" charset="0"/>
                <a:cs typeface="Arial" pitchFamily="34" charset="0"/>
              </a:rPr>
              <a:t>các</a:t>
            </a:r>
            <a:r>
              <a:rPr lang="en-US" sz="3000" dirty="0">
                <a:latin typeface="Arial" pitchFamily="34" charset="0"/>
                <a:cs typeface="Arial" pitchFamily="34" charset="0"/>
              </a:rPr>
              <a:t> </a:t>
            </a:r>
            <a:r>
              <a:rPr lang="en-US" sz="3000" dirty="0" err="1">
                <a:latin typeface="Arial" pitchFamily="34" charset="0"/>
                <a:cs typeface="Arial" pitchFamily="34" charset="0"/>
              </a:rPr>
              <a:t>cơ</a:t>
            </a:r>
            <a:r>
              <a:rPr lang="en-US" sz="3000" dirty="0">
                <a:latin typeface="Arial" pitchFamily="34" charset="0"/>
                <a:cs typeface="Arial" pitchFamily="34" charset="0"/>
              </a:rPr>
              <a:t> </a:t>
            </a:r>
            <a:r>
              <a:rPr lang="en-US" sz="3000" dirty="0" err="1">
                <a:latin typeface="Arial" pitchFamily="34" charset="0"/>
                <a:cs typeface="Arial" pitchFamily="34" charset="0"/>
              </a:rPr>
              <a:t>quan</a:t>
            </a:r>
            <a:r>
              <a:rPr lang="en-US" sz="3000" dirty="0">
                <a:latin typeface="Arial" pitchFamily="34" charset="0"/>
                <a:cs typeface="Arial" pitchFamily="34" charset="0"/>
              </a:rPr>
              <a:t> </a:t>
            </a:r>
            <a:r>
              <a:rPr lang="en-US" sz="3000" dirty="0" err="1">
                <a:latin typeface="Arial" pitchFamily="34" charset="0"/>
                <a:cs typeface="Arial" pitchFamily="34" charset="0"/>
              </a:rPr>
              <a:t>trong</a:t>
            </a:r>
            <a:r>
              <a:rPr lang="en-US" sz="3000" dirty="0">
                <a:latin typeface="Arial" pitchFamily="34" charset="0"/>
                <a:cs typeface="Arial" pitchFamily="34" charset="0"/>
              </a:rPr>
              <a:t> </a:t>
            </a:r>
            <a:r>
              <a:rPr lang="en-US" sz="3000" dirty="0" err="1">
                <a:latin typeface="Arial" pitchFamily="34" charset="0"/>
                <a:cs typeface="Arial" pitchFamily="34" charset="0"/>
              </a:rPr>
              <a:t>Bộ</a:t>
            </a:r>
            <a:r>
              <a:rPr lang="en-US" sz="3000" dirty="0">
                <a:latin typeface="Arial" pitchFamily="34" charset="0"/>
                <a:cs typeface="Arial" pitchFamily="34" charset="0"/>
              </a:rPr>
              <a:t> </a:t>
            </a:r>
            <a:r>
              <a:rPr lang="en-US" sz="3000" dirty="0" err="1">
                <a:latin typeface="Arial" pitchFamily="34" charset="0"/>
                <a:cs typeface="Arial" pitchFamily="34" charset="0"/>
              </a:rPr>
              <a:t>máy</a:t>
            </a:r>
            <a:r>
              <a:rPr lang="en-US" sz="3000" dirty="0">
                <a:latin typeface="Arial" pitchFamily="34" charset="0"/>
                <a:cs typeface="Arial" pitchFamily="34" charset="0"/>
              </a:rPr>
              <a:t> </a:t>
            </a:r>
            <a:r>
              <a:rPr lang="en-US" sz="3000" dirty="0" err="1">
                <a:latin typeface="Arial" pitchFamily="34" charset="0"/>
                <a:cs typeface="Arial" pitchFamily="34" charset="0"/>
              </a:rPr>
              <a:t>Nhà</a:t>
            </a:r>
            <a:r>
              <a:rPr lang="en-US" sz="3000" dirty="0">
                <a:latin typeface="Arial" pitchFamily="34" charset="0"/>
                <a:cs typeface="Arial" pitchFamily="34" charset="0"/>
              </a:rPr>
              <a:t> </a:t>
            </a:r>
            <a:r>
              <a:rPr lang="en-US" sz="3000" dirty="0" err="1">
                <a:latin typeface="Arial" pitchFamily="34" charset="0"/>
                <a:cs typeface="Arial" pitchFamily="34" charset="0"/>
              </a:rPr>
              <a:t>nước</a:t>
            </a:r>
            <a:r>
              <a:rPr lang="en-US" sz="3000" dirty="0">
                <a:latin typeface="Arial" pitchFamily="34" charset="0"/>
                <a:cs typeface="Arial" pitchFamily="34" charset="0"/>
              </a:rPr>
              <a:t> CH XH CN VN</a:t>
            </a:r>
            <a:r>
              <a:rPr lang="vi-VN" sz="3000" b="1" dirty="0">
                <a:cs typeface="Arial" pitchFamily="34" charset="0"/>
              </a:rPr>
              <a:t>. </a:t>
            </a:r>
          </a:p>
        </p:txBody>
      </p:sp>
      <p:sp>
        <p:nvSpPr>
          <p:cNvPr id="6" name="Rounded Rectangle 5"/>
          <p:cNvSpPr/>
          <p:nvPr/>
        </p:nvSpPr>
        <p:spPr>
          <a:xfrm>
            <a:off x="101600" y="3435350"/>
            <a:ext cx="8966200" cy="1136650"/>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vi-VN" sz="3000" dirty="0">
                <a:cs typeface="Arial" pitchFamily="34" charset="0"/>
              </a:rPr>
              <a:t>- </a:t>
            </a:r>
            <a:r>
              <a:rPr lang="en-US" sz="3000" dirty="0" err="1">
                <a:latin typeface="Arial" pitchFamily="34" charset="0"/>
                <a:cs typeface="Arial" pitchFamily="34" charset="0"/>
              </a:rPr>
              <a:t>Nhận</a:t>
            </a:r>
            <a:r>
              <a:rPr lang="en-US" sz="3000" dirty="0">
                <a:latin typeface="Arial" pitchFamily="34" charset="0"/>
                <a:cs typeface="Arial" pitchFamily="34" charset="0"/>
              </a:rPr>
              <a:t> </a:t>
            </a:r>
            <a:r>
              <a:rPr lang="en-US" sz="3000" dirty="0" err="1">
                <a:latin typeface="Arial" pitchFamily="34" charset="0"/>
                <a:cs typeface="Arial" pitchFamily="34" charset="0"/>
              </a:rPr>
              <a:t>biết</a:t>
            </a:r>
            <a:r>
              <a:rPr lang="en-US" sz="3000" dirty="0">
                <a:latin typeface="Arial" pitchFamily="34" charset="0"/>
                <a:cs typeface="Arial" pitchFamily="34" charset="0"/>
              </a:rPr>
              <a:t> </a:t>
            </a:r>
            <a:r>
              <a:rPr lang="en-US" sz="3000" dirty="0" err="1">
                <a:latin typeface="Arial" pitchFamily="34" charset="0"/>
                <a:cs typeface="Arial" pitchFamily="34" charset="0"/>
              </a:rPr>
              <a:t>được</a:t>
            </a:r>
            <a:r>
              <a:rPr lang="en-US" sz="3000" dirty="0">
                <a:latin typeface="Arial" pitchFamily="34" charset="0"/>
                <a:cs typeface="Arial" pitchFamily="34" charset="0"/>
              </a:rPr>
              <a:t> </a:t>
            </a:r>
            <a:r>
              <a:rPr lang="en-US" sz="3000" dirty="0" err="1">
                <a:latin typeface="Arial" pitchFamily="34" charset="0"/>
                <a:cs typeface="Arial" pitchFamily="34" charset="0"/>
              </a:rPr>
              <a:t>các</a:t>
            </a:r>
            <a:r>
              <a:rPr lang="en-US" sz="3000" dirty="0">
                <a:latin typeface="Arial" pitchFamily="34" charset="0"/>
                <a:cs typeface="Arial" pitchFamily="34" charset="0"/>
              </a:rPr>
              <a:t> </a:t>
            </a:r>
            <a:r>
              <a:rPr lang="en-US" sz="3000" dirty="0" err="1">
                <a:latin typeface="Arial" pitchFamily="34" charset="0"/>
                <a:cs typeface="Arial" pitchFamily="34" charset="0"/>
              </a:rPr>
              <a:t>thành</a:t>
            </a:r>
            <a:r>
              <a:rPr lang="en-US" sz="3000" dirty="0">
                <a:latin typeface="Arial" pitchFamily="34" charset="0"/>
                <a:cs typeface="Arial" pitchFamily="34" charset="0"/>
              </a:rPr>
              <a:t> </a:t>
            </a:r>
            <a:r>
              <a:rPr lang="en-US" sz="3000" dirty="0" err="1">
                <a:latin typeface="Arial" pitchFamily="34" charset="0"/>
                <a:cs typeface="Arial" pitchFamily="34" charset="0"/>
              </a:rPr>
              <a:t>tô</a:t>
            </a:r>
            <a:r>
              <a:rPr lang="en-US" sz="3000" dirty="0">
                <a:latin typeface="Arial" pitchFamily="34" charset="0"/>
                <a:cs typeface="Arial" pitchFamily="34" charset="0"/>
              </a:rPr>
              <a:t>́ </a:t>
            </a:r>
            <a:r>
              <a:rPr lang="en-US" sz="3000" dirty="0" err="1">
                <a:latin typeface="Arial" pitchFamily="34" charset="0"/>
                <a:cs typeface="Arial" pitchFamily="34" charset="0"/>
              </a:rPr>
              <a:t>của</a:t>
            </a:r>
            <a:r>
              <a:rPr lang="en-US" sz="3000" dirty="0">
                <a:latin typeface="Arial" pitchFamily="34" charset="0"/>
                <a:cs typeface="Arial" pitchFamily="34" charset="0"/>
              </a:rPr>
              <a:t> </a:t>
            </a:r>
            <a:r>
              <a:rPr lang="en-US" sz="3000" dirty="0" err="1">
                <a:latin typeface="Arial" pitchFamily="34" charset="0"/>
                <a:cs typeface="Arial" pitchFamily="34" charset="0"/>
              </a:rPr>
              <a:t>hê</a:t>
            </a:r>
            <a:r>
              <a:rPr lang="en-US" sz="3000" dirty="0">
                <a:latin typeface="Arial" pitchFamily="34" charset="0"/>
                <a:cs typeface="Arial" pitchFamily="34" charset="0"/>
              </a:rPr>
              <a:t>̣ </a:t>
            </a:r>
            <a:r>
              <a:rPr lang="en-US" sz="3000" dirty="0" err="1">
                <a:latin typeface="Arial" pitchFamily="34" charset="0"/>
                <a:cs typeface="Arial" pitchFamily="34" charset="0"/>
              </a:rPr>
              <a:t>thống</a:t>
            </a:r>
            <a:r>
              <a:rPr lang="en-US" sz="3000" dirty="0">
                <a:latin typeface="Arial" pitchFamily="34" charset="0"/>
                <a:cs typeface="Arial" pitchFamily="34" charset="0"/>
              </a:rPr>
              <a:t> </a:t>
            </a:r>
            <a:r>
              <a:rPr lang="en-US" sz="3000" dirty="0" err="1">
                <a:latin typeface="Arial" pitchFamily="34" charset="0"/>
                <a:cs typeface="Arial" pitchFamily="34" charset="0"/>
              </a:rPr>
              <a:t>pháp</a:t>
            </a:r>
            <a:r>
              <a:rPr lang="en-US" sz="3000" dirty="0">
                <a:latin typeface="Arial" pitchFamily="34" charset="0"/>
                <a:cs typeface="Arial" pitchFamily="34" charset="0"/>
              </a:rPr>
              <a:t> </a:t>
            </a:r>
            <a:r>
              <a:rPr lang="en-US" sz="3000" dirty="0" err="1">
                <a:latin typeface="Arial" pitchFamily="34" charset="0"/>
                <a:cs typeface="Arial" pitchFamily="34" charset="0"/>
              </a:rPr>
              <a:t>luật</a:t>
            </a:r>
            <a:r>
              <a:rPr lang="en-US" sz="3000" dirty="0">
                <a:latin typeface="Arial" pitchFamily="34" charset="0"/>
                <a:cs typeface="Arial" pitchFamily="34" charset="0"/>
              </a:rPr>
              <a:t> </a:t>
            </a:r>
            <a:r>
              <a:rPr lang="en-US" sz="3000" dirty="0" err="1" smtClean="0">
                <a:latin typeface="Arial" pitchFamily="34" charset="0"/>
                <a:cs typeface="Arial" pitchFamily="34" charset="0"/>
              </a:rPr>
              <a:t>và</a:t>
            </a:r>
            <a:r>
              <a:rPr lang="en-US" sz="3000" dirty="0" smtClean="0">
                <a:latin typeface="Arial" pitchFamily="34" charset="0"/>
                <a:cs typeface="Arial" pitchFamily="34" charset="0"/>
              </a:rPr>
              <a:t> </a:t>
            </a:r>
            <a:r>
              <a:rPr lang="en-US" sz="3000" dirty="0" err="1" smtClean="0">
                <a:latin typeface="Arial" pitchFamily="34" charset="0"/>
                <a:cs typeface="Arial" pitchFamily="34" charset="0"/>
              </a:rPr>
              <a:t>hê</a:t>
            </a:r>
            <a:r>
              <a:rPr lang="en-US" sz="3000" dirty="0" smtClean="0">
                <a:latin typeface="Arial" pitchFamily="34" charset="0"/>
                <a:cs typeface="Arial" pitchFamily="34" charset="0"/>
              </a:rPr>
              <a:t>̣ </a:t>
            </a:r>
            <a:r>
              <a:rPr lang="en-US" sz="3000" dirty="0" err="1">
                <a:latin typeface="Arial" pitchFamily="34" charset="0"/>
                <a:cs typeface="Arial" pitchFamily="34" charset="0"/>
              </a:rPr>
              <a:t>thống</a:t>
            </a:r>
            <a:r>
              <a:rPr lang="en-US" sz="3000" dirty="0">
                <a:latin typeface="Arial" pitchFamily="34" charset="0"/>
                <a:cs typeface="Arial" pitchFamily="34" charset="0"/>
              </a:rPr>
              <a:t> </a:t>
            </a:r>
            <a:r>
              <a:rPr lang="en-US" sz="3000" dirty="0" err="1">
                <a:latin typeface="Arial" pitchFamily="34" charset="0"/>
                <a:cs typeface="Arial" pitchFamily="34" charset="0"/>
              </a:rPr>
              <a:t>văn</a:t>
            </a:r>
            <a:r>
              <a:rPr lang="en-US" sz="3000" dirty="0">
                <a:latin typeface="Arial" pitchFamily="34" charset="0"/>
                <a:cs typeface="Arial" pitchFamily="34" charset="0"/>
              </a:rPr>
              <a:t> </a:t>
            </a:r>
            <a:r>
              <a:rPr lang="en-US" sz="3000" dirty="0" err="1">
                <a:latin typeface="Arial" pitchFamily="34" charset="0"/>
                <a:cs typeface="Arial" pitchFamily="34" charset="0"/>
              </a:rPr>
              <a:t>bản</a:t>
            </a:r>
            <a:r>
              <a:rPr lang="en-US" sz="3000" dirty="0">
                <a:latin typeface="Arial" pitchFamily="34" charset="0"/>
                <a:cs typeface="Arial" pitchFamily="34" charset="0"/>
              </a:rPr>
              <a:t> </a:t>
            </a:r>
            <a:r>
              <a:rPr lang="en-US" sz="3000" dirty="0" err="1">
                <a:latin typeface="Arial" pitchFamily="34" charset="0"/>
                <a:cs typeface="Arial" pitchFamily="34" charset="0"/>
              </a:rPr>
              <a:t>quy</a:t>
            </a:r>
            <a:r>
              <a:rPr lang="en-US" sz="3000" dirty="0">
                <a:latin typeface="Arial" pitchFamily="34" charset="0"/>
                <a:cs typeface="Arial" pitchFamily="34" charset="0"/>
              </a:rPr>
              <a:t> </a:t>
            </a:r>
            <a:r>
              <a:rPr lang="en-US" sz="3000" dirty="0" err="1">
                <a:latin typeface="Arial" pitchFamily="34" charset="0"/>
                <a:cs typeface="Arial" pitchFamily="34" charset="0"/>
              </a:rPr>
              <a:t>phạm</a:t>
            </a:r>
            <a:r>
              <a:rPr lang="en-US" sz="3000" dirty="0">
                <a:latin typeface="Arial" pitchFamily="34" charset="0"/>
                <a:cs typeface="Arial" pitchFamily="34" charset="0"/>
              </a:rPr>
              <a:t> </a:t>
            </a:r>
            <a:r>
              <a:rPr lang="en-US" sz="3000" dirty="0" err="1">
                <a:latin typeface="Arial" pitchFamily="34" charset="0"/>
                <a:cs typeface="Arial" pitchFamily="34" charset="0"/>
              </a:rPr>
              <a:t>pháp</a:t>
            </a:r>
            <a:r>
              <a:rPr lang="en-US" sz="3000" dirty="0">
                <a:latin typeface="Arial" pitchFamily="34" charset="0"/>
                <a:cs typeface="Arial" pitchFamily="34" charset="0"/>
              </a:rPr>
              <a:t> </a:t>
            </a:r>
            <a:r>
              <a:rPr lang="en-US" sz="3000" dirty="0" err="1">
                <a:latin typeface="Arial" pitchFamily="34" charset="0"/>
                <a:cs typeface="Arial" pitchFamily="34" charset="0"/>
              </a:rPr>
              <a:t>luật</a:t>
            </a:r>
            <a:r>
              <a:rPr lang="en-US" sz="3000" dirty="0">
                <a:latin typeface="Arial" pitchFamily="34" charset="0"/>
                <a:cs typeface="Arial" pitchFamily="34" charset="0"/>
              </a:rPr>
              <a:t> </a:t>
            </a:r>
            <a:r>
              <a:rPr lang="en-US" sz="3000" dirty="0" smtClean="0">
                <a:latin typeface="Arial" pitchFamily="34" charset="0"/>
                <a:cs typeface="Arial" pitchFamily="34" charset="0"/>
              </a:rPr>
              <a:t>VN</a:t>
            </a:r>
            <a:endParaRPr lang="vi-VN" sz="3000" b="1" dirty="0">
              <a:cs typeface="Arial" pitchFamily="34" charset="0"/>
            </a:endParaRPr>
          </a:p>
        </p:txBody>
      </p:sp>
    </p:spTree>
    <p:extLst>
      <p:ext uri="{BB962C8B-B14F-4D97-AF65-F5344CB8AC3E}">
        <p14:creationId xmlns:p14="http://schemas.microsoft.com/office/powerpoint/2010/main" val="202327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a:solidFill>
                  <a:srgbClr val="C00000"/>
                </a:solidFill>
                <a:latin typeface="Arial" pitchFamily="34" charset="0"/>
                <a:cs typeface="Arial" pitchFamily="34" charset="0"/>
              </a:rPr>
              <a:t>1/ </a:t>
            </a:r>
            <a:r>
              <a:rPr lang="en-US" dirty="0" err="1">
                <a:solidFill>
                  <a:srgbClr val="C00000"/>
                </a:solidFill>
                <a:latin typeface="Arial" pitchFamily="34" charset="0"/>
                <a:cs typeface="Arial" pitchFamily="34" charset="0"/>
              </a:rPr>
              <a:t>Bản</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chất</a:t>
            </a:r>
            <a:r>
              <a:rPr lang="en-US" dirty="0">
                <a:solidFill>
                  <a:srgbClr val="C00000"/>
                </a:solidFill>
                <a:latin typeface="Arial" pitchFamily="34" charset="0"/>
                <a:cs typeface="Arial" pitchFamily="34" charset="0"/>
              </a:rPr>
              <a:t> - </a:t>
            </a:r>
            <a:r>
              <a:rPr lang="en-US" dirty="0" err="1">
                <a:solidFill>
                  <a:srgbClr val="C00000"/>
                </a:solidFill>
                <a:latin typeface="Arial" pitchFamily="34" charset="0"/>
                <a:cs typeface="Arial" pitchFamily="34" charset="0"/>
              </a:rPr>
              <a:t>Chức</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năng</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của</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Nhà</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nước</a:t>
            </a:r>
            <a:r>
              <a:rPr lang="en-US" dirty="0">
                <a:solidFill>
                  <a:srgbClr val="C00000"/>
                </a:solidFill>
                <a:latin typeface="Arial" pitchFamily="34" charset="0"/>
                <a:cs typeface="Arial" pitchFamily="34" charset="0"/>
              </a:rPr>
              <a:t> CH XH CN VN</a:t>
            </a:r>
            <a:r>
              <a:rPr lang="vi-VN" dirty="0">
                <a:solidFill>
                  <a:srgbClr val="C00000"/>
                </a:solidFill>
                <a:cs typeface="Arial" pitchFamily="34" charset="0"/>
              </a:rPr>
              <a:t>.</a:t>
            </a:r>
            <a:endParaRPr lang="en-US" dirty="0"/>
          </a:p>
        </p:txBody>
      </p:sp>
      <p:sp>
        <p:nvSpPr>
          <p:cNvPr id="3" name="Text Placeholder 2">
            <a:extLst>
              <a:ext uri="{FF2B5EF4-FFF2-40B4-BE49-F238E27FC236}">
                <a16:creationId xmlns:a16="http://schemas.microsoft.com/office/drawing/2014/main" id="{F7694AC0-E19C-41C2-405F-0ED1907F8FA3}"/>
              </a:ext>
            </a:extLst>
          </p:cNvPr>
          <p:cNvSpPr>
            <a:spLocks noGrp="1"/>
          </p:cNvSpPr>
          <p:nvPr>
            <p:ph type="body" idx="1"/>
          </p:nvPr>
        </p:nvSpPr>
        <p:spPr/>
        <p:txBody>
          <a:bodyPr/>
          <a:lstStyle/>
          <a:p>
            <a:endParaRPr lang="en-US" dirty="0"/>
          </a:p>
        </p:txBody>
      </p:sp>
      <p:sp>
        <p:nvSpPr>
          <p:cNvPr id="5" name="Rounded Rectangle 4"/>
          <p:cNvSpPr/>
          <p:nvPr/>
        </p:nvSpPr>
        <p:spPr>
          <a:xfrm>
            <a:off x="2347913" y="1219200"/>
            <a:ext cx="6550025" cy="10636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solidFill>
                  <a:srgbClr val="C00000"/>
                </a:solidFill>
                <a:latin typeface="Arial" pitchFamily="34" charset="0"/>
                <a:cs typeface="Arial" pitchFamily="34" charset="0"/>
              </a:rPr>
              <a:t>Bản</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chất</a:t>
            </a:r>
            <a:r>
              <a:rPr lang="en-US" sz="3600" b="1" dirty="0">
                <a:solidFill>
                  <a:srgbClr val="C00000"/>
                </a:solidFill>
                <a:latin typeface="Arial" pitchFamily="34" charset="0"/>
                <a:cs typeface="Arial" pitchFamily="34" charset="0"/>
              </a:rPr>
              <a:t> </a:t>
            </a:r>
          </a:p>
          <a:p>
            <a:pPr algn="ctr" fontAlgn="auto">
              <a:spcBef>
                <a:spcPts val="0"/>
              </a:spcBef>
              <a:spcAft>
                <a:spcPts val="0"/>
              </a:spcAft>
              <a:defRPr/>
            </a:pPr>
            <a:r>
              <a:rPr lang="en-US" sz="3600" b="1" dirty="0" err="1">
                <a:solidFill>
                  <a:srgbClr val="C00000"/>
                </a:solidFill>
                <a:latin typeface="Arial" pitchFamily="34" charset="0"/>
                <a:cs typeface="Arial" pitchFamily="34" charset="0"/>
              </a:rPr>
              <a:t>của</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Nhà</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nước</a:t>
            </a:r>
            <a:r>
              <a:rPr lang="en-US" sz="3600" b="1" dirty="0">
                <a:solidFill>
                  <a:srgbClr val="C00000"/>
                </a:solidFill>
                <a:latin typeface="Arial" pitchFamily="34" charset="0"/>
                <a:cs typeface="Arial" pitchFamily="34" charset="0"/>
              </a:rPr>
              <a:t> CH XH CN VN</a:t>
            </a:r>
            <a:endParaRPr lang="en-US" sz="3600" dirty="0">
              <a:latin typeface="Arial" pitchFamily="34" charset="0"/>
              <a:cs typeface="Arial" pitchFamily="34" charset="0"/>
            </a:endParaRPr>
          </a:p>
        </p:txBody>
      </p:sp>
      <p:sp>
        <p:nvSpPr>
          <p:cNvPr id="6" name="Rounded Rectangle 5"/>
          <p:cNvSpPr/>
          <p:nvPr/>
        </p:nvSpPr>
        <p:spPr>
          <a:xfrm>
            <a:off x="2366963" y="3282950"/>
            <a:ext cx="6551613" cy="1065213"/>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solidFill>
                  <a:srgbClr val="C00000"/>
                </a:solidFill>
                <a:latin typeface="Arial" pitchFamily="34" charset="0"/>
                <a:cs typeface="Arial" pitchFamily="34" charset="0"/>
              </a:rPr>
              <a:t>Chức</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năng</a:t>
            </a:r>
            <a:r>
              <a:rPr lang="en-US" sz="3600" b="1" dirty="0">
                <a:solidFill>
                  <a:srgbClr val="C00000"/>
                </a:solidFill>
                <a:latin typeface="Arial" pitchFamily="34" charset="0"/>
                <a:cs typeface="Arial" pitchFamily="34" charset="0"/>
              </a:rPr>
              <a:t> </a:t>
            </a:r>
          </a:p>
          <a:p>
            <a:pPr algn="ctr" fontAlgn="auto">
              <a:spcBef>
                <a:spcPts val="0"/>
              </a:spcBef>
              <a:spcAft>
                <a:spcPts val="0"/>
              </a:spcAft>
              <a:defRPr/>
            </a:pPr>
            <a:r>
              <a:rPr lang="en-US" sz="3600" b="1" dirty="0" err="1">
                <a:solidFill>
                  <a:srgbClr val="C00000"/>
                </a:solidFill>
                <a:latin typeface="Arial" pitchFamily="34" charset="0"/>
                <a:cs typeface="Arial" pitchFamily="34" charset="0"/>
              </a:rPr>
              <a:t>của</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Nhà</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nước</a:t>
            </a:r>
            <a:r>
              <a:rPr lang="en-US" sz="3600" b="1" dirty="0">
                <a:solidFill>
                  <a:srgbClr val="C00000"/>
                </a:solidFill>
                <a:latin typeface="Arial" pitchFamily="34" charset="0"/>
                <a:cs typeface="Arial" pitchFamily="34" charset="0"/>
              </a:rPr>
              <a:t> CH XH CN VN</a:t>
            </a:r>
            <a:endParaRPr lang="en-US" sz="3600" dirty="0">
              <a:latin typeface="Arial" pitchFamily="34" charset="0"/>
              <a:cs typeface="Arial" pitchFamily="34" charset="0"/>
            </a:endParaRPr>
          </a:p>
        </p:txBody>
      </p:sp>
      <p:cxnSp>
        <p:nvCxnSpPr>
          <p:cNvPr id="7" name="Straight Arrow Connector 6"/>
          <p:cNvCxnSpPr>
            <a:endCxn id="5" idx="1"/>
          </p:cNvCxnSpPr>
          <p:nvPr/>
        </p:nvCxnSpPr>
        <p:spPr>
          <a:xfrm flipV="1">
            <a:off x="336551" y="1751013"/>
            <a:ext cx="2011362" cy="11303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endCxn id="6" idx="1"/>
          </p:cNvCxnSpPr>
          <p:nvPr/>
        </p:nvCxnSpPr>
        <p:spPr>
          <a:xfrm>
            <a:off x="336551" y="2881313"/>
            <a:ext cx="2030412" cy="935037"/>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2592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789420" cy="806700"/>
          </a:xfrm>
        </p:spPr>
        <p:txBody>
          <a:bodyPr/>
          <a:lstStyle/>
          <a:p>
            <a:r>
              <a:rPr lang="vi-VN" dirty="0"/>
              <a:t>1.1/ </a:t>
            </a:r>
            <a:r>
              <a:rPr lang="vi-VN" dirty="0">
                <a:solidFill>
                  <a:srgbClr val="FF0000"/>
                </a:solidFill>
              </a:rPr>
              <a:t>Bản chất </a:t>
            </a:r>
            <a:r>
              <a:rPr lang="vi-VN" dirty="0"/>
              <a:t>của Nhà nước CH XH CN VN. </a:t>
            </a:r>
          </a:p>
        </p:txBody>
      </p:sp>
      <p:sp>
        <p:nvSpPr>
          <p:cNvPr id="3" name="Text Placeholder 2">
            <a:extLst>
              <a:ext uri="{FF2B5EF4-FFF2-40B4-BE49-F238E27FC236}">
                <a16:creationId xmlns:a16="http://schemas.microsoft.com/office/drawing/2014/main" id="{F7694AC0-E19C-41C2-405F-0ED1907F8FA3}"/>
              </a:ext>
            </a:extLst>
          </p:cNvPr>
          <p:cNvSpPr>
            <a:spLocks noGrp="1"/>
          </p:cNvSpPr>
          <p:nvPr>
            <p:ph type="body" idx="1"/>
          </p:nvPr>
        </p:nvSpPr>
        <p:spPr/>
        <p:txBody>
          <a:bodyPr/>
          <a:lstStyle/>
          <a:p>
            <a:endParaRPr lang="en-US" dirty="0"/>
          </a:p>
        </p:txBody>
      </p:sp>
      <p:sp>
        <p:nvSpPr>
          <p:cNvPr id="5" name="Rounded Rectangle 4"/>
          <p:cNvSpPr/>
          <p:nvPr/>
        </p:nvSpPr>
        <p:spPr>
          <a:xfrm>
            <a:off x="139700" y="1055687"/>
            <a:ext cx="8877300" cy="28305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dirty="0">
                <a:latin typeface="Arial" pitchFamily="34" charset="0"/>
                <a:cs typeface="Arial" pitchFamily="34" charset="0"/>
              </a:rPr>
              <a:t>“</a:t>
            </a:r>
            <a:r>
              <a:rPr lang="en-US" sz="2800" dirty="0" err="1">
                <a:latin typeface="Arial" pitchFamily="34" charset="0"/>
                <a:cs typeface="Arial" pitchFamily="34" charset="0"/>
              </a:rPr>
              <a:t>Nhà</a:t>
            </a:r>
            <a:r>
              <a:rPr lang="en-US" sz="2800" dirty="0">
                <a:latin typeface="Arial" pitchFamily="34" charset="0"/>
                <a:cs typeface="Arial" pitchFamily="34" charset="0"/>
              </a:rPr>
              <a:t> </a:t>
            </a:r>
            <a:r>
              <a:rPr lang="en-US" sz="2800" dirty="0" err="1">
                <a:latin typeface="Arial" pitchFamily="34" charset="0"/>
                <a:cs typeface="Arial" pitchFamily="34" charset="0"/>
              </a:rPr>
              <a:t>nước</a:t>
            </a:r>
            <a:r>
              <a:rPr lang="en-US" sz="2800" dirty="0">
                <a:latin typeface="Arial" pitchFamily="34" charset="0"/>
                <a:cs typeface="Arial" pitchFamily="34" charset="0"/>
              </a:rPr>
              <a:t>  CH XH CN  VN </a:t>
            </a:r>
            <a:r>
              <a:rPr lang="en-US" sz="2800" dirty="0" err="1">
                <a:latin typeface="Arial" pitchFamily="34" charset="0"/>
                <a:cs typeface="Arial" pitchFamily="34" charset="0"/>
              </a:rPr>
              <a:t>là</a:t>
            </a:r>
            <a:r>
              <a:rPr lang="en-US" sz="2800" dirty="0">
                <a:latin typeface="Arial" pitchFamily="34" charset="0"/>
                <a:cs typeface="Arial" pitchFamily="34" charset="0"/>
              </a:rPr>
              <a:t> </a:t>
            </a:r>
            <a:r>
              <a:rPr lang="en-US" sz="2800" dirty="0" err="1">
                <a:latin typeface="Arial" pitchFamily="34" charset="0"/>
                <a:cs typeface="Arial" pitchFamily="34" charset="0"/>
              </a:rPr>
              <a:t>nhà</a:t>
            </a:r>
            <a:r>
              <a:rPr lang="en-US" sz="2800" dirty="0">
                <a:latin typeface="Arial" pitchFamily="34" charset="0"/>
                <a:cs typeface="Arial" pitchFamily="34" charset="0"/>
              </a:rPr>
              <a:t> </a:t>
            </a:r>
            <a:r>
              <a:rPr lang="en-US" sz="2800" dirty="0" err="1">
                <a:latin typeface="Arial" pitchFamily="34" charset="0"/>
                <a:cs typeface="Arial" pitchFamily="34" charset="0"/>
              </a:rPr>
              <a:t>nước</a:t>
            </a:r>
            <a:r>
              <a:rPr lang="en-US" sz="2800" dirty="0">
                <a:latin typeface="Arial" pitchFamily="34" charset="0"/>
                <a:cs typeface="Arial" pitchFamily="34" charset="0"/>
              </a:rPr>
              <a:t> </a:t>
            </a:r>
            <a:r>
              <a:rPr lang="en-US" sz="2800" dirty="0" err="1">
                <a:latin typeface="Arial" pitchFamily="34" charset="0"/>
                <a:cs typeface="Arial" pitchFamily="34" charset="0"/>
              </a:rPr>
              <a:t>pháp</a:t>
            </a:r>
            <a:r>
              <a:rPr lang="en-US" sz="2800" dirty="0">
                <a:latin typeface="Arial" pitchFamily="34" charset="0"/>
                <a:cs typeface="Arial" pitchFamily="34" charset="0"/>
              </a:rPr>
              <a:t> </a:t>
            </a:r>
            <a:r>
              <a:rPr lang="en-US" sz="2800" dirty="0" err="1">
                <a:latin typeface="Arial" pitchFamily="34" charset="0"/>
                <a:cs typeface="Arial" pitchFamily="34" charset="0"/>
              </a:rPr>
              <a:t>quyền</a:t>
            </a:r>
            <a:r>
              <a:rPr lang="en-US" sz="2800" dirty="0">
                <a:latin typeface="Arial" pitchFamily="34" charset="0"/>
                <a:cs typeface="Arial" pitchFamily="34" charset="0"/>
              </a:rPr>
              <a:t> XH CN </a:t>
            </a:r>
            <a:r>
              <a:rPr lang="en-US" sz="2800" dirty="0" err="1">
                <a:solidFill>
                  <a:srgbClr val="FF0000"/>
                </a:solidFill>
                <a:latin typeface="Arial" pitchFamily="34" charset="0"/>
                <a:cs typeface="Arial" pitchFamily="34" charset="0"/>
              </a:rPr>
              <a:t>của</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Nhân</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dân</a:t>
            </a:r>
            <a:r>
              <a:rPr lang="en-US" sz="2800" dirty="0">
                <a:latin typeface="Arial" pitchFamily="34" charset="0"/>
                <a:cs typeface="Arial" pitchFamily="34" charset="0"/>
              </a:rPr>
              <a:t>, </a:t>
            </a:r>
            <a:r>
              <a:rPr lang="en-US" sz="2800" dirty="0">
                <a:solidFill>
                  <a:srgbClr val="FF0000"/>
                </a:solidFill>
                <a:latin typeface="Arial" pitchFamily="34" charset="0"/>
                <a:cs typeface="Arial" pitchFamily="34" charset="0"/>
              </a:rPr>
              <a:t>do </a:t>
            </a:r>
            <a:r>
              <a:rPr lang="en-US" sz="2800" dirty="0" err="1">
                <a:solidFill>
                  <a:srgbClr val="FF0000"/>
                </a:solidFill>
                <a:latin typeface="Arial" pitchFamily="34" charset="0"/>
                <a:cs typeface="Arial" pitchFamily="34" charset="0"/>
              </a:rPr>
              <a:t>Nhân</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dân</a:t>
            </a:r>
            <a:r>
              <a:rPr lang="en-US" sz="2800" dirty="0">
                <a:latin typeface="Arial" pitchFamily="34" charset="0"/>
                <a:cs typeface="Arial" pitchFamily="34" charset="0"/>
              </a:rPr>
              <a:t>, </a:t>
            </a:r>
            <a:r>
              <a:rPr lang="en-US" sz="2800" dirty="0" err="1">
                <a:solidFill>
                  <a:srgbClr val="FF0000"/>
                </a:solidFill>
                <a:latin typeface="Arial" pitchFamily="34" charset="0"/>
                <a:cs typeface="Arial" pitchFamily="34" charset="0"/>
              </a:rPr>
              <a:t>vì</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Nhân</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dân</a:t>
            </a:r>
            <a:r>
              <a:rPr lang="en-US" sz="2800" dirty="0">
                <a:latin typeface="Arial" pitchFamily="34" charset="0"/>
                <a:cs typeface="Arial" pitchFamily="34" charset="0"/>
              </a:rPr>
              <a:t>; </a:t>
            </a:r>
            <a:r>
              <a:rPr lang="en-US" sz="2800" dirty="0" err="1">
                <a:latin typeface="Arial" pitchFamily="34" charset="0"/>
                <a:cs typeface="Arial" pitchFamily="34" charset="0"/>
              </a:rPr>
              <a:t>Nước</a:t>
            </a:r>
            <a:r>
              <a:rPr lang="en-US" sz="2800" dirty="0">
                <a:latin typeface="Arial" pitchFamily="34" charset="0"/>
                <a:cs typeface="Arial" pitchFamily="34" charset="0"/>
              </a:rPr>
              <a:t> CH XH CN VN do </a:t>
            </a:r>
            <a:r>
              <a:rPr lang="en-US" sz="2800" dirty="0" err="1">
                <a:solidFill>
                  <a:srgbClr val="FF0000"/>
                </a:solidFill>
                <a:latin typeface="Arial" pitchFamily="34" charset="0"/>
                <a:cs typeface="Arial" pitchFamily="34" charset="0"/>
              </a:rPr>
              <a:t>Nhân</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dân</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làm</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chủ</a:t>
            </a:r>
            <a:r>
              <a:rPr lang="en-US" sz="2800" dirty="0">
                <a:latin typeface="Arial" pitchFamily="34" charset="0"/>
                <a:cs typeface="Arial" pitchFamily="34" charset="0"/>
              </a:rPr>
              <a:t>; </a:t>
            </a:r>
            <a:r>
              <a:rPr lang="en-US" sz="2800" dirty="0" err="1">
                <a:solidFill>
                  <a:srgbClr val="FF0000"/>
                </a:solidFill>
                <a:latin typeface="Arial" pitchFamily="34" charset="0"/>
                <a:cs typeface="Arial" pitchFamily="34" charset="0"/>
              </a:rPr>
              <a:t>tất</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cả</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quyền</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lực</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nhà</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nước</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thuộc</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về</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Nhân</a:t>
            </a:r>
            <a:r>
              <a:rPr lang="en-US" sz="2800" dirty="0">
                <a:solidFill>
                  <a:srgbClr val="FF0000"/>
                </a:solidFill>
                <a:latin typeface="Arial" pitchFamily="34" charset="0"/>
                <a:cs typeface="Arial" pitchFamily="34" charset="0"/>
              </a:rPr>
              <a:t> </a:t>
            </a:r>
            <a:r>
              <a:rPr lang="en-US" sz="2800" dirty="0" err="1">
                <a:solidFill>
                  <a:srgbClr val="FF0000"/>
                </a:solidFill>
                <a:latin typeface="Arial" pitchFamily="34" charset="0"/>
                <a:cs typeface="Arial" pitchFamily="34" charset="0"/>
              </a:rPr>
              <a:t>dân</a:t>
            </a:r>
            <a:r>
              <a:rPr lang="en-US" sz="2800" dirty="0">
                <a:solidFill>
                  <a:srgbClr val="FF0000"/>
                </a:solidFill>
                <a:latin typeface="Arial" pitchFamily="34" charset="0"/>
                <a:cs typeface="Arial" pitchFamily="34" charset="0"/>
              </a:rPr>
              <a:t> </a:t>
            </a:r>
            <a:r>
              <a:rPr lang="en-US" sz="2800" dirty="0" err="1">
                <a:latin typeface="Arial" pitchFamily="34" charset="0"/>
                <a:cs typeface="Arial" pitchFamily="34" charset="0"/>
              </a:rPr>
              <a:t>mà</a:t>
            </a:r>
            <a:r>
              <a:rPr lang="en-US" sz="2800" dirty="0">
                <a:latin typeface="Arial" pitchFamily="34" charset="0"/>
                <a:cs typeface="Arial" pitchFamily="34" charset="0"/>
              </a:rPr>
              <a:t> </a:t>
            </a:r>
            <a:r>
              <a:rPr lang="en-US" sz="2800" dirty="0" err="1">
                <a:latin typeface="Arial" pitchFamily="34" charset="0"/>
                <a:cs typeface="Arial" pitchFamily="34" charset="0"/>
              </a:rPr>
              <a:t>nền</a:t>
            </a:r>
            <a:r>
              <a:rPr lang="en-US" sz="2800" dirty="0">
                <a:latin typeface="Arial" pitchFamily="34" charset="0"/>
                <a:cs typeface="Arial" pitchFamily="34" charset="0"/>
              </a:rPr>
              <a:t> </a:t>
            </a:r>
            <a:r>
              <a:rPr lang="en-US" sz="2800" dirty="0" err="1">
                <a:latin typeface="Arial" pitchFamily="34" charset="0"/>
                <a:cs typeface="Arial" pitchFamily="34" charset="0"/>
              </a:rPr>
              <a:t>tảng</a:t>
            </a:r>
            <a:r>
              <a:rPr lang="en-US" sz="2800" dirty="0">
                <a:latin typeface="Arial" pitchFamily="34" charset="0"/>
                <a:cs typeface="Arial" pitchFamily="34" charset="0"/>
              </a:rPr>
              <a:t> </a:t>
            </a:r>
            <a:r>
              <a:rPr lang="en-US" sz="2800" dirty="0" err="1">
                <a:latin typeface="Arial" pitchFamily="34" charset="0"/>
                <a:cs typeface="Arial" pitchFamily="34" charset="0"/>
              </a:rPr>
              <a:t>là</a:t>
            </a:r>
            <a:r>
              <a:rPr lang="en-US" sz="2800" dirty="0">
                <a:latin typeface="Arial" pitchFamily="34" charset="0"/>
                <a:cs typeface="Arial" pitchFamily="34" charset="0"/>
              </a:rPr>
              <a:t> </a:t>
            </a:r>
            <a:r>
              <a:rPr lang="en-US" sz="2800" dirty="0" err="1">
                <a:latin typeface="Arial" pitchFamily="34" charset="0"/>
                <a:cs typeface="Arial" pitchFamily="34" charset="0"/>
              </a:rPr>
              <a:t>liên</a:t>
            </a:r>
            <a:r>
              <a:rPr lang="en-US" sz="2800" dirty="0">
                <a:latin typeface="Arial" pitchFamily="34" charset="0"/>
                <a:cs typeface="Arial" pitchFamily="34" charset="0"/>
              </a:rPr>
              <a:t> minh </a:t>
            </a:r>
            <a:r>
              <a:rPr lang="en-US" sz="2800" dirty="0" err="1">
                <a:latin typeface="Arial" pitchFamily="34" charset="0"/>
                <a:cs typeface="Arial" pitchFamily="34" charset="0"/>
              </a:rPr>
              <a:t>giữa</a:t>
            </a:r>
            <a:r>
              <a:rPr lang="en-US" sz="2800" dirty="0">
                <a:latin typeface="Arial" pitchFamily="34" charset="0"/>
                <a:cs typeface="Arial" pitchFamily="34" charset="0"/>
              </a:rPr>
              <a:t> </a:t>
            </a:r>
            <a:r>
              <a:rPr lang="en-US" sz="2800" dirty="0" err="1">
                <a:latin typeface="Arial" pitchFamily="34" charset="0"/>
                <a:cs typeface="Arial" pitchFamily="34" charset="0"/>
              </a:rPr>
              <a:t>giai</a:t>
            </a:r>
            <a:r>
              <a:rPr lang="en-US" sz="2800" dirty="0">
                <a:latin typeface="Arial" pitchFamily="34" charset="0"/>
                <a:cs typeface="Arial" pitchFamily="34" charset="0"/>
              </a:rPr>
              <a:t> </a:t>
            </a:r>
            <a:r>
              <a:rPr lang="en-US" sz="2800" dirty="0" err="1">
                <a:latin typeface="Arial" pitchFamily="34" charset="0"/>
                <a:cs typeface="Arial" pitchFamily="34" charset="0"/>
              </a:rPr>
              <a:t>cấp</a:t>
            </a:r>
            <a:r>
              <a:rPr lang="en-US" sz="2800" dirty="0">
                <a:latin typeface="Arial" pitchFamily="34" charset="0"/>
                <a:cs typeface="Arial" pitchFamily="34" charset="0"/>
              </a:rPr>
              <a:t> </a:t>
            </a:r>
            <a:r>
              <a:rPr lang="en-US" sz="2800" dirty="0" err="1">
                <a:latin typeface="Arial" pitchFamily="34" charset="0"/>
                <a:cs typeface="Arial" pitchFamily="34" charset="0"/>
              </a:rPr>
              <a:t>công</a:t>
            </a:r>
            <a:r>
              <a:rPr lang="en-US" sz="2800" dirty="0">
                <a:latin typeface="Arial" pitchFamily="34" charset="0"/>
                <a:cs typeface="Arial" pitchFamily="34" charset="0"/>
              </a:rPr>
              <a:t> </a:t>
            </a:r>
            <a:r>
              <a:rPr lang="en-US" sz="2800" dirty="0" err="1">
                <a:latin typeface="Arial" pitchFamily="34" charset="0"/>
                <a:cs typeface="Arial" pitchFamily="34" charset="0"/>
              </a:rPr>
              <a:t>nhân</a:t>
            </a:r>
            <a:r>
              <a:rPr lang="en-US" sz="2800" dirty="0">
                <a:latin typeface="Arial" pitchFamily="34" charset="0"/>
                <a:cs typeface="Arial" pitchFamily="34" charset="0"/>
              </a:rPr>
              <a:t> </a:t>
            </a:r>
            <a:r>
              <a:rPr lang="en-US" sz="2800" dirty="0" err="1">
                <a:latin typeface="Arial" pitchFamily="34" charset="0"/>
                <a:cs typeface="Arial" pitchFamily="34" charset="0"/>
              </a:rPr>
              <a:t>với</a:t>
            </a:r>
            <a:r>
              <a:rPr lang="en-US" sz="2800" dirty="0">
                <a:latin typeface="Arial" pitchFamily="34" charset="0"/>
                <a:cs typeface="Arial" pitchFamily="34" charset="0"/>
              </a:rPr>
              <a:t> </a:t>
            </a:r>
            <a:r>
              <a:rPr lang="en-US" sz="2800" dirty="0" err="1">
                <a:latin typeface="Arial" pitchFamily="34" charset="0"/>
                <a:cs typeface="Arial" pitchFamily="34" charset="0"/>
              </a:rPr>
              <a:t>giai</a:t>
            </a:r>
            <a:r>
              <a:rPr lang="en-US" sz="2800" dirty="0">
                <a:latin typeface="Arial" pitchFamily="34" charset="0"/>
                <a:cs typeface="Arial" pitchFamily="34" charset="0"/>
              </a:rPr>
              <a:t> </a:t>
            </a:r>
            <a:r>
              <a:rPr lang="en-US" sz="2800" dirty="0" err="1">
                <a:latin typeface="Arial" pitchFamily="34" charset="0"/>
                <a:cs typeface="Arial" pitchFamily="34" charset="0"/>
              </a:rPr>
              <a:t>cấp</a:t>
            </a:r>
            <a:r>
              <a:rPr lang="en-US" sz="2800" dirty="0">
                <a:latin typeface="Arial" pitchFamily="34" charset="0"/>
                <a:cs typeface="Arial" pitchFamily="34" charset="0"/>
              </a:rPr>
              <a:t> </a:t>
            </a:r>
            <a:r>
              <a:rPr lang="en-US" sz="2800" dirty="0" err="1">
                <a:latin typeface="Arial" pitchFamily="34" charset="0"/>
                <a:cs typeface="Arial" pitchFamily="34" charset="0"/>
              </a:rPr>
              <a:t>nông</a:t>
            </a:r>
            <a:r>
              <a:rPr lang="en-US" sz="2800" dirty="0">
                <a:latin typeface="Arial" pitchFamily="34" charset="0"/>
                <a:cs typeface="Arial" pitchFamily="34" charset="0"/>
              </a:rPr>
              <a:t> </a:t>
            </a:r>
            <a:r>
              <a:rPr lang="en-US" sz="2800" dirty="0" err="1">
                <a:latin typeface="Arial" pitchFamily="34" charset="0"/>
                <a:cs typeface="Arial" pitchFamily="34" charset="0"/>
              </a:rPr>
              <a:t>dân</a:t>
            </a:r>
            <a:r>
              <a:rPr lang="en-US" sz="2800" dirty="0">
                <a:latin typeface="Arial" pitchFamily="34" charset="0"/>
                <a:cs typeface="Arial" pitchFamily="34" charset="0"/>
              </a:rPr>
              <a:t> </a:t>
            </a:r>
            <a:r>
              <a:rPr lang="en-US" sz="2800" dirty="0" err="1">
                <a:latin typeface="Arial" pitchFamily="34" charset="0"/>
                <a:cs typeface="Arial" pitchFamily="34" charset="0"/>
              </a:rPr>
              <a:t>và</a:t>
            </a:r>
            <a:r>
              <a:rPr lang="en-US" sz="2800" dirty="0">
                <a:latin typeface="Arial" pitchFamily="34" charset="0"/>
                <a:cs typeface="Arial" pitchFamily="34" charset="0"/>
              </a:rPr>
              <a:t> </a:t>
            </a:r>
            <a:r>
              <a:rPr lang="en-US" sz="2800" dirty="0" err="1">
                <a:latin typeface="Arial" pitchFamily="34" charset="0"/>
                <a:cs typeface="Arial" pitchFamily="34" charset="0"/>
              </a:rPr>
              <a:t>đội</a:t>
            </a:r>
            <a:r>
              <a:rPr lang="en-US" sz="2800" dirty="0">
                <a:latin typeface="Arial" pitchFamily="34" charset="0"/>
                <a:cs typeface="Arial" pitchFamily="34" charset="0"/>
              </a:rPr>
              <a:t> </a:t>
            </a:r>
            <a:r>
              <a:rPr lang="en-US" sz="2800" dirty="0" err="1">
                <a:latin typeface="Arial" pitchFamily="34" charset="0"/>
                <a:cs typeface="Arial" pitchFamily="34" charset="0"/>
              </a:rPr>
              <a:t>ngũ</a:t>
            </a:r>
            <a:r>
              <a:rPr lang="en-US" sz="2800" dirty="0">
                <a:latin typeface="Arial" pitchFamily="34" charset="0"/>
                <a:cs typeface="Arial" pitchFamily="34" charset="0"/>
              </a:rPr>
              <a:t> </a:t>
            </a:r>
            <a:r>
              <a:rPr lang="en-US" sz="2800" dirty="0" err="1">
                <a:latin typeface="Arial" pitchFamily="34" charset="0"/>
                <a:cs typeface="Arial" pitchFamily="34" charset="0"/>
              </a:rPr>
              <a:t>trí</a:t>
            </a:r>
            <a:r>
              <a:rPr lang="en-US" sz="2800" dirty="0">
                <a:latin typeface="Arial" pitchFamily="34" charset="0"/>
                <a:cs typeface="Arial" pitchFamily="34" charset="0"/>
              </a:rPr>
              <a:t> </a:t>
            </a:r>
            <a:r>
              <a:rPr lang="en-US" sz="2800" dirty="0" err="1" smtClean="0">
                <a:latin typeface="Arial" pitchFamily="34" charset="0"/>
                <a:cs typeface="Arial" pitchFamily="34" charset="0"/>
              </a:rPr>
              <a:t>thức</a:t>
            </a:r>
            <a:r>
              <a:rPr lang="en-US" sz="2800" dirty="0" smtClean="0">
                <a:latin typeface="Arial" pitchFamily="34" charset="0"/>
                <a:cs typeface="Arial" pitchFamily="34" charset="0"/>
              </a:rPr>
              <a:t>”</a:t>
            </a:r>
            <a:endParaRPr lang="en-US" sz="2800" dirty="0">
              <a:latin typeface="Arial" pitchFamily="34" charset="0"/>
              <a:cs typeface="Arial" pitchFamily="34" charset="0"/>
            </a:endParaRPr>
          </a:p>
        </p:txBody>
      </p:sp>
      <p:sp>
        <p:nvSpPr>
          <p:cNvPr id="6" name="Rounded Rectangle 5"/>
          <p:cNvSpPr/>
          <p:nvPr/>
        </p:nvSpPr>
        <p:spPr>
          <a:xfrm>
            <a:off x="1709738" y="3924300"/>
            <a:ext cx="6074667" cy="7810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dirty="0" err="1">
                <a:latin typeface="Arial" pitchFamily="34" charset="0"/>
                <a:cs typeface="Arial" pitchFamily="34" charset="0"/>
              </a:rPr>
              <a:t>Điều</a:t>
            </a:r>
            <a:r>
              <a:rPr lang="en-US" sz="3600" dirty="0">
                <a:latin typeface="Arial" pitchFamily="34" charset="0"/>
                <a:cs typeface="Arial" pitchFamily="34" charset="0"/>
              </a:rPr>
              <a:t> 2 </a:t>
            </a:r>
            <a:r>
              <a:rPr lang="en-US" sz="3600" dirty="0" err="1">
                <a:latin typeface="Arial" pitchFamily="34" charset="0"/>
                <a:cs typeface="Arial" pitchFamily="34" charset="0"/>
              </a:rPr>
              <a:t>Hiến</a:t>
            </a:r>
            <a:r>
              <a:rPr lang="en-US" sz="3600" dirty="0">
                <a:latin typeface="Arial" pitchFamily="34" charset="0"/>
                <a:cs typeface="Arial" pitchFamily="34" charset="0"/>
              </a:rPr>
              <a:t> </a:t>
            </a:r>
            <a:r>
              <a:rPr lang="en-US" sz="3600" dirty="0" err="1">
                <a:latin typeface="Arial" pitchFamily="34" charset="0"/>
                <a:cs typeface="Arial" pitchFamily="34" charset="0"/>
              </a:rPr>
              <a:t>pháp</a:t>
            </a:r>
            <a:r>
              <a:rPr lang="en-US" sz="3600" dirty="0">
                <a:latin typeface="Arial" pitchFamily="34" charset="0"/>
                <a:cs typeface="Arial" pitchFamily="34" charset="0"/>
              </a:rPr>
              <a:t> </a:t>
            </a:r>
            <a:r>
              <a:rPr lang="en-US" sz="3600" dirty="0" err="1">
                <a:latin typeface="Arial" pitchFamily="34" charset="0"/>
                <a:cs typeface="Arial" pitchFamily="34" charset="0"/>
              </a:rPr>
              <a:t>năm</a:t>
            </a:r>
            <a:r>
              <a:rPr lang="en-US" sz="3600" dirty="0">
                <a:latin typeface="Arial" pitchFamily="34" charset="0"/>
                <a:cs typeface="Arial" pitchFamily="34" charset="0"/>
              </a:rPr>
              <a:t> 2013</a:t>
            </a:r>
            <a:endParaRPr lang="vi-VN" sz="3600" b="1" dirty="0">
              <a:cs typeface="Arial" pitchFamily="34" charset="0"/>
            </a:endParaRPr>
          </a:p>
        </p:txBody>
      </p:sp>
    </p:spTree>
    <p:extLst>
      <p:ext uri="{BB962C8B-B14F-4D97-AF65-F5344CB8AC3E}">
        <p14:creationId xmlns:p14="http://schemas.microsoft.com/office/powerpoint/2010/main" val="59825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5709920" cy="806700"/>
          </a:xfrm>
        </p:spPr>
        <p:txBody>
          <a:bodyPr/>
          <a:lstStyle/>
          <a:p>
            <a:r>
              <a:rPr lang="en-US" dirty="0">
                <a:solidFill>
                  <a:srgbClr val="C00000"/>
                </a:solidFill>
                <a:latin typeface="Arial" pitchFamily="34" charset="0"/>
                <a:cs typeface="Arial" pitchFamily="34" charset="0"/>
              </a:rPr>
              <a:t>1.2/ </a:t>
            </a:r>
            <a:r>
              <a:rPr lang="en-US" dirty="0" err="1">
                <a:solidFill>
                  <a:srgbClr val="C00000"/>
                </a:solidFill>
                <a:latin typeface="Arial" pitchFamily="34" charset="0"/>
                <a:cs typeface="Arial" pitchFamily="34" charset="0"/>
              </a:rPr>
              <a:t>Chức</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năng</a:t>
            </a:r>
            <a:r>
              <a:rPr lang="en-US" dirty="0">
                <a:solidFill>
                  <a:srgbClr val="C00000"/>
                </a:solidFill>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Nhà</a:t>
            </a:r>
            <a:r>
              <a:rPr lang="en-US" dirty="0">
                <a:latin typeface="Arial" pitchFamily="34" charset="0"/>
                <a:cs typeface="Arial" pitchFamily="34" charset="0"/>
              </a:rPr>
              <a:t> </a:t>
            </a:r>
            <a:r>
              <a:rPr lang="en-US" dirty="0" err="1">
                <a:latin typeface="Arial" pitchFamily="34" charset="0"/>
                <a:cs typeface="Arial" pitchFamily="34" charset="0"/>
              </a:rPr>
              <a:t>nước</a:t>
            </a:r>
            <a:r>
              <a:rPr lang="en-US" dirty="0">
                <a:latin typeface="Arial" pitchFamily="34" charset="0"/>
                <a:cs typeface="Arial" pitchFamily="34" charset="0"/>
              </a:rPr>
              <a:t> CH XH CN VN</a:t>
            </a:r>
            <a:r>
              <a:rPr lang="vi-VN" dirty="0" smtClean="0">
                <a:cs typeface="Arial" pitchFamily="34" charset="0"/>
              </a:rPr>
              <a:t>.</a:t>
            </a:r>
            <a:endParaRPr lang="en-US" dirty="0"/>
          </a:p>
        </p:txBody>
      </p:sp>
      <p:sp>
        <p:nvSpPr>
          <p:cNvPr id="3" name="Text Placeholder 2">
            <a:extLst>
              <a:ext uri="{FF2B5EF4-FFF2-40B4-BE49-F238E27FC236}">
                <a16:creationId xmlns:a16="http://schemas.microsoft.com/office/drawing/2014/main" id="{F7694AC0-E19C-41C2-405F-0ED1907F8FA3}"/>
              </a:ext>
            </a:extLst>
          </p:cNvPr>
          <p:cNvSpPr>
            <a:spLocks noGrp="1"/>
          </p:cNvSpPr>
          <p:nvPr>
            <p:ph type="body" idx="1"/>
          </p:nvPr>
        </p:nvSpPr>
        <p:spPr/>
        <p:txBody>
          <a:bodyPr/>
          <a:lstStyle/>
          <a:p>
            <a:endParaRPr lang="en-US" dirty="0"/>
          </a:p>
        </p:txBody>
      </p:sp>
      <p:sp>
        <p:nvSpPr>
          <p:cNvPr id="5" name="Rounded Rectangle 4"/>
          <p:cNvSpPr/>
          <p:nvPr/>
        </p:nvSpPr>
        <p:spPr>
          <a:xfrm>
            <a:off x="282575" y="1758950"/>
            <a:ext cx="1646238" cy="2430463"/>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solidFill>
                  <a:srgbClr val="C00000"/>
                </a:solidFill>
                <a:latin typeface="Arial" pitchFamily="34" charset="0"/>
                <a:cs typeface="Arial" pitchFamily="34" charset="0"/>
              </a:rPr>
              <a:t>Chức</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năng</a:t>
            </a:r>
            <a:endParaRPr lang="en-US" sz="3600" dirty="0">
              <a:latin typeface="Arial" pitchFamily="34" charset="0"/>
              <a:cs typeface="Arial" pitchFamily="34" charset="0"/>
            </a:endParaRPr>
          </a:p>
        </p:txBody>
      </p:sp>
      <p:sp>
        <p:nvSpPr>
          <p:cNvPr id="6" name="Rounded Rectangle 5"/>
          <p:cNvSpPr/>
          <p:nvPr/>
        </p:nvSpPr>
        <p:spPr>
          <a:xfrm>
            <a:off x="3840163" y="1352550"/>
            <a:ext cx="3233737" cy="781050"/>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i="1" dirty="0" err="1"/>
              <a:t>đối</a:t>
            </a:r>
            <a:r>
              <a:rPr lang="en-US" sz="3600" b="1" i="1" dirty="0"/>
              <a:t> </a:t>
            </a:r>
            <a:r>
              <a:rPr lang="en-US" sz="3600" b="1" i="1" dirty="0" err="1"/>
              <a:t>nội</a:t>
            </a:r>
            <a:endParaRPr lang="vi-VN" sz="3600" b="1" dirty="0">
              <a:cs typeface="Arial" pitchFamily="34" charset="0"/>
            </a:endParaRPr>
          </a:p>
        </p:txBody>
      </p:sp>
      <p:sp>
        <p:nvSpPr>
          <p:cNvPr id="7" name="Rounded Rectangle 6"/>
          <p:cNvSpPr/>
          <p:nvPr/>
        </p:nvSpPr>
        <p:spPr>
          <a:xfrm>
            <a:off x="3865563" y="3649663"/>
            <a:ext cx="3233737" cy="7810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i="1" dirty="0" err="1"/>
              <a:t>đối</a:t>
            </a:r>
            <a:r>
              <a:rPr lang="en-US" sz="3600" b="1" i="1" dirty="0"/>
              <a:t> </a:t>
            </a:r>
            <a:r>
              <a:rPr lang="en-US" sz="3600" b="1" i="1" dirty="0" err="1"/>
              <a:t>ngoại</a:t>
            </a:r>
            <a:endParaRPr lang="vi-VN" sz="3600" b="1" dirty="0">
              <a:cs typeface="Arial" pitchFamily="34" charset="0"/>
            </a:endParaRPr>
          </a:p>
        </p:txBody>
      </p:sp>
      <p:cxnSp>
        <p:nvCxnSpPr>
          <p:cNvPr id="8" name="Straight Arrow Connector 7"/>
          <p:cNvCxnSpPr>
            <a:stCxn id="5" idx="3"/>
            <a:endCxn id="6" idx="1"/>
          </p:cNvCxnSpPr>
          <p:nvPr/>
        </p:nvCxnSpPr>
        <p:spPr>
          <a:xfrm flipV="1">
            <a:off x="1928813" y="1743075"/>
            <a:ext cx="1911350" cy="12319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5" idx="3"/>
            <a:endCxn id="7" idx="1"/>
          </p:cNvCxnSpPr>
          <p:nvPr/>
        </p:nvCxnSpPr>
        <p:spPr>
          <a:xfrm>
            <a:off x="1928813" y="2974975"/>
            <a:ext cx="1936750" cy="1065213"/>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3275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5709920" cy="806700"/>
          </a:xfrm>
        </p:spPr>
        <p:txBody>
          <a:bodyPr/>
          <a:lstStyle/>
          <a:p>
            <a:r>
              <a:rPr lang="en-US" dirty="0">
                <a:solidFill>
                  <a:srgbClr val="C00000"/>
                </a:solidFill>
                <a:latin typeface="Arial" pitchFamily="34" charset="0"/>
                <a:cs typeface="Arial" pitchFamily="34" charset="0"/>
              </a:rPr>
              <a:t>1.2/ </a:t>
            </a:r>
            <a:r>
              <a:rPr lang="en-US" dirty="0" err="1">
                <a:solidFill>
                  <a:srgbClr val="C00000"/>
                </a:solidFill>
                <a:latin typeface="Arial" pitchFamily="34" charset="0"/>
                <a:cs typeface="Arial" pitchFamily="34" charset="0"/>
              </a:rPr>
              <a:t>Chức</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năng</a:t>
            </a:r>
            <a:r>
              <a:rPr lang="en-US" dirty="0">
                <a:solidFill>
                  <a:srgbClr val="C00000"/>
                </a:solidFill>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Nhà</a:t>
            </a:r>
            <a:r>
              <a:rPr lang="en-US" dirty="0">
                <a:latin typeface="Arial" pitchFamily="34" charset="0"/>
                <a:cs typeface="Arial" pitchFamily="34" charset="0"/>
              </a:rPr>
              <a:t> </a:t>
            </a:r>
            <a:r>
              <a:rPr lang="en-US" dirty="0" err="1">
                <a:latin typeface="Arial" pitchFamily="34" charset="0"/>
                <a:cs typeface="Arial" pitchFamily="34" charset="0"/>
              </a:rPr>
              <a:t>nước</a:t>
            </a:r>
            <a:r>
              <a:rPr lang="en-US" dirty="0">
                <a:latin typeface="Arial" pitchFamily="34" charset="0"/>
                <a:cs typeface="Arial" pitchFamily="34" charset="0"/>
              </a:rPr>
              <a:t> CH XH CN VN</a:t>
            </a:r>
            <a:r>
              <a:rPr lang="vi-VN" dirty="0" smtClean="0">
                <a:cs typeface="Arial" pitchFamily="34" charset="0"/>
              </a:rPr>
              <a:t>.</a:t>
            </a:r>
            <a:endParaRPr lang="en-US" dirty="0"/>
          </a:p>
        </p:txBody>
      </p:sp>
      <p:sp>
        <p:nvSpPr>
          <p:cNvPr id="10" name="Rounded Rectangle 9"/>
          <p:cNvSpPr/>
          <p:nvPr/>
        </p:nvSpPr>
        <p:spPr>
          <a:xfrm>
            <a:off x="104775" y="1327150"/>
            <a:ext cx="1646238" cy="2434965"/>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solidFill>
                  <a:srgbClr val="C00000"/>
                </a:solidFill>
                <a:latin typeface="Arial" pitchFamily="34" charset="0"/>
                <a:cs typeface="Arial" pitchFamily="34" charset="0"/>
              </a:rPr>
              <a:t>Chức</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năng</a:t>
            </a:r>
            <a:endParaRPr lang="en-US" sz="3600" b="1" dirty="0">
              <a:solidFill>
                <a:srgbClr val="C00000"/>
              </a:solidFill>
              <a:latin typeface="Arial" pitchFamily="34" charset="0"/>
              <a:cs typeface="Arial" pitchFamily="34" charset="0"/>
            </a:endParaRPr>
          </a:p>
          <a:p>
            <a:pPr algn="ctr" fontAlgn="auto">
              <a:spcBef>
                <a:spcPts val="0"/>
              </a:spcBef>
              <a:spcAft>
                <a:spcPts val="0"/>
              </a:spcAft>
              <a:defRPr/>
            </a:pPr>
            <a:r>
              <a:rPr lang="en-US" sz="3600" b="1" dirty="0" err="1">
                <a:solidFill>
                  <a:srgbClr val="C00000"/>
                </a:solidFill>
                <a:latin typeface="Arial" pitchFamily="34" charset="0"/>
                <a:cs typeface="Arial" pitchFamily="34" charset="0"/>
              </a:rPr>
              <a:t>đối</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nội</a:t>
            </a:r>
            <a:endParaRPr lang="vi-VN" sz="3600" b="1" dirty="0">
              <a:solidFill>
                <a:srgbClr val="C00000"/>
              </a:solidFill>
              <a:cs typeface="Arial" pitchFamily="34" charset="0"/>
            </a:endParaRPr>
          </a:p>
        </p:txBody>
      </p:sp>
      <p:sp>
        <p:nvSpPr>
          <p:cNvPr id="11" name="Rounded Rectangle 10"/>
          <p:cNvSpPr/>
          <p:nvPr/>
        </p:nvSpPr>
        <p:spPr>
          <a:xfrm>
            <a:off x="2665413" y="1106488"/>
            <a:ext cx="6300787" cy="59531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i="1" dirty="0" err="1">
                <a:latin typeface="Arial" pitchFamily="34" charset="0"/>
                <a:cs typeface="Arial" pitchFamily="34" charset="0"/>
              </a:rPr>
              <a:t>tổ</a:t>
            </a:r>
            <a:r>
              <a:rPr lang="en-US" sz="3200" b="1" i="1" dirty="0">
                <a:latin typeface="Arial" pitchFamily="34" charset="0"/>
                <a:cs typeface="Arial" pitchFamily="34" charset="0"/>
              </a:rPr>
              <a:t> </a:t>
            </a:r>
            <a:r>
              <a:rPr lang="en-US" sz="3200" b="1" i="1" dirty="0" err="1">
                <a:latin typeface="Arial" pitchFamily="34" charset="0"/>
                <a:cs typeface="Arial" pitchFamily="34" charset="0"/>
              </a:rPr>
              <a:t>chức</a:t>
            </a:r>
            <a:r>
              <a:rPr lang="en-US" sz="3200" b="1" i="1" dirty="0">
                <a:latin typeface="Arial" pitchFamily="34" charset="0"/>
                <a:cs typeface="Arial" pitchFamily="34" charset="0"/>
              </a:rPr>
              <a:t> </a:t>
            </a:r>
            <a:r>
              <a:rPr lang="en-US" sz="3200" b="1" i="1" dirty="0" err="1">
                <a:latin typeface="Arial" pitchFamily="34" charset="0"/>
                <a:cs typeface="Arial" pitchFamily="34" charset="0"/>
              </a:rPr>
              <a:t>và</a:t>
            </a:r>
            <a:r>
              <a:rPr lang="en-US" sz="3200" b="1" i="1" dirty="0">
                <a:latin typeface="Arial" pitchFamily="34" charset="0"/>
                <a:cs typeface="Arial" pitchFamily="34" charset="0"/>
              </a:rPr>
              <a:t> </a:t>
            </a:r>
            <a:r>
              <a:rPr lang="en-US" sz="3200" b="1" i="1" dirty="0" err="1">
                <a:latin typeface="Arial" pitchFamily="34" charset="0"/>
                <a:cs typeface="Arial" pitchFamily="34" charset="0"/>
              </a:rPr>
              <a:t>quản</a:t>
            </a:r>
            <a:r>
              <a:rPr lang="en-US" sz="3200" b="1" i="1" dirty="0">
                <a:latin typeface="Arial" pitchFamily="34" charset="0"/>
                <a:cs typeface="Arial" pitchFamily="34" charset="0"/>
              </a:rPr>
              <a:t> </a:t>
            </a:r>
            <a:r>
              <a:rPr lang="en-US" sz="3200" b="1" i="1" dirty="0" err="1">
                <a:latin typeface="Arial" pitchFamily="34" charset="0"/>
                <a:cs typeface="Arial" pitchFamily="34" charset="0"/>
              </a:rPr>
              <a:t>lý</a:t>
            </a:r>
            <a:r>
              <a:rPr lang="en-US" sz="3200" b="1" i="1" dirty="0">
                <a:latin typeface="Arial" pitchFamily="34" charset="0"/>
                <a:cs typeface="Arial" pitchFamily="34" charset="0"/>
              </a:rPr>
              <a:t> </a:t>
            </a:r>
            <a:r>
              <a:rPr lang="en-US" sz="3200" b="1" i="1" dirty="0" err="1">
                <a:latin typeface="Arial" pitchFamily="34" charset="0"/>
                <a:cs typeface="Arial" pitchFamily="34" charset="0"/>
              </a:rPr>
              <a:t>kinh</a:t>
            </a:r>
            <a:r>
              <a:rPr lang="en-US" sz="3200" b="1" i="1" dirty="0">
                <a:latin typeface="Arial" pitchFamily="34" charset="0"/>
                <a:cs typeface="Arial" pitchFamily="34" charset="0"/>
              </a:rPr>
              <a:t> </a:t>
            </a:r>
            <a:r>
              <a:rPr lang="en-US" sz="3200" b="1" i="1" dirty="0" err="1">
                <a:latin typeface="Arial" pitchFamily="34" charset="0"/>
                <a:cs typeface="Arial" pitchFamily="34" charset="0"/>
              </a:rPr>
              <a:t>tế</a:t>
            </a:r>
            <a:endParaRPr lang="en-US" sz="3200" b="1" i="1" dirty="0">
              <a:latin typeface="Arial" pitchFamily="34" charset="0"/>
              <a:cs typeface="Arial" pitchFamily="34" charset="0"/>
            </a:endParaRPr>
          </a:p>
        </p:txBody>
      </p:sp>
      <p:sp>
        <p:nvSpPr>
          <p:cNvPr id="12" name="Rounded Rectangle 11"/>
          <p:cNvSpPr/>
          <p:nvPr/>
        </p:nvSpPr>
        <p:spPr>
          <a:xfrm>
            <a:off x="2665413" y="1765300"/>
            <a:ext cx="6300787" cy="72961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i="1" dirty="0" err="1">
                <a:latin typeface="Arial" pitchFamily="34" charset="0"/>
                <a:cs typeface="Arial" pitchFamily="34" charset="0"/>
              </a:rPr>
              <a:t>bảo</a:t>
            </a:r>
            <a:r>
              <a:rPr lang="en-US" sz="2800" b="1" i="1" dirty="0">
                <a:latin typeface="Arial" pitchFamily="34" charset="0"/>
                <a:cs typeface="Arial" pitchFamily="34" charset="0"/>
              </a:rPr>
              <a:t> </a:t>
            </a:r>
            <a:r>
              <a:rPr lang="en-US" sz="2800" b="1" i="1" dirty="0" err="1">
                <a:latin typeface="Arial" pitchFamily="34" charset="0"/>
                <a:cs typeface="Arial" pitchFamily="34" charset="0"/>
              </a:rPr>
              <a:t>vệ</a:t>
            </a:r>
            <a:r>
              <a:rPr lang="en-US" sz="2800" b="1" i="1" dirty="0">
                <a:latin typeface="Arial" pitchFamily="34" charset="0"/>
                <a:cs typeface="Arial" pitchFamily="34" charset="0"/>
              </a:rPr>
              <a:t> </a:t>
            </a:r>
            <a:r>
              <a:rPr lang="en-US" sz="2800" b="1" i="1" dirty="0" err="1">
                <a:latin typeface="Arial" pitchFamily="34" charset="0"/>
                <a:cs typeface="Arial" pitchFamily="34" charset="0"/>
              </a:rPr>
              <a:t>Tổ</a:t>
            </a:r>
            <a:r>
              <a:rPr lang="en-US" sz="2800" b="1" i="1" dirty="0">
                <a:latin typeface="Arial" pitchFamily="34" charset="0"/>
                <a:cs typeface="Arial" pitchFamily="34" charset="0"/>
              </a:rPr>
              <a:t> </a:t>
            </a:r>
            <a:r>
              <a:rPr lang="en-US" sz="2800" b="1" i="1" dirty="0" err="1">
                <a:latin typeface="Arial" pitchFamily="34" charset="0"/>
                <a:cs typeface="Arial" pitchFamily="34" charset="0"/>
              </a:rPr>
              <a:t>quốc</a:t>
            </a:r>
            <a:r>
              <a:rPr lang="en-US" sz="2800" b="1" i="1" dirty="0">
                <a:latin typeface="Arial" pitchFamily="34" charset="0"/>
                <a:cs typeface="Arial" pitchFamily="34" charset="0"/>
              </a:rPr>
              <a:t>, an </a:t>
            </a:r>
            <a:r>
              <a:rPr lang="en-US" sz="2800" b="1" i="1" dirty="0" err="1">
                <a:latin typeface="Arial" pitchFamily="34" charset="0"/>
                <a:cs typeface="Arial" pitchFamily="34" charset="0"/>
              </a:rPr>
              <a:t>ninh</a:t>
            </a:r>
            <a:r>
              <a:rPr lang="en-US" sz="2800" b="1" i="1" dirty="0">
                <a:latin typeface="Arial" pitchFamily="34" charset="0"/>
                <a:cs typeface="Arial" pitchFamily="34" charset="0"/>
              </a:rPr>
              <a:t> </a:t>
            </a:r>
            <a:r>
              <a:rPr lang="en-US" sz="2800" b="1" i="1" dirty="0" err="1">
                <a:latin typeface="Arial" pitchFamily="34" charset="0"/>
                <a:cs typeface="Arial" pitchFamily="34" charset="0"/>
              </a:rPr>
              <a:t>chính</a:t>
            </a:r>
            <a:r>
              <a:rPr lang="en-US" sz="2800" b="1" i="1" dirty="0">
                <a:latin typeface="Arial" pitchFamily="34" charset="0"/>
                <a:cs typeface="Arial" pitchFamily="34" charset="0"/>
              </a:rPr>
              <a:t> </a:t>
            </a:r>
            <a:r>
              <a:rPr lang="en-US" sz="2800" b="1" i="1" dirty="0" err="1">
                <a:latin typeface="Arial" pitchFamily="34" charset="0"/>
                <a:cs typeface="Arial" pitchFamily="34" charset="0"/>
              </a:rPr>
              <a:t>trị</a:t>
            </a:r>
            <a:r>
              <a:rPr lang="en-US" sz="2800" b="1" i="1" dirty="0">
                <a:latin typeface="Arial" pitchFamily="34" charset="0"/>
                <a:cs typeface="Arial" pitchFamily="34" charset="0"/>
              </a:rPr>
              <a:t>, </a:t>
            </a:r>
            <a:r>
              <a:rPr lang="en-US" sz="2800" b="1" i="1" dirty="0" err="1">
                <a:latin typeface="Arial" pitchFamily="34" charset="0"/>
                <a:cs typeface="Arial" pitchFamily="34" charset="0"/>
              </a:rPr>
              <a:t>trật</a:t>
            </a:r>
            <a:r>
              <a:rPr lang="en-US" sz="2800" b="1" i="1" dirty="0">
                <a:latin typeface="Arial" pitchFamily="34" charset="0"/>
                <a:cs typeface="Arial" pitchFamily="34" charset="0"/>
              </a:rPr>
              <a:t> </a:t>
            </a:r>
            <a:r>
              <a:rPr lang="en-US" sz="2800" b="1" i="1" dirty="0" err="1">
                <a:latin typeface="Arial" pitchFamily="34" charset="0"/>
                <a:cs typeface="Arial" pitchFamily="34" charset="0"/>
              </a:rPr>
              <a:t>tự</a:t>
            </a:r>
            <a:r>
              <a:rPr lang="en-US" sz="2800" b="1" i="1" dirty="0">
                <a:latin typeface="Arial" pitchFamily="34" charset="0"/>
                <a:cs typeface="Arial" pitchFamily="34" charset="0"/>
              </a:rPr>
              <a:t> an </a:t>
            </a:r>
            <a:r>
              <a:rPr lang="en-US" sz="2800" b="1" i="1" dirty="0" err="1">
                <a:latin typeface="Arial" pitchFamily="34" charset="0"/>
                <a:cs typeface="Arial" pitchFamily="34" charset="0"/>
              </a:rPr>
              <a:t>toàn</a:t>
            </a:r>
            <a:r>
              <a:rPr lang="en-US" sz="2800" b="1" i="1" dirty="0">
                <a:latin typeface="Arial" pitchFamily="34" charset="0"/>
                <a:cs typeface="Arial" pitchFamily="34" charset="0"/>
              </a:rPr>
              <a:t> </a:t>
            </a:r>
            <a:r>
              <a:rPr lang="en-US" sz="2800" b="1" i="1" dirty="0" err="1">
                <a:latin typeface="Arial" pitchFamily="34" charset="0"/>
                <a:cs typeface="Arial" pitchFamily="34" charset="0"/>
              </a:rPr>
              <a:t>xã</a:t>
            </a:r>
            <a:r>
              <a:rPr lang="en-US" sz="2800" b="1" i="1" dirty="0">
                <a:latin typeface="Arial" pitchFamily="34" charset="0"/>
                <a:cs typeface="Arial" pitchFamily="34" charset="0"/>
              </a:rPr>
              <a:t> </a:t>
            </a:r>
            <a:r>
              <a:rPr lang="en-US" sz="2800" b="1" i="1" dirty="0" err="1">
                <a:latin typeface="Arial" pitchFamily="34" charset="0"/>
                <a:cs typeface="Arial" pitchFamily="34" charset="0"/>
              </a:rPr>
              <a:t>hội</a:t>
            </a:r>
            <a:endParaRPr lang="vi-VN" sz="2800" b="1" dirty="0">
              <a:cs typeface="Arial" pitchFamily="34" charset="0"/>
            </a:endParaRPr>
          </a:p>
        </p:txBody>
      </p:sp>
      <p:cxnSp>
        <p:nvCxnSpPr>
          <p:cNvPr id="13" name="Straight Arrow Connector 12"/>
          <p:cNvCxnSpPr>
            <a:stCxn id="10" idx="3"/>
            <a:endCxn id="11" idx="1"/>
          </p:cNvCxnSpPr>
          <p:nvPr/>
        </p:nvCxnSpPr>
        <p:spPr>
          <a:xfrm flipV="1">
            <a:off x="1751013" y="1404144"/>
            <a:ext cx="914400" cy="1140489"/>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0" idx="3"/>
            <a:endCxn id="12" idx="1"/>
          </p:cNvCxnSpPr>
          <p:nvPr/>
        </p:nvCxnSpPr>
        <p:spPr>
          <a:xfrm flipV="1">
            <a:off x="1751013" y="2130106"/>
            <a:ext cx="914400" cy="414527"/>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15" name="Rounded Rectangle 14"/>
          <p:cNvSpPr/>
          <p:nvPr/>
        </p:nvSpPr>
        <p:spPr>
          <a:xfrm>
            <a:off x="2698750" y="2592389"/>
            <a:ext cx="6267450" cy="670588"/>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i="1" dirty="0" err="1">
                <a:latin typeface="Arial" pitchFamily="34" charset="0"/>
                <a:cs typeface="Arial" pitchFamily="34" charset="0"/>
              </a:rPr>
              <a:t>tổ</a:t>
            </a:r>
            <a:r>
              <a:rPr lang="en-US" sz="2800" b="1" i="1" dirty="0">
                <a:latin typeface="Arial" pitchFamily="34" charset="0"/>
                <a:cs typeface="Arial" pitchFamily="34" charset="0"/>
              </a:rPr>
              <a:t> </a:t>
            </a:r>
            <a:r>
              <a:rPr lang="en-US" sz="2800" b="1" i="1" dirty="0" err="1">
                <a:latin typeface="Arial" pitchFamily="34" charset="0"/>
                <a:cs typeface="Arial" pitchFamily="34" charset="0"/>
              </a:rPr>
              <a:t>chức</a:t>
            </a:r>
            <a:r>
              <a:rPr lang="en-US" sz="2800" b="1" i="1" dirty="0">
                <a:latin typeface="Arial" pitchFamily="34" charset="0"/>
                <a:cs typeface="Arial" pitchFamily="34" charset="0"/>
              </a:rPr>
              <a:t>,  </a:t>
            </a:r>
            <a:r>
              <a:rPr lang="en-US" sz="2800" b="1" i="1" dirty="0" err="1">
                <a:latin typeface="Arial" pitchFamily="34" charset="0"/>
                <a:cs typeface="Arial" pitchFamily="34" charset="0"/>
              </a:rPr>
              <a:t>quản</a:t>
            </a:r>
            <a:r>
              <a:rPr lang="en-US" sz="2800" b="1" i="1" dirty="0">
                <a:latin typeface="Arial" pitchFamily="34" charset="0"/>
                <a:cs typeface="Arial" pitchFamily="34" charset="0"/>
              </a:rPr>
              <a:t> </a:t>
            </a:r>
            <a:r>
              <a:rPr lang="en-US" sz="2800" b="1" i="1" dirty="0" err="1">
                <a:latin typeface="Arial" pitchFamily="34" charset="0"/>
                <a:cs typeface="Arial" pitchFamily="34" charset="0"/>
              </a:rPr>
              <a:t>lý</a:t>
            </a:r>
            <a:r>
              <a:rPr lang="en-US" sz="2800" b="1" i="1" dirty="0">
                <a:latin typeface="Arial" pitchFamily="34" charset="0"/>
                <a:cs typeface="Arial" pitchFamily="34" charset="0"/>
              </a:rPr>
              <a:t> VH, GD, KH </a:t>
            </a:r>
            <a:r>
              <a:rPr lang="en-US" sz="2800" b="1" i="1" dirty="0" err="1">
                <a:latin typeface="Arial" pitchFamily="34" charset="0"/>
                <a:cs typeface="Arial" pitchFamily="34" charset="0"/>
              </a:rPr>
              <a:t>và</a:t>
            </a:r>
            <a:r>
              <a:rPr lang="en-US" sz="2800" b="1" i="1" dirty="0">
                <a:latin typeface="Arial" pitchFamily="34" charset="0"/>
                <a:cs typeface="Arial" pitchFamily="34" charset="0"/>
              </a:rPr>
              <a:t> CN</a:t>
            </a:r>
          </a:p>
        </p:txBody>
      </p:sp>
      <p:sp>
        <p:nvSpPr>
          <p:cNvPr id="16" name="Rounded Rectangle 15"/>
          <p:cNvSpPr/>
          <p:nvPr/>
        </p:nvSpPr>
        <p:spPr>
          <a:xfrm>
            <a:off x="2773363" y="3332163"/>
            <a:ext cx="6192837" cy="683146"/>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i="1" dirty="0" err="1">
                <a:latin typeface="Arial" pitchFamily="34" charset="0"/>
                <a:cs typeface="Arial" pitchFamily="34" charset="0"/>
              </a:rPr>
              <a:t>bảo</a:t>
            </a:r>
            <a:r>
              <a:rPr lang="en-US" sz="2800" b="1" i="1" dirty="0">
                <a:latin typeface="Arial" pitchFamily="34" charset="0"/>
                <a:cs typeface="Arial" pitchFamily="34" charset="0"/>
              </a:rPr>
              <a:t> </a:t>
            </a:r>
            <a:r>
              <a:rPr lang="en-US" sz="2800" b="1" i="1" dirty="0" err="1">
                <a:latin typeface="Arial" pitchFamily="34" charset="0"/>
                <a:cs typeface="Arial" pitchFamily="34" charset="0"/>
              </a:rPr>
              <a:t>vệ</a:t>
            </a:r>
            <a:r>
              <a:rPr lang="en-US" sz="2800" b="1" i="1" dirty="0">
                <a:latin typeface="Arial" pitchFamily="34" charset="0"/>
                <a:cs typeface="Arial" pitchFamily="34" charset="0"/>
              </a:rPr>
              <a:t> </a:t>
            </a:r>
            <a:r>
              <a:rPr lang="en-US" sz="2800" b="1" i="1" dirty="0" err="1">
                <a:latin typeface="Arial" pitchFamily="34" charset="0"/>
                <a:cs typeface="Arial" pitchFamily="34" charset="0"/>
              </a:rPr>
              <a:t>trật</a:t>
            </a:r>
            <a:r>
              <a:rPr lang="en-US" sz="2800" b="1" i="1" dirty="0">
                <a:latin typeface="Arial" pitchFamily="34" charset="0"/>
                <a:cs typeface="Arial" pitchFamily="34" charset="0"/>
              </a:rPr>
              <a:t> </a:t>
            </a:r>
            <a:r>
              <a:rPr lang="en-US" sz="2800" b="1" i="1" dirty="0" err="1">
                <a:latin typeface="Arial" pitchFamily="34" charset="0"/>
                <a:cs typeface="Arial" pitchFamily="34" charset="0"/>
              </a:rPr>
              <a:t>tự</a:t>
            </a:r>
            <a:r>
              <a:rPr lang="en-US" sz="2800" b="1" i="1" dirty="0">
                <a:latin typeface="Arial" pitchFamily="34" charset="0"/>
                <a:cs typeface="Arial" pitchFamily="34" charset="0"/>
              </a:rPr>
              <a:t> PL, </a:t>
            </a:r>
            <a:r>
              <a:rPr lang="en-US" sz="2800" b="1" i="1" dirty="0" err="1">
                <a:latin typeface="Arial" pitchFamily="34" charset="0"/>
                <a:cs typeface="Arial" pitchFamily="34" charset="0"/>
              </a:rPr>
              <a:t>pháp</a:t>
            </a:r>
            <a:r>
              <a:rPr lang="en-US" sz="2800" b="1" i="1" dirty="0">
                <a:latin typeface="Arial" pitchFamily="34" charset="0"/>
                <a:cs typeface="Arial" pitchFamily="34" charset="0"/>
              </a:rPr>
              <a:t> </a:t>
            </a:r>
            <a:r>
              <a:rPr lang="en-US" sz="2800" b="1" i="1" dirty="0" err="1">
                <a:latin typeface="Arial" pitchFamily="34" charset="0"/>
                <a:cs typeface="Arial" pitchFamily="34" charset="0"/>
              </a:rPr>
              <a:t>chế</a:t>
            </a:r>
            <a:r>
              <a:rPr lang="en-US" sz="2800" b="1" i="1" dirty="0">
                <a:latin typeface="Arial" pitchFamily="34" charset="0"/>
                <a:cs typeface="Arial" pitchFamily="34" charset="0"/>
              </a:rPr>
              <a:t> XHCN</a:t>
            </a:r>
            <a:endParaRPr lang="vi-VN" sz="2800" b="1" dirty="0">
              <a:cs typeface="Arial" pitchFamily="34" charset="0"/>
            </a:endParaRPr>
          </a:p>
        </p:txBody>
      </p:sp>
      <p:cxnSp>
        <p:nvCxnSpPr>
          <p:cNvPr id="17" name="Straight Arrow Connector 16"/>
          <p:cNvCxnSpPr>
            <a:stCxn id="10" idx="3"/>
            <a:endCxn id="16" idx="1"/>
          </p:cNvCxnSpPr>
          <p:nvPr/>
        </p:nvCxnSpPr>
        <p:spPr>
          <a:xfrm>
            <a:off x="1751013" y="2544633"/>
            <a:ext cx="1022350" cy="1129103"/>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8" name="Rounded Rectangle 17"/>
          <p:cNvSpPr/>
          <p:nvPr/>
        </p:nvSpPr>
        <p:spPr>
          <a:xfrm>
            <a:off x="2776538" y="4051300"/>
            <a:ext cx="6189662" cy="673100"/>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i="1" dirty="0" err="1">
                <a:latin typeface="Arial" pitchFamily="34" charset="0"/>
                <a:cs typeface="Arial" pitchFamily="34" charset="0"/>
              </a:rPr>
              <a:t>bảo</a:t>
            </a:r>
            <a:r>
              <a:rPr lang="en-US" sz="2800" b="1" i="1" dirty="0">
                <a:latin typeface="Arial" pitchFamily="34" charset="0"/>
                <a:cs typeface="Arial" pitchFamily="34" charset="0"/>
              </a:rPr>
              <a:t> </a:t>
            </a:r>
            <a:r>
              <a:rPr lang="en-US" sz="2800" b="1" i="1" dirty="0" err="1">
                <a:latin typeface="Arial" pitchFamily="34" charset="0"/>
                <a:cs typeface="Arial" pitchFamily="34" charset="0"/>
              </a:rPr>
              <a:t>vệ</a:t>
            </a:r>
            <a:r>
              <a:rPr lang="en-US" sz="2800" b="1" i="1" dirty="0">
                <a:latin typeface="Arial" pitchFamily="34" charset="0"/>
                <a:cs typeface="Arial" pitchFamily="34" charset="0"/>
              </a:rPr>
              <a:t> </a:t>
            </a:r>
            <a:r>
              <a:rPr lang="en-US" sz="2800" b="1" i="1" dirty="0" err="1">
                <a:latin typeface="Arial" pitchFamily="34" charset="0"/>
                <a:cs typeface="Arial" pitchFamily="34" charset="0"/>
              </a:rPr>
              <a:t>và</a:t>
            </a:r>
            <a:r>
              <a:rPr lang="en-US" sz="2800" b="1" i="1" dirty="0">
                <a:latin typeface="Arial" pitchFamily="34" charset="0"/>
                <a:cs typeface="Arial" pitchFamily="34" charset="0"/>
              </a:rPr>
              <a:t> </a:t>
            </a:r>
            <a:r>
              <a:rPr lang="en-US" sz="2800" b="1" i="1" dirty="0" err="1">
                <a:latin typeface="Arial" pitchFamily="34" charset="0"/>
                <a:cs typeface="Arial" pitchFamily="34" charset="0"/>
              </a:rPr>
              <a:t>phát</a:t>
            </a:r>
            <a:r>
              <a:rPr lang="en-US" sz="2800" b="1" i="1" dirty="0">
                <a:latin typeface="Arial" pitchFamily="34" charset="0"/>
                <a:cs typeface="Arial" pitchFamily="34" charset="0"/>
              </a:rPr>
              <a:t> </a:t>
            </a:r>
            <a:r>
              <a:rPr lang="en-US" sz="2800" b="1" i="1" dirty="0" err="1">
                <a:latin typeface="Arial" pitchFamily="34" charset="0"/>
                <a:cs typeface="Arial" pitchFamily="34" charset="0"/>
              </a:rPr>
              <a:t>huy</a:t>
            </a:r>
            <a:r>
              <a:rPr lang="en-US" sz="2800" b="1" i="1" dirty="0">
                <a:latin typeface="Arial" pitchFamily="34" charset="0"/>
                <a:cs typeface="Arial" pitchFamily="34" charset="0"/>
              </a:rPr>
              <a:t> </a:t>
            </a:r>
            <a:r>
              <a:rPr lang="en-US" sz="2800" b="1" i="1" dirty="0" err="1">
                <a:latin typeface="Arial" pitchFamily="34" charset="0"/>
                <a:cs typeface="Arial" pitchFamily="34" charset="0"/>
              </a:rPr>
              <a:t>các</a:t>
            </a:r>
            <a:r>
              <a:rPr lang="en-US" sz="2800" b="1" i="1" dirty="0">
                <a:latin typeface="Arial" pitchFamily="34" charset="0"/>
                <a:cs typeface="Arial" pitchFamily="34" charset="0"/>
              </a:rPr>
              <a:t> </a:t>
            </a:r>
            <a:r>
              <a:rPr lang="en-US" sz="2800" b="1" i="1" dirty="0" err="1">
                <a:latin typeface="Arial" pitchFamily="34" charset="0"/>
                <a:cs typeface="Arial" pitchFamily="34" charset="0"/>
              </a:rPr>
              <a:t>quyền</a:t>
            </a:r>
            <a:r>
              <a:rPr lang="en-US" sz="2800" b="1" i="1" dirty="0">
                <a:latin typeface="Arial" pitchFamily="34" charset="0"/>
                <a:cs typeface="Arial" pitchFamily="34" charset="0"/>
              </a:rPr>
              <a:t> </a:t>
            </a:r>
            <a:r>
              <a:rPr lang="en-US" sz="2800" b="1" i="1" dirty="0" err="1">
                <a:latin typeface="Arial" pitchFamily="34" charset="0"/>
                <a:cs typeface="Arial" pitchFamily="34" charset="0"/>
              </a:rPr>
              <a:t>tự</a:t>
            </a:r>
            <a:r>
              <a:rPr lang="en-US" sz="2800" b="1" i="1" dirty="0">
                <a:latin typeface="Arial" pitchFamily="34" charset="0"/>
                <a:cs typeface="Arial" pitchFamily="34" charset="0"/>
              </a:rPr>
              <a:t> do, </a:t>
            </a:r>
            <a:r>
              <a:rPr lang="en-US" sz="2800" b="1" i="1" dirty="0" err="1">
                <a:latin typeface="Arial" pitchFamily="34" charset="0"/>
                <a:cs typeface="Arial" pitchFamily="34" charset="0"/>
              </a:rPr>
              <a:t>dân</a:t>
            </a:r>
            <a:r>
              <a:rPr lang="en-US" sz="2800" b="1" i="1" dirty="0">
                <a:latin typeface="Arial" pitchFamily="34" charset="0"/>
                <a:cs typeface="Arial" pitchFamily="34" charset="0"/>
              </a:rPr>
              <a:t> </a:t>
            </a:r>
            <a:r>
              <a:rPr lang="en-US" sz="2800" b="1" i="1" dirty="0" err="1">
                <a:latin typeface="Arial" pitchFamily="34" charset="0"/>
                <a:cs typeface="Arial" pitchFamily="34" charset="0"/>
              </a:rPr>
              <a:t>chủ</a:t>
            </a:r>
            <a:r>
              <a:rPr lang="en-US" sz="2800" b="1" i="1" dirty="0">
                <a:latin typeface="Arial" pitchFamily="34" charset="0"/>
                <a:cs typeface="Arial" pitchFamily="34" charset="0"/>
              </a:rPr>
              <a:t> </a:t>
            </a:r>
            <a:endParaRPr lang="vi-VN" sz="2800" b="1" dirty="0">
              <a:cs typeface="Arial" pitchFamily="34" charset="0"/>
            </a:endParaRPr>
          </a:p>
        </p:txBody>
      </p:sp>
      <p:cxnSp>
        <p:nvCxnSpPr>
          <p:cNvPr id="19" name="Straight Arrow Connector 18"/>
          <p:cNvCxnSpPr>
            <a:stCxn id="10" idx="3"/>
            <a:endCxn id="15" idx="1"/>
          </p:cNvCxnSpPr>
          <p:nvPr/>
        </p:nvCxnSpPr>
        <p:spPr>
          <a:xfrm>
            <a:off x="1751013" y="2544633"/>
            <a:ext cx="947737" cy="383050"/>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10" idx="3"/>
            <a:endCxn id="18" idx="1"/>
          </p:cNvCxnSpPr>
          <p:nvPr/>
        </p:nvCxnSpPr>
        <p:spPr>
          <a:xfrm>
            <a:off x="1751013" y="2544633"/>
            <a:ext cx="1025525" cy="1843217"/>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875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
                                          </p:val>
                                        </p:tav>
                                        <p:tav tm="100000">
                                          <p:val>
                                            <p:strVal val="#ppt_x"/>
                                          </p:val>
                                        </p:tav>
                                      </p:tavLst>
                                    </p:anim>
                                    <p:anim calcmode="lin" valueType="num">
                                      <p:cBhvr>
                                        <p:cTn id="4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5" grpId="0" animBg="1"/>
      <p:bldP spid="16"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5709920" cy="806700"/>
          </a:xfrm>
        </p:spPr>
        <p:txBody>
          <a:bodyPr/>
          <a:lstStyle/>
          <a:p>
            <a:r>
              <a:rPr lang="en-US" dirty="0">
                <a:solidFill>
                  <a:srgbClr val="C00000"/>
                </a:solidFill>
                <a:latin typeface="Arial" pitchFamily="34" charset="0"/>
                <a:cs typeface="Arial" pitchFamily="34" charset="0"/>
              </a:rPr>
              <a:t>1.2/ </a:t>
            </a:r>
            <a:r>
              <a:rPr lang="en-US" dirty="0" err="1">
                <a:solidFill>
                  <a:srgbClr val="C00000"/>
                </a:solidFill>
                <a:latin typeface="Arial" pitchFamily="34" charset="0"/>
                <a:cs typeface="Arial" pitchFamily="34" charset="0"/>
              </a:rPr>
              <a:t>Chức</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năng</a:t>
            </a:r>
            <a:r>
              <a:rPr lang="en-US" dirty="0">
                <a:solidFill>
                  <a:srgbClr val="C00000"/>
                </a:solidFill>
                <a:latin typeface="Arial" pitchFamily="34" charset="0"/>
                <a:cs typeface="Arial" pitchFamily="34" charset="0"/>
              </a:rPr>
              <a:t> </a:t>
            </a:r>
            <a:r>
              <a:rPr lang="en-US" dirty="0" err="1">
                <a:latin typeface="Arial" pitchFamily="34" charset="0"/>
                <a:cs typeface="Arial" pitchFamily="34" charset="0"/>
              </a:rPr>
              <a:t>của</a:t>
            </a:r>
            <a:r>
              <a:rPr lang="en-US" dirty="0">
                <a:latin typeface="Arial" pitchFamily="34" charset="0"/>
                <a:cs typeface="Arial" pitchFamily="34" charset="0"/>
              </a:rPr>
              <a:t> </a:t>
            </a:r>
            <a:r>
              <a:rPr lang="en-US" dirty="0" err="1">
                <a:latin typeface="Arial" pitchFamily="34" charset="0"/>
                <a:cs typeface="Arial" pitchFamily="34" charset="0"/>
              </a:rPr>
              <a:t>Nhà</a:t>
            </a:r>
            <a:r>
              <a:rPr lang="en-US" dirty="0">
                <a:latin typeface="Arial" pitchFamily="34" charset="0"/>
                <a:cs typeface="Arial" pitchFamily="34" charset="0"/>
              </a:rPr>
              <a:t> </a:t>
            </a:r>
            <a:r>
              <a:rPr lang="en-US" dirty="0" err="1">
                <a:latin typeface="Arial" pitchFamily="34" charset="0"/>
                <a:cs typeface="Arial" pitchFamily="34" charset="0"/>
              </a:rPr>
              <a:t>nước</a:t>
            </a:r>
            <a:r>
              <a:rPr lang="en-US" dirty="0">
                <a:latin typeface="Arial" pitchFamily="34" charset="0"/>
                <a:cs typeface="Arial" pitchFamily="34" charset="0"/>
              </a:rPr>
              <a:t> CH XH CN VN</a:t>
            </a:r>
            <a:r>
              <a:rPr lang="vi-VN" dirty="0" smtClean="0">
                <a:cs typeface="Arial" pitchFamily="34" charset="0"/>
              </a:rPr>
              <a:t>.</a:t>
            </a:r>
            <a:endParaRPr lang="en-US" dirty="0"/>
          </a:p>
        </p:txBody>
      </p:sp>
      <p:sp>
        <p:nvSpPr>
          <p:cNvPr id="10" name="Rounded Rectangle 9"/>
          <p:cNvSpPr/>
          <p:nvPr/>
        </p:nvSpPr>
        <p:spPr>
          <a:xfrm>
            <a:off x="193675" y="1501775"/>
            <a:ext cx="1646238" cy="2662238"/>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solidFill>
                  <a:srgbClr val="C00000"/>
                </a:solidFill>
                <a:latin typeface="Arial" pitchFamily="34" charset="0"/>
                <a:cs typeface="Arial" pitchFamily="34" charset="0"/>
              </a:rPr>
              <a:t>Chức</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năngđối</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ngoại</a:t>
            </a:r>
            <a:endParaRPr lang="vi-VN" sz="3600" b="1" dirty="0">
              <a:solidFill>
                <a:srgbClr val="C00000"/>
              </a:solidFill>
              <a:cs typeface="Arial" pitchFamily="34" charset="0"/>
            </a:endParaRPr>
          </a:p>
        </p:txBody>
      </p:sp>
      <p:sp>
        <p:nvSpPr>
          <p:cNvPr id="11" name="Rounded Rectangle 10"/>
          <p:cNvSpPr/>
          <p:nvPr/>
        </p:nvSpPr>
        <p:spPr>
          <a:xfrm>
            <a:off x="2754313" y="1174750"/>
            <a:ext cx="6300787" cy="94773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err="1">
                <a:latin typeface="Arial" pitchFamily="34" charset="0"/>
                <a:cs typeface="Arial" pitchFamily="34" charset="0"/>
              </a:rPr>
              <a:t>bảo</a:t>
            </a:r>
            <a:r>
              <a:rPr lang="en-US" sz="3600" b="1" dirty="0">
                <a:latin typeface="Arial" pitchFamily="34" charset="0"/>
                <a:cs typeface="Arial" pitchFamily="34" charset="0"/>
              </a:rPr>
              <a:t> </a:t>
            </a:r>
            <a:r>
              <a:rPr lang="en-US" sz="3600" b="1" dirty="0" err="1">
                <a:latin typeface="Arial" pitchFamily="34" charset="0"/>
                <a:cs typeface="Arial" pitchFamily="34" charset="0"/>
              </a:rPr>
              <a:t>vệ</a:t>
            </a:r>
            <a:r>
              <a:rPr lang="en-US" sz="3600" b="1" dirty="0">
                <a:latin typeface="Arial" pitchFamily="34" charset="0"/>
                <a:cs typeface="Arial" pitchFamily="34" charset="0"/>
              </a:rPr>
              <a:t> </a:t>
            </a:r>
            <a:r>
              <a:rPr lang="en-US" sz="3600" b="1" dirty="0" err="1">
                <a:latin typeface="Arial" pitchFamily="34" charset="0"/>
                <a:cs typeface="Arial" pitchFamily="34" charset="0"/>
              </a:rPr>
              <a:t>Tổ</a:t>
            </a:r>
            <a:r>
              <a:rPr lang="en-US" sz="3600" b="1" dirty="0">
                <a:latin typeface="Arial" pitchFamily="34" charset="0"/>
                <a:cs typeface="Arial" pitchFamily="34" charset="0"/>
              </a:rPr>
              <a:t> </a:t>
            </a:r>
            <a:r>
              <a:rPr lang="en-US" sz="3600" b="1" dirty="0" err="1">
                <a:latin typeface="Arial" pitchFamily="34" charset="0"/>
                <a:cs typeface="Arial" pitchFamily="34" charset="0"/>
              </a:rPr>
              <a:t>quốc</a:t>
            </a:r>
            <a:endParaRPr lang="en-US" sz="3600" b="1" dirty="0">
              <a:latin typeface="Arial" pitchFamily="34" charset="0"/>
              <a:cs typeface="Arial" pitchFamily="34" charset="0"/>
            </a:endParaRPr>
          </a:p>
        </p:txBody>
      </p:sp>
      <p:sp>
        <p:nvSpPr>
          <p:cNvPr id="12" name="Rounded Rectangle 11"/>
          <p:cNvSpPr/>
          <p:nvPr/>
        </p:nvSpPr>
        <p:spPr>
          <a:xfrm>
            <a:off x="2779713" y="3471863"/>
            <a:ext cx="6275387" cy="936625"/>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600" b="1" dirty="0" err="1">
                <a:latin typeface="Arial" pitchFamily="34" charset="0"/>
                <a:cs typeface="Arial" pitchFamily="34" charset="0"/>
              </a:rPr>
              <a:t>hợp</a:t>
            </a:r>
            <a:r>
              <a:rPr lang="en-US" sz="3600" b="1" dirty="0">
                <a:latin typeface="Arial" pitchFamily="34" charset="0"/>
                <a:cs typeface="Arial" pitchFamily="34" charset="0"/>
              </a:rPr>
              <a:t> </a:t>
            </a:r>
            <a:r>
              <a:rPr lang="en-US" sz="3600" b="1" dirty="0" err="1">
                <a:latin typeface="Arial" pitchFamily="34" charset="0"/>
                <a:cs typeface="Arial" pitchFamily="34" charset="0"/>
              </a:rPr>
              <a:t>tác</a:t>
            </a:r>
            <a:r>
              <a:rPr lang="en-US" sz="3600" b="1" dirty="0">
                <a:latin typeface="Arial" pitchFamily="34" charset="0"/>
                <a:cs typeface="Arial" pitchFamily="34" charset="0"/>
              </a:rPr>
              <a:t> </a:t>
            </a:r>
            <a:r>
              <a:rPr lang="en-US" sz="3600" b="1" dirty="0" err="1">
                <a:latin typeface="Arial" pitchFamily="34" charset="0"/>
                <a:cs typeface="Arial" pitchFamily="34" charset="0"/>
              </a:rPr>
              <a:t>với</a:t>
            </a:r>
            <a:r>
              <a:rPr lang="en-US" sz="3600" b="1" dirty="0">
                <a:latin typeface="Arial" pitchFamily="34" charset="0"/>
                <a:cs typeface="Arial" pitchFamily="34" charset="0"/>
              </a:rPr>
              <a:t> </a:t>
            </a:r>
            <a:r>
              <a:rPr lang="en-US" sz="3600" b="1" dirty="0" err="1">
                <a:latin typeface="Arial" pitchFamily="34" charset="0"/>
                <a:cs typeface="Arial" pitchFamily="34" charset="0"/>
              </a:rPr>
              <a:t>các</a:t>
            </a:r>
            <a:r>
              <a:rPr lang="en-US" sz="3600" b="1" dirty="0">
                <a:latin typeface="Arial" pitchFamily="34" charset="0"/>
                <a:cs typeface="Arial" pitchFamily="34" charset="0"/>
              </a:rPr>
              <a:t> </a:t>
            </a:r>
            <a:r>
              <a:rPr lang="en-US" sz="3600" b="1" dirty="0" err="1">
                <a:latin typeface="Arial" pitchFamily="34" charset="0"/>
                <a:cs typeface="Arial" pitchFamily="34" charset="0"/>
              </a:rPr>
              <a:t>nước</a:t>
            </a:r>
            <a:r>
              <a:rPr lang="en-US" sz="3600" b="1" dirty="0">
                <a:latin typeface="Arial" pitchFamily="34" charset="0"/>
                <a:cs typeface="Arial" pitchFamily="34" charset="0"/>
              </a:rPr>
              <a:t>, </a:t>
            </a:r>
            <a:r>
              <a:rPr lang="en-US" sz="3600" b="1" dirty="0" err="1">
                <a:latin typeface="Arial" pitchFamily="34" charset="0"/>
                <a:cs typeface="Arial" pitchFamily="34" charset="0"/>
              </a:rPr>
              <a:t>quốc</a:t>
            </a:r>
            <a:r>
              <a:rPr lang="en-US" sz="3600" b="1" dirty="0">
                <a:latin typeface="Arial" pitchFamily="34" charset="0"/>
                <a:cs typeface="Arial" pitchFamily="34" charset="0"/>
              </a:rPr>
              <a:t> </a:t>
            </a:r>
            <a:r>
              <a:rPr lang="en-US" sz="3600" b="1" dirty="0" err="1">
                <a:latin typeface="Arial" pitchFamily="34" charset="0"/>
                <a:cs typeface="Arial" pitchFamily="34" charset="0"/>
              </a:rPr>
              <a:t>tế</a:t>
            </a:r>
            <a:r>
              <a:rPr lang="en-US" sz="3600" b="1" dirty="0">
                <a:latin typeface="Arial" pitchFamily="34" charset="0"/>
                <a:cs typeface="Arial" pitchFamily="34" charset="0"/>
              </a:rPr>
              <a:t> </a:t>
            </a:r>
            <a:r>
              <a:rPr lang="en-US" sz="3600" b="1" dirty="0" err="1">
                <a:latin typeface="Arial" pitchFamily="34" charset="0"/>
                <a:cs typeface="Arial" pitchFamily="34" charset="0"/>
              </a:rPr>
              <a:t>và</a:t>
            </a:r>
            <a:r>
              <a:rPr lang="en-US" sz="3600" b="1" dirty="0">
                <a:latin typeface="Arial" pitchFamily="34" charset="0"/>
                <a:cs typeface="Arial" pitchFamily="34" charset="0"/>
              </a:rPr>
              <a:t> </a:t>
            </a:r>
            <a:r>
              <a:rPr lang="en-US" sz="3600" b="1" dirty="0" err="1">
                <a:latin typeface="Arial" pitchFamily="34" charset="0"/>
                <a:cs typeface="Arial" pitchFamily="34" charset="0"/>
              </a:rPr>
              <a:t>khu</a:t>
            </a:r>
            <a:r>
              <a:rPr lang="en-US" sz="3600" b="1" dirty="0">
                <a:latin typeface="Arial" pitchFamily="34" charset="0"/>
                <a:cs typeface="Arial" pitchFamily="34" charset="0"/>
              </a:rPr>
              <a:t> </a:t>
            </a:r>
            <a:r>
              <a:rPr lang="en-US" sz="3600" b="1" dirty="0" err="1">
                <a:latin typeface="Arial" pitchFamily="34" charset="0"/>
                <a:cs typeface="Arial" pitchFamily="34" charset="0"/>
              </a:rPr>
              <a:t>vực</a:t>
            </a:r>
            <a:endParaRPr lang="vi-VN" sz="3600" b="1" dirty="0">
              <a:cs typeface="Arial" pitchFamily="34" charset="0"/>
            </a:endParaRPr>
          </a:p>
        </p:txBody>
      </p:sp>
      <p:cxnSp>
        <p:nvCxnSpPr>
          <p:cNvPr id="13" name="Straight Arrow Connector 12"/>
          <p:cNvCxnSpPr>
            <a:stCxn id="10" idx="3"/>
            <a:endCxn id="11" idx="1"/>
          </p:cNvCxnSpPr>
          <p:nvPr/>
        </p:nvCxnSpPr>
        <p:spPr>
          <a:xfrm flipV="1">
            <a:off x="1839913" y="1648619"/>
            <a:ext cx="914400" cy="118427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0" idx="3"/>
            <a:endCxn id="12" idx="1"/>
          </p:cNvCxnSpPr>
          <p:nvPr/>
        </p:nvCxnSpPr>
        <p:spPr>
          <a:xfrm>
            <a:off x="1839913" y="2832894"/>
            <a:ext cx="939800" cy="1107282"/>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4875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5671820" cy="806700"/>
          </a:xfrm>
        </p:spPr>
        <p:txBody>
          <a:bodyPr/>
          <a:lstStyle/>
          <a:p>
            <a:pPr>
              <a:defRPr/>
            </a:pPr>
            <a:r>
              <a:rPr lang="en-US" dirty="0">
                <a:solidFill>
                  <a:srgbClr val="C00000"/>
                </a:solidFill>
                <a:latin typeface="Arial" pitchFamily="34" charset="0"/>
                <a:cs typeface="Arial" pitchFamily="34" charset="0"/>
              </a:rPr>
              <a:t>2/ </a:t>
            </a:r>
            <a:r>
              <a:rPr lang="vi-VN" dirty="0">
                <a:solidFill>
                  <a:srgbClr val="C00000"/>
                </a:solidFill>
                <a:cs typeface="Arial" pitchFamily="34" charset="0"/>
              </a:rPr>
              <a:t>Nguyên tắc tổ chức và hoạt động của </a:t>
            </a:r>
            <a:r>
              <a:rPr lang="en-US" dirty="0">
                <a:solidFill>
                  <a:srgbClr val="C00000"/>
                </a:solidFill>
                <a:latin typeface="Arial" pitchFamily="34" charset="0"/>
                <a:cs typeface="Arial" pitchFamily="34" charset="0"/>
              </a:rPr>
              <a:t>B</a:t>
            </a:r>
            <a:r>
              <a:rPr lang="vi-VN" dirty="0">
                <a:solidFill>
                  <a:srgbClr val="C00000"/>
                </a:solidFill>
                <a:cs typeface="Arial" pitchFamily="34" charset="0"/>
              </a:rPr>
              <a:t>ộ máy Nhà nước </a:t>
            </a:r>
          </a:p>
        </p:txBody>
      </p:sp>
      <p:sp>
        <p:nvSpPr>
          <p:cNvPr id="5" name="Text Placeholder 4"/>
          <p:cNvSpPr>
            <a:spLocks noGrp="1"/>
          </p:cNvSpPr>
          <p:nvPr>
            <p:ph type="body" idx="1"/>
          </p:nvPr>
        </p:nvSpPr>
        <p:spPr>
          <a:xfrm>
            <a:off x="228600" y="1104900"/>
            <a:ext cx="8788399" cy="3573780"/>
          </a:xfrm>
          <a:prstGeom prst="irregularSeal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4400" b="1" i="1" dirty="0" err="1">
                <a:latin typeface="Arial" pitchFamily="34" charset="0"/>
                <a:cs typeface="Arial" pitchFamily="34" charset="0"/>
              </a:rPr>
              <a:t>Có</a:t>
            </a:r>
            <a:r>
              <a:rPr lang="en-US" sz="4400" b="1" i="1" dirty="0">
                <a:latin typeface="Arial" pitchFamily="34" charset="0"/>
                <a:cs typeface="Arial" pitchFamily="34" charset="0"/>
              </a:rPr>
              <a:t> 5 </a:t>
            </a:r>
            <a:r>
              <a:rPr lang="en-US" sz="4400" b="1" i="1" dirty="0" err="1">
                <a:latin typeface="Arial" pitchFamily="34" charset="0"/>
                <a:cs typeface="Arial" pitchFamily="34" charset="0"/>
              </a:rPr>
              <a:t>nguyên</a:t>
            </a:r>
            <a:r>
              <a:rPr lang="en-US" sz="4400" b="1" i="1" dirty="0">
                <a:latin typeface="Arial" pitchFamily="34" charset="0"/>
                <a:cs typeface="Arial" pitchFamily="34" charset="0"/>
              </a:rPr>
              <a:t> </a:t>
            </a:r>
            <a:r>
              <a:rPr lang="en-US" sz="4400" b="1" i="1" dirty="0" err="1" smtClean="0">
                <a:latin typeface="Arial" pitchFamily="34" charset="0"/>
                <a:cs typeface="Arial" pitchFamily="34" charset="0"/>
              </a:rPr>
              <a:t>tắc</a:t>
            </a:r>
            <a:endParaRPr lang="en-US" sz="4400" dirty="0">
              <a:latin typeface="Arial" pitchFamily="34" charset="0"/>
              <a:cs typeface="Arial" pitchFamily="34" charset="0"/>
            </a:endParaRPr>
          </a:p>
        </p:txBody>
      </p:sp>
    </p:spTree>
    <p:extLst>
      <p:ext uri="{BB962C8B-B14F-4D97-AF65-F5344CB8AC3E}">
        <p14:creationId xmlns:p14="http://schemas.microsoft.com/office/powerpoint/2010/main" val="3182592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4"/>
            <a:ext cx="7233920" cy="1491206"/>
          </a:xfrm>
        </p:spPr>
        <p:txBody>
          <a:bodyPr/>
          <a:lstStyle/>
          <a:p>
            <a:r>
              <a:rPr lang="en-US" dirty="0">
                <a:solidFill>
                  <a:srgbClr val="C00000"/>
                </a:solidFill>
                <a:latin typeface="Arial" pitchFamily="34" charset="0"/>
                <a:cs typeface="Arial" pitchFamily="34" charset="0"/>
              </a:rPr>
              <a:t>a/ </a:t>
            </a:r>
            <a:r>
              <a:rPr lang="vi-VN" dirty="0">
                <a:solidFill>
                  <a:srgbClr val="C00000"/>
                </a:solidFill>
                <a:cs typeface="Arial" pitchFamily="34" charset="0"/>
              </a:rPr>
              <a:t>Nguyên tắc </a:t>
            </a:r>
            <a:r>
              <a:rPr lang="en-US" dirty="0" err="1">
                <a:solidFill>
                  <a:srgbClr val="C00000"/>
                </a:solidFill>
                <a:latin typeface="Arial" pitchFamily="34" charset="0"/>
                <a:cs typeface="Arial" pitchFamily="34" charset="0"/>
              </a:rPr>
              <a:t>đảm</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bảo</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quyền</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lực</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nhân</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dân</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trong</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tổ</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chức</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và</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hoạt</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động</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của</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Bộ</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máy</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nhà</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nước</a:t>
            </a:r>
            <a:r>
              <a:rPr lang="en-US" dirty="0">
                <a:solidFill>
                  <a:srgbClr val="C00000"/>
                </a:solidFill>
                <a:latin typeface="Arial" pitchFamily="34" charset="0"/>
                <a:cs typeface="Arial" pitchFamily="34" charset="0"/>
              </a:rPr>
              <a:t/>
            </a:r>
            <a:br>
              <a:rPr lang="en-US" dirty="0">
                <a:solidFill>
                  <a:srgbClr val="C00000"/>
                </a:solidFill>
                <a:latin typeface="Arial" pitchFamily="34" charset="0"/>
                <a:cs typeface="Arial" pitchFamily="34" charset="0"/>
              </a:rPr>
            </a:br>
            <a:endParaRPr lang="en-US" dirty="0"/>
          </a:p>
        </p:txBody>
      </p:sp>
      <p:sp>
        <p:nvSpPr>
          <p:cNvPr id="5" name="Rounded Rectangle 4"/>
          <p:cNvSpPr/>
          <p:nvPr/>
        </p:nvSpPr>
        <p:spPr>
          <a:xfrm>
            <a:off x="1867968" y="2874963"/>
            <a:ext cx="5891732" cy="7810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Điều</a:t>
            </a:r>
            <a:r>
              <a:rPr lang="en-US" sz="3200" b="1" dirty="0">
                <a:latin typeface="Arial" pitchFamily="34" charset="0"/>
                <a:cs typeface="Arial" pitchFamily="34" charset="0"/>
              </a:rPr>
              <a:t> 28 </a:t>
            </a:r>
            <a:r>
              <a:rPr lang="en-US" sz="3200" b="1" dirty="0" err="1">
                <a:latin typeface="Arial" pitchFamily="34" charset="0"/>
                <a:cs typeface="Arial" pitchFamily="34" charset="0"/>
              </a:rPr>
              <a:t>Hiến</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 </a:t>
            </a:r>
            <a:r>
              <a:rPr lang="en-US" sz="3200" b="1" dirty="0" err="1">
                <a:latin typeface="Arial" pitchFamily="34" charset="0"/>
                <a:cs typeface="Arial" pitchFamily="34" charset="0"/>
              </a:rPr>
              <a:t>năm</a:t>
            </a:r>
            <a:r>
              <a:rPr lang="en-US" sz="3200" b="1" dirty="0">
                <a:latin typeface="Arial" pitchFamily="34" charset="0"/>
                <a:cs typeface="Arial" pitchFamily="34" charset="0"/>
              </a:rPr>
              <a:t> 2013</a:t>
            </a:r>
            <a:endParaRPr lang="vi-VN" sz="3200" b="1" dirty="0">
              <a:cs typeface="Arial" pitchFamily="34" charset="0"/>
            </a:endParaRPr>
          </a:p>
        </p:txBody>
      </p:sp>
      <p:sp>
        <p:nvSpPr>
          <p:cNvPr id="6" name="Rounded Rectangle 5"/>
          <p:cNvSpPr/>
          <p:nvPr/>
        </p:nvSpPr>
        <p:spPr>
          <a:xfrm>
            <a:off x="139700" y="1562100"/>
            <a:ext cx="8874125" cy="120491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a:latin typeface="Arial" pitchFamily="34" charset="0"/>
                <a:cs typeface="Arial" pitchFamily="34" charset="0"/>
              </a:rPr>
              <a:t>“</a:t>
            </a:r>
            <a:r>
              <a:rPr lang="en-US" sz="3600" b="1" dirty="0" err="1">
                <a:latin typeface="Arial" pitchFamily="34" charset="0"/>
                <a:cs typeface="Arial" pitchFamily="34" charset="0"/>
              </a:rPr>
              <a:t>Công</a:t>
            </a:r>
            <a:r>
              <a:rPr lang="en-US" sz="3600" b="1" dirty="0">
                <a:latin typeface="Arial" pitchFamily="34" charset="0"/>
                <a:cs typeface="Arial" pitchFamily="34" charset="0"/>
              </a:rPr>
              <a:t> </a:t>
            </a:r>
            <a:r>
              <a:rPr lang="en-US" sz="3600" b="1" dirty="0" err="1">
                <a:latin typeface="Arial" pitchFamily="34" charset="0"/>
                <a:cs typeface="Arial" pitchFamily="34" charset="0"/>
              </a:rPr>
              <a:t>dân</a:t>
            </a:r>
            <a:r>
              <a:rPr lang="en-US" sz="3600" b="1" dirty="0">
                <a:latin typeface="Arial" pitchFamily="34" charset="0"/>
                <a:cs typeface="Arial" pitchFamily="34" charset="0"/>
              </a:rPr>
              <a:t> </a:t>
            </a:r>
            <a:r>
              <a:rPr lang="en-US" sz="3600" b="1" dirty="0" err="1">
                <a:latin typeface="Arial" pitchFamily="34" charset="0"/>
                <a:cs typeface="Arial" pitchFamily="34" charset="0"/>
              </a:rPr>
              <a:t>có</a:t>
            </a:r>
            <a:r>
              <a:rPr lang="en-US" sz="3600" b="1" dirty="0">
                <a:latin typeface="Arial" pitchFamily="34" charset="0"/>
                <a:cs typeface="Arial" pitchFamily="34" charset="0"/>
              </a:rPr>
              <a:t> </a:t>
            </a:r>
            <a:r>
              <a:rPr lang="en-US" sz="3600" b="1" dirty="0" err="1">
                <a:latin typeface="Arial" pitchFamily="34" charset="0"/>
                <a:cs typeface="Arial" pitchFamily="34" charset="0"/>
              </a:rPr>
              <a:t>quyền</a:t>
            </a:r>
            <a:r>
              <a:rPr lang="en-US" sz="3600" b="1" dirty="0">
                <a:latin typeface="Arial" pitchFamily="34" charset="0"/>
                <a:cs typeface="Arial" pitchFamily="34" charset="0"/>
              </a:rPr>
              <a:t> </a:t>
            </a:r>
            <a:r>
              <a:rPr lang="en-US" sz="3600" b="1" dirty="0" err="1">
                <a:latin typeface="Arial" pitchFamily="34" charset="0"/>
                <a:cs typeface="Arial" pitchFamily="34" charset="0"/>
              </a:rPr>
              <a:t>tham</a:t>
            </a:r>
            <a:r>
              <a:rPr lang="en-US" sz="3600" b="1" dirty="0">
                <a:latin typeface="Arial" pitchFamily="34" charset="0"/>
                <a:cs typeface="Arial" pitchFamily="34" charset="0"/>
              </a:rPr>
              <a:t> </a:t>
            </a:r>
            <a:r>
              <a:rPr lang="en-US" sz="3600" b="1" dirty="0" err="1">
                <a:latin typeface="Arial" pitchFamily="34" charset="0"/>
                <a:cs typeface="Arial" pitchFamily="34" charset="0"/>
              </a:rPr>
              <a:t>gia</a:t>
            </a:r>
            <a:r>
              <a:rPr lang="en-US" sz="3600" b="1" dirty="0">
                <a:latin typeface="Arial" pitchFamily="34" charset="0"/>
                <a:cs typeface="Arial" pitchFamily="34" charset="0"/>
              </a:rPr>
              <a:t> </a:t>
            </a:r>
            <a:r>
              <a:rPr lang="en-US" sz="3600" b="1" dirty="0" err="1">
                <a:latin typeface="Arial" pitchFamily="34" charset="0"/>
                <a:cs typeface="Arial" pitchFamily="34" charset="0"/>
              </a:rPr>
              <a:t>quản</a:t>
            </a:r>
            <a:r>
              <a:rPr lang="en-US" sz="3600" b="1" dirty="0">
                <a:latin typeface="Arial" pitchFamily="34" charset="0"/>
                <a:cs typeface="Arial" pitchFamily="34" charset="0"/>
              </a:rPr>
              <a:t> </a:t>
            </a:r>
            <a:r>
              <a:rPr lang="en-US" sz="3600" b="1" dirty="0" err="1">
                <a:latin typeface="Arial" pitchFamily="34" charset="0"/>
                <a:cs typeface="Arial" pitchFamily="34" charset="0"/>
              </a:rPr>
              <a:t>lý</a:t>
            </a:r>
            <a:r>
              <a:rPr lang="en-US" sz="3600" b="1" dirty="0">
                <a:latin typeface="Arial" pitchFamily="34" charset="0"/>
                <a:cs typeface="Arial" pitchFamily="34" charset="0"/>
              </a:rPr>
              <a:t> </a:t>
            </a:r>
            <a:r>
              <a:rPr lang="en-US" sz="3600" b="1" dirty="0" err="1">
                <a:latin typeface="Arial" pitchFamily="34" charset="0"/>
                <a:cs typeface="Arial" pitchFamily="34" charset="0"/>
              </a:rPr>
              <a:t>nhà</a:t>
            </a:r>
            <a:r>
              <a:rPr lang="en-US" sz="3600" b="1" dirty="0">
                <a:latin typeface="Arial" pitchFamily="34" charset="0"/>
                <a:cs typeface="Arial" pitchFamily="34" charset="0"/>
              </a:rPr>
              <a:t> </a:t>
            </a:r>
            <a:r>
              <a:rPr lang="en-US" sz="3600" b="1" dirty="0" err="1">
                <a:latin typeface="Arial" pitchFamily="34" charset="0"/>
                <a:cs typeface="Arial" pitchFamily="34" charset="0"/>
              </a:rPr>
              <a:t>nước</a:t>
            </a:r>
            <a:r>
              <a:rPr lang="en-US" sz="3600" b="1" dirty="0">
                <a:latin typeface="Arial" pitchFamily="34" charset="0"/>
                <a:cs typeface="Arial" pitchFamily="34" charset="0"/>
              </a:rPr>
              <a:t> </a:t>
            </a:r>
            <a:r>
              <a:rPr lang="en-US" sz="3600" b="1" dirty="0" err="1">
                <a:latin typeface="Arial" pitchFamily="34" charset="0"/>
                <a:cs typeface="Arial" pitchFamily="34" charset="0"/>
              </a:rPr>
              <a:t>và</a:t>
            </a:r>
            <a:r>
              <a:rPr lang="en-US" sz="3600" b="1" dirty="0">
                <a:latin typeface="Arial" pitchFamily="34" charset="0"/>
                <a:cs typeface="Arial" pitchFamily="34" charset="0"/>
              </a:rPr>
              <a:t> </a:t>
            </a:r>
            <a:r>
              <a:rPr lang="en-US" sz="3600" b="1" dirty="0" err="1">
                <a:latin typeface="Arial" pitchFamily="34" charset="0"/>
                <a:cs typeface="Arial" pitchFamily="34" charset="0"/>
              </a:rPr>
              <a:t>xã</a:t>
            </a:r>
            <a:r>
              <a:rPr lang="en-US" sz="3600" b="1" dirty="0">
                <a:latin typeface="Arial" pitchFamily="34" charset="0"/>
                <a:cs typeface="Arial" pitchFamily="34" charset="0"/>
              </a:rPr>
              <a:t> </a:t>
            </a:r>
            <a:r>
              <a:rPr lang="en-US" sz="3600" b="1" dirty="0" err="1">
                <a:latin typeface="Arial" pitchFamily="34" charset="0"/>
                <a:cs typeface="Arial" pitchFamily="34" charset="0"/>
              </a:rPr>
              <a:t>hội</a:t>
            </a:r>
            <a:r>
              <a:rPr lang="en-US" sz="3600" b="1" dirty="0">
                <a:latin typeface="Arial" pitchFamily="34" charset="0"/>
                <a:cs typeface="Arial" pitchFamily="34" charset="0"/>
              </a:rPr>
              <a:t>”</a:t>
            </a:r>
          </a:p>
        </p:txBody>
      </p:sp>
      <p:sp>
        <p:nvSpPr>
          <p:cNvPr id="7" name="Rounded Rectangle 6"/>
          <p:cNvSpPr/>
          <p:nvPr/>
        </p:nvSpPr>
        <p:spPr>
          <a:xfrm>
            <a:off x="139700" y="3779838"/>
            <a:ext cx="4386884" cy="781050"/>
          </a:xfrm>
          <a:prstGeom prst="roundRect">
            <a:avLst/>
          </a:prstGeom>
          <a:solidFill>
            <a:srgbClr val="00B0F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err="1">
                <a:latin typeface="Arial" pitchFamily="34" charset="0"/>
                <a:cs typeface="Arial" pitchFamily="34" charset="0"/>
              </a:rPr>
              <a:t>bầu</a:t>
            </a:r>
            <a:r>
              <a:rPr lang="en-US" sz="3200" dirty="0">
                <a:latin typeface="Arial" pitchFamily="34" charset="0"/>
                <a:cs typeface="Arial" pitchFamily="34" charset="0"/>
              </a:rPr>
              <a:t> </a:t>
            </a:r>
            <a:r>
              <a:rPr lang="en-US" sz="3200" dirty="0" err="1">
                <a:latin typeface="Arial" pitchFamily="34" charset="0"/>
                <a:cs typeface="Arial" pitchFamily="34" charset="0"/>
              </a:rPr>
              <a:t>cử</a:t>
            </a:r>
            <a:r>
              <a:rPr lang="en-US" sz="3200" dirty="0">
                <a:latin typeface="Arial" pitchFamily="34" charset="0"/>
                <a:cs typeface="Arial" pitchFamily="34" charset="0"/>
              </a:rPr>
              <a:t>: </a:t>
            </a:r>
            <a:r>
              <a:rPr lang="en-US" sz="3200" b="1" dirty="0" err="1">
                <a:solidFill>
                  <a:srgbClr val="C00000"/>
                </a:solidFill>
                <a:latin typeface="Arial" pitchFamily="34" charset="0"/>
                <a:cs typeface="Arial" pitchFamily="34" charset="0"/>
              </a:rPr>
              <a:t>từ</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đủ</a:t>
            </a:r>
            <a:r>
              <a:rPr lang="en-US" sz="3200" b="1" dirty="0">
                <a:solidFill>
                  <a:srgbClr val="C00000"/>
                </a:solidFill>
                <a:latin typeface="Arial" pitchFamily="34" charset="0"/>
                <a:cs typeface="Arial" pitchFamily="34" charset="0"/>
              </a:rPr>
              <a:t> 18 </a:t>
            </a:r>
            <a:r>
              <a:rPr lang="en-US" sz="3200" b="1" dirty="0" err="1">
                <a:solidFill>
                  <a:srgbClr val="C00000"/>
                </a:solidFill>
                <a:latin typeface="Arial" pitchFamily="34" charset="0"/>
                <a:cs typeface="Arial" pitchFamily="34" charset="0"/>
              </a:rPr>
              <a:t>tuổi</a:t>
            </a:r>
            <a:endParaRPr lang="vi-VN" sz="3200" b="1" dirty="0">
              <a:solidFill>
                <a:srgbClr val="C00000"/>
              </a:solidFill>
              <a:cs typeface="Arial" pitchFamily="34" charset="0"/>
            </a:endParaRPr>
          </a:p>
        </p:txBody>
      </p:sp>
      <p:sp>
        <p:nvSpPr>
          <p:cNvPr id="8" name="Rounded Rectangle 7"/>
          <p:cNvSpPr/>
          <p:nvPr/>
        </p:nvSpPr>
        <p:spPr>
          <a:xfrm>
            <a:off x="4675026" y="3763963"/>
            <a:ext cx="4338799" cy="781050"/>
          </a:xfrm>
          <a:prstGeom prst="roundRect">
            <a:avLst/>
          </a:prstGeom>
          <a:solidFill>
            <a:schemeClr val="accent6">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err="1">
                <a:latin typeface="Arial" pitchFamily="34" charset="0"/>
                <a:cs typeface="Arial" pitchFamily="34" charset="0"/>
              </a:rPr>
              <a:t>ứng</a:t>
            </a:r>
            <a:r>
              <a:rPr lang="en-US" sz="3200" dirty="0">
                <a:latin typeface="Arial" pitchFamily="34" charset="0"/>
                <a:cs typeface="Arial" pitchFamily="34" charset="0"/>
              </a:rPr>
              <a:t> </a:t>
            </a:r>
            <a:r>
              <a:rPr lang="en-US" sz="3200" dirty="0" err="1">
                <a:latin typeface="Arial" pitchFamily="34" charset="0"/>
                <a:cs typeface="Arial" pitchFamily="34" charset="0"/>
              </a:rPr>
              <a:t>cử</a:t>
            </a:r>
            <a:r>
              <a:rPr lang="en-US" sz="3200" dirty="0">
                <a:latin typeface="Arial" pitchFamily="34" charset="0"/>
                <a:cs typeface="Arial" pitchFamily="34" charset="0"/>
              </a:rPr>
              <a:t>: </a:t>
            </a:r>
            <a:r>
              <a:rPr lang="en-US" sz="3200" b="1" dirty="0" err="1">
                <a:solidFill>
                  <a:srgbClr val="C00000"/>
                </a:solidFill>
                <a:latin typeface="Arial" pitchFamily="34" charset="0"/>
                <a:cs typeface="Arial" pitchFamily="34" charset="0"/>
              </a:rPr>
              <a:t>từ</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đủ</a:t>
            </a:r>
            <a:r>
              <a:rPr lang="en-US" sz="3200" b="1" dirty="0">
                <a:solidFill>
                  <a:srgbClr val="C00000"/>
                </a:solidFill>
                <a:latin typeface="Arial" pitchFamily="34" charset="0"/>
                <a:cs typeface="Arial" pitchFamily="34" charset="0"/>
              </a:rPr>
              <a:t> 21 </a:t>
            </a:r>
            <a:r>
              <a:rPr lang="en-US" sz="3200" b="1" dirty="0" err="1">
                <a:solidFill>
                  <a:srgbClr val="C00000"/>
                </a:solidFill>
                <a:latin typeface="Arial" pitchFamily="34" charset="0"/>
                <a:cs typeface="Arial" pitchFamily="34" charset="0"/>
              </a:rPr>
              <a:t>tuổi</a:t>
            </a:r>
            <a:endParaRPr lang="vi-VN" sz="3200" b="1" dirty="0">
              <a:solidFill>
                <a:srgbClr val="C00000"/>
              </a:solidFill>
              <a:cs typeface="Arial" pitchFamily="34" charset="0"/>
            </a:endParaRPr>
          </a:p>
        </p:txBody>
      </p:sp>
    </p:spTree>
    <p:extLst>
      <p:ext uri="{BB962C8B-B14F-4D97-AF65-F5344CB8AC3E}">
        <p14:creationId xmlns:p14="http://schemas.microsoft.com/office/powerpoint/2010/main" val="174144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sz="3200" dirty="0">
                <a:solidFill>
                  <a:schemeClr val="tx1"/>
                </a:solidFill>
                <a:latin typeface="Arial" pitchFamily="34" charset="0"/>
                <a:cs typeface="Arial" pitchFamily="34" charset="0"/>
              </a:rPr>
              <a:t>b</a:t>
            </a:r>
            <a:r>
              <a:rPr lang="en-US" dirty="0">
                <a:solidFill>
                  <a:schemeClr val="tx1"/>
                </a:solidFill>
                <a:latin typeface="Arial" pitchFamily="34" charset="0"/>
                <a:cs typeface="Arial" pitchFamily="34" charset="0"/>
              </a:rPr>
              <a:t>/ </a:t>
            </a:r>
            <a:r>
              <a:rPr lang="vi-VN" dirty="0">
                <a:solidFill>
                  <a:schemeClr val="tx1"/>
                </a:solidFill>
                <a:cs typeface="Arial" pitchFamily="34" charset="0"/>
              </a:rPr>
              <a:t>Nguyên tắc </a:t>
            </a:r>
            <a:r>
              <a:rPr lang="en-US" dirty="0" err="1">
                <a:solidFill>
                  <a:schemeClr val="tx1"/>
                </a:solidFill>
                <a:latin typeface="Arial" pitchFamily="34" charset="0"/>
                <a:cs typeface="Arial" pitchFamily="34" charset="0"/>
              </a:rPr>
              <a:t>đảm</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bảo</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sự</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lãnh</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đạo</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của</a:t>
            </a:r>
            <a:r>
              <a:rPr lang="en-US" dirty="0">
                <a:solidFill>
                  <a:schemeClr val="tx1"/>
                </a:solidFill>
                <a:latin typeface="Arial" pitchFamily="34" charset="0"/>
                <a:cs typeface="Arial" pitchFamily="34" charset="0"/>
              </a:rPr>
              <a:t> </a:t>
            </a:r>
            <a:r>
              <a:rPr lang="en-US" dirty="0" err="1">
                <a:solidFill>
                  <a:srgbClr val="C00000"/>
                </a:solidFill>
                <a:latin typeface="Arial" pitchFamily="34" charset="0"/>
                <a:cs typeface="Arial" pitchFamily="34" charset="0"/>
              </a:rPr>
              <a:t>Đảng</a:t>
            </a:r>
            <a:r>
              <a:rPr lang="en-US" dirty="0">
                <a:solidFill>
                  <a:srgbClr val="C00000"/>
                </a:solidFill>
                <a:latin typeface="Arial" pitchFamily="34" charset="0"/>
                <a:cs typeface="Arial" pitchFamily="34" charset="0"/>
              </a:rPr>
              <a:t> </a:t>
            </a:r>
            <a:r>
              <a:rPr lang="en-US" dirty="0" err="1">
                <a:solidFill>
                  <a:schemeClr val="tx1"/>
                </a:solidFill>
                <a:latin typeface="Arial" pitchFamily="34" charset="0"/>
                <a:cs typeface="Arial" pitchFamily="34" charset="0"/>
              </a:rPr>
              <a:t>đối</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với</a:t>
            </a:r>
            <a:r>
              <a:rPr lang="en-US" dirty="0">
                <a:solidFill>
                  <a:schemeClr val="tx1"/>
                </a:solidFill>
                <a:latin typeface="Arial" pitchFamily="34" charset="0"/>
                <a:cs typeface="Arial" pitchFamily="34" charset="0"/>
              </a:rPr>
              <a:t> </a:t>
            </a:r>
            <a:r>
              <a:rPr lang="en-US" dirty="0" err="1">
                <a:solidFill>
                  <a:srgbClr val="C00000"/>
                </a:solidFill>
                <a:latin typeface="Arial" pitchFamily="34" charset="0"/>
                <a:cs typeface="Arial" pitchFamily="34" charset="0"/>
              </a:rPr>
              <a:t>Nhà</a:t>
            </a:r>
            <a:r>
              <a:rPr lang="en-US" dirty="0">
                <a:solidFill>
                  <a:srgbClr val="C00000"/>
                </a:solidFill>
                <a:latin typeface="Arial" pitchFamily="34" charset="0"/>
                <a:cs typeface="Arial" pitchFamily="34" charset="0"/>
              </a:rPr>
              <a:t> </a:t>
            </a:r>
            <a:r>
              <a:rPr lang="en-US" dirty="0" err="1" smtClean="0">
                <a:solidFill>
                  <a:srgbClr val="C00000"/>
                </a:solidFill>
                <a:latin typeface="Arial" pitchFamily="34" charset="0"/>
                <a:cs typeface="Arial" pitchFamily="34" charset="0"/>
              </a:rPr>
              <a:t>nước</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15</a:t>
            </a:fld>
            <a:endParaRPr/>
          </a:p>
        </p:txBody>
      </p:sp>
      <p:sp>
        <p:nvSpPr>
          <p:cNvPr id="5" name="Rounded Rectangle 4"/>
          <p:cNvSpPr/>
          <p:nvPr/>
        </p:nvSpPr>
        <p:spPr>
          <a:xfrm>
            <a:off x="158748" y="1137929"/>
            <a:ext cx="8877301" cy="16859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Sự</a:t>
            </a:r>
            <a:r>
              <a:rPr lang="en-US" sz="3200" b="1" dirty="0">
                <a:latin typeface="Arial" pitchFamily="34" charset="0"/>
                <a:cs typeface="Arial" pitchFamily="34" charset="0"/>
              </a:rPr>
              <a:t> </a:t>
            </a:r>
            <a:r>
              <a:rPr lang="en-US" sz="3200" b="1" dirty="0" err="1">
                <a:latin typeface="Arial" pitchFamily="34" charset="0"/>
                <a:cs typeface="Arial" pitchFamily="34" charset="0"/>
              </a:rPr>
              <a:t>lãnh</a:t>
            </a:r>
            <a:r>
              <a:rPr lang="en-US" sz="3200" b="1" dirty="0">
                <a:latin typeface="Arial" pitchFamily="34" charset="0"/>
                <a:cs typeface="Arial" pitchFamily="34" charset="0"/>
              </a:rPr>
              <a:t> </a:t>
            </a:r>
            <a:r>
              <a:rPr lang="en-US" sz="3200" b="1" dirty="0" err="1">
                <a:latin typeface="Arial" pitchFamily="34" charset="0"/>
                <a:cs typeface="Arial" pitchFamily="34" charset="0"/>
              </a:rPr>
              <a:t>đạo</a:t>
            </a:r>
            <a:r>
              <a:rPr lang="en-US" sz="3200" b="1" dirty="0">
                <a:latin typeface="Arial" pitchFamily="34" charset="0"/>
                <a:cs typeface="Arial" pitchFamily="34" charset="0"/>
              </a:rPr>
              <a:t> </a:t>
            </a:r>
            <a:r>
              <a:rPr lang="en-US" sz="3200" b="1" dirty="0" err="1">
                <a:latin typeface="Arial" pitchFamily="34" charset="0"/>
                <a:cs typeface="Arial" pitchFamily="34" charset="0"/>
              </a:rPr>
              <a:t>của</a:t>
            </a:r>
            <a:r>
              <a:rPr lang="en-US" sz="3200" b="1" dirty="0">
                <a:latin typeface="Arial" pitchFamily="34" charset="0"/>
                <a:cs typeface="Arial" pitchFamily="34" charset="0"/>
              </a:rPr>
              <a:t> </a:t>
            </a:r>
            <a:r>
              <a:rPr lang="en-US" sz="3200" b="1" dirty="0" err="1">
                <a:latin typeface="Arial" pitchFamily="34" charset="0"/>
                <a:cs typeface="Arial" pitchFamily="34" charset="0"/>
              </a:rPr>
              <a:t>Đảng</a:t>
            </a:r>
            <a:r>
              <a:rPr lang="en-US" sz="3200" b="1" dirty="0">
                <a:latin typeface="Arial" pitchFamily="34" charset="0"/>
                <a:cs typeface="Arial" pitchFamily="34" charset="0"/>
              </a:rPr>
              <a:t> </a:t>
            </a:r>
            <a:r>
              <a:rPr lang="en-US" sz="3200" b="1" dirty="0" err="1">
                <a:latin typeface="Arial" pitchFamily="34" charset="0"/>
                <a:cs typeface="Arial" pitchFamily="34" charset="0"/>
              </a:rPr>
              <a:t>là</a:t>
            </a:r>
            <a:r>
              <a:rPr lang="en-US" sz="3200" b="1" dirty="0">
                <a:latin typeface="Arial" pitchFamily="34" charset="0"/>
                <a:cs typeface="Arial" pitchFamily="34" charset="0"/>
              </a:rPr>
              <a:t> </a:t>
            </a:r>
            <a:r>
              <a:rPr lang="en-US" sz="3200" b="1" dirty="0" err="1">
                <a:latin typeface="Arial" pitchFamily="34" charset="0"/>
                <a:cs typeface="Arial" pitchFamily="34" charset="0"/>
              </a:rPr>
              <a:t>sự</a:t>
            </a:r>
            <a:r>
              <a:rPr lang="en-US" sz="3200" b="1" dirty="0">
                <a:latin typeface="Arial" pitchFamily="34" charset="0"/>
                <a:cs typeface="Arial" pitchFamily="34" charset="0"/>
              </a:rPr>
              <a:t> </a:t>
            </a:r>
            <a:r>
              <a:rPr lang="en-US" sz="3200" b="1" dirty="0" err="1">
                <a:latin typeface="Arial" pitchFamily="34" charset="0"/>
                <a:cs typeface="Arial" pitchFamily="34" charset="0"/>
              </a:rPr>
              <a:t>lãnh</a:t>
            </a:r>
            <a:r>
              <a:rPr lang="en-US" sz="3200" b="1" dirty="0">
                <a:latin typeface="Arial" pitchFamily="34" charset="0"/>
                <a:cs typeface="Arial" pitchFamily="34" charset="0"/>
              </a:rPr>
              <a:t> </a:t>
            </a:r>
            <a:r>
              <a:rPr lang="en-US" sz="3200" b="1" dirty="0" err="1">
                <a:latin typeface="Arial" pitchFamily="34" charset="0"/>
                <a:cs typeface="Arial" pitchFamily="34" charset="0"/>
              </a:rPr>
              <a:t>đạo</a:t>
            </a:r>
            <a:r>
              <a:rPr lang="en-US" sz="3200" b="1" dirty="0">
                <a:latin typeface="Arial" pitchFamily="34" charset="0"/>
                <a:cs typeface="Arial" pitchFamily="34" charset="0"/>
              </a:rPr>
              <a:t> </a:t>
            </a:r>
            <a:r>
              <a:rPr lang="en-US" sz="3200" b="1" dirty="0" err="1">
                <a:latin typeface="Arial" pitchFamily="34" charset="0"/>
                <a:cs typeface="Arial" pitchFamily="34" charset="0"/>
              </a:rPr>
              <a:t>chính</a:t>
            </a:r>
            <a:r>
              <a:rPr lang="en-US" sz="3200" b="1" dirty="0">
                <a:latin typeface="Arial" pitchFamily="34" charset="0"/>
                <a:cs typeface="Arial" pitchFamily="34" charset="0"/>
              </a:rPr>
              <a:t> </a:t>
            </a:r>
            <a:r>
              <a:rPr lang="en-US" sz="3200" b="1" dirty="0" err="1">
                <a:latin typeface="Arial" pitchFamily="34" charset="0"/>
                <a:cs typeface="Arial" pitchFamily="34" charset="0"/>
              </a:rPr>
              <a:t>trị</a:t>
            </a:r>
            <a:r>
              <a:rPr lang="en-US" sz="3200" b="1" dirty="0">
                <a:latin typeface="Arial" pitchFamily="34" charset="0"/>
                <a:cs typeface="Arial" pitchFamily="34" charset="0"/>
              </a:rPr>
              <a:t> </a:t>
            </a:r>
            <a:r>
              <a:rPr lang="en-US" sz="3200" b="1" dirty="0" err="1">
                <a:latin typeface="Arial" pitchFamily="34" charset="0"/>
                <a:cs typeface="Arial" pitchFamily="34" charset="0"/>
              </a:rPr>
              <a:t>thông</a:t>
            </a:r>
            <a:r>
              <a:rPr lang="en-US" sz="3200" b="1" dirty="0">
                <a:latin typeface="Arial" pitchFamily="34" charset="0"/>
                <a:cs typeface="Arial" pitchFamily="34" charset="0"/>
              </a:rPr>
              <a:t> qua </a:t>
            </a:r>
            <a:r>
              <a:rPr lang="en-US" sz="3200" b="1" dirty="0" err="1">
                <a:latin typeface="Arial" pitchFamily="34" charset="0"/>
                <a:cs typeface="Arial" pitchFamily="34" charset="0"/>
              </a:rPr>
              <a:t>việc</a:t>
            </a:r>
            <a:r>
              <a:rPr lang="en-US" sz="3200" b="1" dirty="0">
                <a:latin typeface="Arial" pitchFamily="34" charset="0"/>
                <a:cs typeface="Arial" pitchFamily="34" charset="0"/>
              </a:rPr>
              <a:t> </a:t>
            </a:r>
            <a:r>
              <a:rPr lang="en-US" sz="3200" b="1" dirty="0" err="1">
                <a:latin typeface="Arial" pitchFamily="34" charset="0"/>
                <a:cs typeface="Arial" pitchFamily="34" charset="0"/>
              </a:rPr>
              <a:t>đề</a:t>
            </a:r>
            <a:r>
              <a:rPr lang="en-US" sz="3200" b="1" dirty="0">
                <a:latin typeface="Arial" pitchFamily="34" charset="0"/>
                <a:cs typeface="Arial" pitchFamily="34" charset="0"/>
              </a:rPr>
              <a:t> </a:t>
            </a:r>
            <a:r>
              <a:rPr lang="en-US" sz="3200" b="1" dirty="0" err="1">
                <a:solidFill>
                  <a:srgbClr val="FF0000"/>
                </a:solidFill>
                <a:latin typeface="Arial" pitchFamily="34" charset="0"/>
                <a:cs typeface="Arial" pitchFamily="34" charset="0"/>
              </a:rPr>
              <a:t>ra</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đường</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lối</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chủ</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trương</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phương</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hướng</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lớn</a:t>
            </a:r>
            <a:r>
              <a:rPr lang="en-US" sz="3200" b="1" dirty="0">
                <a:latin typeface="Arial" pitchFamily="34" charset="0"/>
                <a:cs typeface="Arial" pitchFamily="34" charset="0"/>
              </a:rPr>
              <a:t>; </a:t>
            </a:r>
          </a:p>
        </p:txBody>
      </p:sp>
      <p:sp>
        <p:nvSpPr>
          <p:cNvPr id="6" name="Rounded Rectangle 5"/>
          <p:cNvSpPr/>
          <p:nvPr/>
        </p:nvSpPr>
        <p:spPr>
          <a:xfrm>
            <a:off x="177798" y="3034991"/>
            <a:ext cx="8877301" cy="1664009"/>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en-US" sz="3200" b="1" dirty="0" err="1">
                <a:latin typeface="Arial" pitchFamily="34" charset="0"/>
                <a:cs typeface="Arial" pitchFamily="34" charset="0"/>
              </a:rPr>
              <a:t>vấn</a:t>
            </a:r>
            <a:r>
              <a:rPr lang="en-US" sz="3200" b="1" dirty="0">
                <a:latin typeface="Arial" pitchFamily="34" charset="0"/>
                <a:cs typeface="Arial" pitchFamily="34" charset="0"/>
              </a:rPr>
              <a:t> </a:t>
            </a:r>
            <a:r>
              <a:rPr lang="en-US" sz="3200" b="1" dirty="0" err="1">
                <a:latin typeface="Arial" pitchFamily="34" charset="0"/>
                <a:cs typeface="Arial" pitchFamily="34" charset="0"/>
              </a:rPr>
              <a:t>đề</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trọng</a:t>
            </a:r>
            <a:r>
              <a:rPr lang="en-US" sz="3200" b="1" dirty="0">
                <a:latin typeface="Arial" pitchFamily="34" charset="0"/>
                <a:cs typeface="Arial" pitchFamily="34" charset="0"/>
              </a:rPr>
              <a:t> </a:t>
            </a:r>
            <a:r>
              <a:rPr lang="en-US" sz="3200" b="1" dirty="0" err="1">
                <a:latin typeface="Arial" pitchFamily="34" charset="0"/>
                <a:cs typeface="Arial" pitchFamily="34" charset="0"/>
              </a:rPr>
              <a:t>về</a:t>
            </a:r>
            <a:r>
              <a:rPr lang="en-US" sz="3200" b="1" dirty="0">
                <a:latin typeface="Arial" pitchFamily="34" charset="0"/>
                <a:cs typeface="Arial" pitchFamily="34" charset="0"/>
              </a:rPr>
              <a:t> </a:t>
            </a:r>
            <a:r>
              <a:rPr lang="en-US" sz="3200" b="1" dirty="0" err="1">
                <a:latin typeface="Arial" pitchFamily="34" charset="0"/>
                <a:cs typeface="Arial" pitchFamily="34" charset="0"/>
              </a:rPr>
              <a:t>tổ</a:t>
            </a:r>
            <a:r>
              <a:rPr lang="en-US" sz="3200" b="1" dirty="0">
                <a:latin typeface="Arial" pitchFamily="34" charset="0"/>
                <a:cs typeface="Arial" pitchFamily="34" charset="0"/>
              </a:rPr>
              <a:t> </a:t>
            </a:r>
            <a:r>
              <a:rPr lang="en-US" sz="3200" b="1" dirty="0" err="1">
                <a:latin typeface="Arial" pitchFamily="34" charset="0"/>
                <a:cs typeface="Arial" pitchFamily="34" charset="0"/>
              </a:rPr>
              <a:t>chức</a:t>
            </a:r>
            <a:r>
              <a:rPr lang="en-US" sz="3200" b="1" dirty="0">
                <a:latin typeface="Arial" pitchFamily="34" charset="0"/>
                <a:cs typeface="Arial" pitchFamily="34" charset="0"/>
              </a:rPr>
              <a:t> </a:t>
            </a:r>
            <a:r>
              <a:rPr lang="en-US" sz="3200" b="1" dirty="0" err="1">
                <a:latin typeface="Arial" pitchFamily="34" charset="0"/>
                <a:cs typeface="Arial" pitchFamily="34" charset="0"/>
              </a:rPr>
              <a:t>bộ</a:t>
            </a:r>
            <a:r>
              <a:rPr lang="en-US" sz="3200" b="1" dirty="0">
                <a:latin typeface="Arial" pitchFamily="34" charset="0"/>
                <a:cs typeface="Arial" pitchFamily="34" charset="0"/>
              </a:rPr>
              <a:t> </a:t>
            </a:r>
            <a:r>
              <a:rPr lang="en-US" sz="3200" b="1" dirty="0" err="1">
                <a:latin typeface="Arial" pitchFamily="34" charset="0"/>
                <a:cs typeface="Arial" pitchFamily="34" charset="0"/>
              </a:rPr>
              <a:t>máy</a:t>
            </a:r>
            <a:r>
              <a:rPr lang="en-US" sz="3200" b="1" dirty="0">
                <a:latin typeface="Arial" pitchFamily="34" charset="0"/>
                <a:cs typeface="Arial" pitchFamily="34" charset="0"/>
              </a:rPr>
              <a:t> </a:t>
            </a:r>
            <a:r>
              <a:rPr lang="en-US" sz="3200" b="1" dirty="0" err="1">
                <a:latin typeface="Arial" pitchFamily="34" charset="0"/>
                <a:cs typeface="Arial" pitchFamily="34" charset="0"/>
              </a:rPr>
              <a:t>và</a:t>
            </a:r>
            <a:r>
              <a:rPr lang="en-US" sz="3200" b="1" dirty="0">
                <a:latin typeface="Arial" pitchFamily="34" charset="0"/>
                <a:cs typeface="Arial" pitchFamily="34" charset="0"/>
              </a:rPr>
              <a:t> </a:t>
            </a:r>
            <a:r>
              <a:rPr lang="en-US" sz="3200" b="1" dirty="0" err="1">
                <a:latin typeface="Arial" pitchFamily="34" charset="0"/>
                <a:cs typeface="Arial" pitchFamily="34" charset="0"/>
              </a:rPr>
              <a:t>thông</a:t>
            </a:r>
            <a:r>
              <a:rPr lang="en-US" sz="3200" b="1" dirty="0">
                <a:latin typeface="Arial" pitchFamily="34" charset="0"/>
                <a:cs typeface="Arial" pitchFamily="34" charset="0"/>
              </a:rPr>
              <a:t> qua </a:t>
            </a:r>
            <a:r>
              <a:rPr lang="en-US" sz="3200" b="1" dirty="0" err="1">
                <a:latin typeface="Arial" pitchFamily="34" charset="0"/>
                <a:cs typeface="Arial" pitchFamily="34" charset="0"/>
              </a:rPr>
              <a:t>nhà</a:t>
            </a:r>
            <a:r>
              <a:rPr lang="en-US" sz="3200" b="1" dirty="0">
                <a:latin typeface="Arial" pitchFamily="34" charset="0"/>
                <a:cs typeface="Arial" pitchFamily="34" charset="0"/>
              </a:rPr>
              <a:t> </a:t>
            </a:r>
            <a:r>
              <a:rPr lang="en-US" sz="3200" b="1" dirty="0" err="1">
                <a:latin typeface="Arial" pitchFamily="34" charset="0"/>
                <a:cs typeface="Arial" pitchFamily="34" charset="0"/>
              </a:rPr>
              <a:t>nước</a:t>
            </a:r>
            <a:r>
              <a:rPr lang="en-US" sz="3200" b="1" dirty="0">
                <a:latin typeface="Arial" pitchFamily="34" charset="0"/>
                <a:cs typeface="Arial" pitchFamily="34" charset="0"/>
              </a:rPr>
              <a:t> </a:t>
            </a:r>
            <a:r>
              <a:rPr lang="en-US" sz="3200" b="1" dirty="0" err="1">
                <a:latin typeface="Arial" pitchFamily="34" charset="0"/>
                <a:cs typeface="Arial" pitchFamily="34" charset="0"/>
              </a:rPr>
              <a:t>chúng</a:t>
            </a:r>
            <a:r>
              <a:rPr lang="en-US" sz="3200" b="1" dirty="0">
                <a:latin typeface="Arial" pitchFamily="34" charset="0"/>
                <a:cs typeface="Arial" pitchFamily="34" charset="0"/>
              </a:rPr>
              <a:t> </a:t>
            </a:r>
            <a:r>
              <a:rPr lang="en-US" sz="3200" b="1" dirty="0" err="1">
                <a:latin typeface="Arial" pitchFamily="34" charset="0"/>
                <a:cs typeface="Arial" pitchFamily="34" charset="0"/>
              </a:rPr>
              <a:t>được</a:t>
            </a:r>
            <a:r>
              <a:rPr lang="en-US" sz="3200" b="1" dirty="0">
                <a:latin typeface="Arial" pitchFamily="34" charset="0"/>
                <a:cs typeface="Arial" pitchFamily="34" charset="0"/>
              </a:rPr>
              <a:t> </a:t>
            </a:r>
            <a:r>
              <a:rPr lang="en-US" sz="3200" b="1" dirty="0" err="1">
                <a:solidFill>
                  <a:srgbClr val="FF0000"/>
                </a:solidFill>
                <a:latin typeface="Arial" pitchFamily="34" charset="0"/>
                <a:cs typeface="Arial" pitchFamily="34" charset="0"/>
              </a:rPr>
              <a:t>thể</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chế</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hóa</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thành</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pháp</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luật</a:t>
            </a:r>
            <a:r>
              <a:rPr lang="en-US" sz="3200" b="1" dirty="0">
                <a:latin typeface="Arial" pitchFamily="34" charset="0"/>
                <a:cs typeface="Arial" pitchFamily="34" charset="0"/>
              </a:rPr>
              <a:t>.</a:t>
            </a:r>
          </a:p>
        </p:txBody>
      </p:sp>
    </p:spTree>
    <p:extLst>
      <p:ext uri="{BB962C8B-B14F-4D97-AF65-F5344CB8AC3E}">
        <p14:creationId xmlns:p14="http://schemas.microsoft.com/office/powerpoint/2010/main" val="1741444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sz="3200" dirty="0">
                <a:solidFill>
                  <a:schemeClr val="tx1"/>
                </a:solidFill>
                <a:latin typeface="Arial" pitchFamily="34" charset="0"/>
                <a:cs typeface="Arial" pitchFamily="34" charset="0"/>
              </a:rPr>
              <a:t>b</a:t>
            </a:r>
            <a:r>
              <a:rPr lang="en-US" dirty="0">
                <a:solidFill>
                  <a:schemeClr val="tx1"/>
                </a:solidFill>
                <a:latin typeface="Arial" pitchFamily="34" charset="0"/>
                <a:cs typeface="Arial" pitchFamily="34" charset="0"/>
              </a:rPr>
              <a:t>/ </a:t>
            </a:r>
            <a:r>
              <a:rPr lang="vi-VN" dirty="0">
                <a:solidFill>
                  <a:schemeClr val="tx1"/>
                </a:solidFill>
                <a:cs typeface="Arial" pitchFamily="34" charset="0"/>
              </a:rPr>
              <a:t>Nguyên tắc </a:t>
            </a:r>
            <a:r>
              <a:rPr lang="en-US" dirty="0" err="1">
                <a:solidFill>
                  <a:schemeClr val="tx1"/>
                </a:solidFill>
                <a:latin typeface="Arial" pitchFamily="34" charset="0"/>
                <a:cs typeface="Arial" pitchFamily="34" charset="0"/>
              </a:rPr>
              <a:t>đảm</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bảo</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sự</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lãnh</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đạo</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của</a:t>
            </a:r>
            <a:r>
              <a:rPr lang="en-US" dirty="0">
                <a:solidFill>
                  <a:schemeClr val="tx1"/>
                </a:solidFill>
                <a:latin typeface="Arial" pitchFamily="34" charset="0"/>
                <a:cs typeface="Arial" pitchFamily="34" charset="0"/>
              </a:rPr>
              <a:t> </a:t>
            </a:r>
            <a:r>
              <a:rPr lang="en-US" dirty="0" err="1">
                <a:solidFill>
                  <a:srgbClr val="C00000"/>
                </a:solidFill>
                <a:latin typeface="Arial" pitchFamily="34" charset="0"/>
                <a:cs typeface="Arial" pitchFamily="34" charset="0"/>
              </a:rPr>
              <a:t>Đảng</a:t>
            </a:r>
            <a:r>
              <a:rPr lang="en-US" dirty="0">
                <a:solidFill>
                  <a:srgbClr val="C00000"/>
                </a:solidFill>
                <a:latin typeface="Arial" pitchFamily="34" charset="0"/>
                <a:cs typeface="Arial" pitchFamily="34" charset="0"/>
              </a:rPr>
              <a:t> </a:t>
            </a:r>
            <a:r>
              <a:rPr lang="en-US" dirty="0" err="1">
                <a:solidFill>
                  <a:schemeClr val="tx1"/>
                </a:solidFill>
                <a:latin typeface="Arial" pitchFamily="34" charset="0"/>
                <a:cs typeface="Arial" pitchFamily="34" charset="0"/>
              </a:rPr>
              <a:t>đối</a:t>
            </a:r>
            <a:r>
              <a:rPr lang="en-US" dirty="0">
                <a:solidFill>
                  <a:schemeClr val="tx1"/>
                </a:solidFill>
                <a:latin typeface="Arial" pitchFamily="34" charset="0"/>
                <a:cs typeface="Arial" pitchFamily="34" charset="0"/>
              </a:rPr>
              <a:t> </a:t>
            </a:r>
            <a:r>
              <a:rPr lang="en-US" dirty="0" err="1">
                <a:solidFill>
                  <a:schemeClr val="tx1"/>
                </a:solidFill>
                <a:latin typeface="Arial" pitchFamily="34" charset="0"/>
                <a:cs typeface="Arial" pitchFamily="34" charset="0"/>
              </a:rPr>
              <a:t>với</a:t>
            </a:r>
            <a:r>
              <a:rPr lang="en-US" dirty="0">
                <a:solidFill>
                  <a:schemeClr val="tx1"/>
                </a:solidFill>
                <a:latin typeface="Arial" pitchFamily="34" charset="0"/>
                <a:cs typeface="Arial" pitchFamily="34" charset="0"/>
              </a:rPr>
              <a:t> </a:t>
            </a:r>
            <a:r>
              <a:rPr lang="en-US" dirty="0" err="1">
                <a:solidFill>
                  <a:srgbClr val="C00000"/>
                </a:solidFill>
                <a:latin typeface="Arial" pitchFamily="34" charset="0"/>
                <a:cs typeface="Arial" pitchFamily="34" charset="0"/>
              </a:rPr>
              <a:t>Nhà</a:t>
            </a:r>
            <a:r>
              <a:rPr lang="en-US" dirty="0">
                <a:solidFill>
                  <a:srgbClr val="C00000"/>
                </a:solidFill>
                <a:latin typeface="Arial" pitchFamily="34" charset="0"/>
                <a:cs typeface="Arial" pitchFamily="34" charset="0"/>
              </a:rPr>
              <a:t> </a:t>
            </a:r>
            <a:r>
              <a:rPr lang="en-US" dirty="0" err="1" smtClean="0">
                <a:solidFill>
                  <a:srgbClr val="C00000"/>
                </a:solidFill>
                <a:latin typeface="Arial" pitchFamily="34" charset="0"/>
                <a:cs typeface="Arial" pitchFamily="34" charset="0"/>
              </a:rPr>
              <a:t>nước</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16</a:t>
            </a:fld>
            <a:endParaRPr/>
          </a:p>
        </p:txBody>
      </p:sp>
      <p:sp>
        <p:nvSpPr>
          <p:cNvPr id="7" name="Rounded Rectangle 6"/>
          <p:cNvSpPr/>
          <p:nvPr/>
        </p:nvSpPr>
        <p:spPr>
          <a:xfrm>
            <a:off x="159433" y="1093789"/>
            <a:ext cx="8870268" cy="317341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dirty="0">
                <a:latin typeface="Arial" pitchFamily="34" charset="0"/>
                <a:cs typeface="Arial" pitchFamily="34" charset="0"/>
              </a:rPr>
              <a:t>“</a:t>
            </a:r>
            <a:r>
              <a:rPr lang="en-US" sz="3000" dirty="0" err="1">
                <a:solidFill>
                  <a:srgbClr val="FF0000"/>
                </a:solidFill>
                <a:latin typeface="Arial" pitchFamily="34" charset="0"/>
                <a:cs typeface="Arial" pitchFamily="34" charset="0"/>
              </a:rPr>
              <a:t>Đảng</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Cộng</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sản</a:t>
            </a:r>
            <a:r>
              <a:rPr lang="en-US" sz="3000" dirty="0">
                <a:solidFill>
                  <a:srgbClr val="FF0000"/>
                </a:solidFill>
                <a:latin typeface="Arial" pitchFamily="34" charset="0"/>
                <a:cs typeface="Arial" pitchFamily="34" charset="0"/>
              </a:rPr>
              <a:t> VN </a:t>
            </a:r>
            <a:r>
              <a:rPr lang="en-US" sz="3000" dirty="0">
                <a:latin typeface="Arial" pitchFamily="34" charset="0"/>
                <a:cs typeface="Arial" pitchFamily="34" charset="0"/>
              </a:rPr>
              <a:t>- </a:t>
            </a:r>
            <a:r>
              <a:rPr lang="en-US" sz="3000" dirty="0" err="1">
                <a:latin typeface="Arial" pitchFamily="34" charset="0"/>
                <a:cs typeface="Arial" pitchFamily="34" charset="0"/>
              </a:rPr>
              <a:t>đội</a:t>
            </a:r>
            <a:r>
              <a:rPr lang="en-US" sz="3000" dirty="0">
                <a:latin typeface="Arial" pitchFamily="34" charset="0"/>
                <a:cs typeface="Arial" pitchFamily="34" charset="0"/>
              </a:rPr>
              <a:t> </a:t>
            </a:r>
            <a:r>
              <a:rPr lang="en-US" sz="3000" dirty="0" err="1">
                <a:latin typeface="Arial" pitchFamily="34" charset="0"/>
                <a:cs typeface="Arial" pitchFamily="34" charset="0"/>
              </a:rPr>
              <a:t>tiên</a:t>
            </a:r>
            <a:r>
              <a:rPr lang="en-US" sz="3000" dirty="0">
                <a:latin typeface="Arial" pitchFamily="34" charset="0"/>
                <a:cs typeface="Arial" pitchFamily="34" charset="0"/>
              </a:rPr>
              <a:t> </a:t>
            </a:r>
            <a:r>
              <a:rPr lang="en-US" sz="3000" dirty="0" err="1">
                <a:latin typeface="Arial" pitchFamily="34" charset="0"/>
                <a:cs typeface="Arial" pitchFamily="34" charset="0"/>
              </a:rPr>
              <a:t>phong</a:t>
            </a:r>
            <a:r>
              <a:rPr lang="en-US" sz="3000" dirty="0">
                <a:latin typeface="Arial" pitchFamily="34" charset="0"/>
                <a:cs typeface="Arial" pitchFamily="34" charset="0"/>
              </a:rPr>
              <a:t> </a:t>
            </a:r>
            <a:r>
              <a:rPr lang="en-US" sz="3000" dirty="0" err="1">
                <a:latin typeface="Arial" pitchFamily="34" charset="0"/>
                <a:cs typeface="Arial" pitchFamily="34" charset="0"/>
              </a:rPr>
              <a:t>của</a:t>
            </a:r>
            <a:r>
              <a:rPr lang="en-US" sz="3000" dirty="0">
                <a:latin typeface="Arial" pitchFamily="34" charset="0"/>
                <a:cs typeface="Arial" pitchFamily="34" charset="0"/>
              </a:rPr>
              <a:t> </a:t>
            </a:r>
            <a:r>
              <a:rPr lang="en-US" sz="3000" dirty="0" err="1">
                <a:latin typeface="Arial" pitchFamily="34" charset="0"/>
                <a:cs typeface="Arial" pitchFamily="34" charset="0"/>
              </a:rPr>
              <a:t>giai</a:t>
            </a:r>
            <a:r>
              <a:rPr lang="en-US" sz="3000" dirty="0">
                <a:latin typeface="Arial" pitchFamily="34" charset="0"/>
                <a:cs typeface="Arial" pitchFamily="34" charset="0"/>
              </a:rPr>
              <a:t> </a:t>
            </a:r>
            <a:r>
              <a:rPr lang="en-US" sz="3000" dirty="0" err="1">
                <a:latin typeface="Arial" pitchFamily="34" charset="0"/>
                <a:cs typeface="Arial" pitchFamily="34" charset="0"/>
              </a:rPr>
              <a:t>cấp</a:t>
            </a:r>
            <a:r>
              <a:rPr lang="en-US" sz="3000" dirty="0">
                <a:latin typeface="Arial" pitchFamily="34" charset="0"/>
                <a:cs typeface="Arial" pitchFamily="34" charset="0"/>
              </a:rPr>
              <a:t> </a:t>
            </a:r>
            <a:r>
              <a:rPr lang="en-US" sz="3000" dirty="0" err="1">
                <a:latin typeface="Arial" pitchFamily="34" charset="0"/>
                <a:cs typeface="Arial" pitchFamily="34" charset="0"/>
              </a:rPr>
              <a:t>công</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đồng</a:t>
            </a:r>
            <a:r>
              <a:rPr lang="en-US" sz="3000" dirty="0">
                <a:latin typeface="Arial" pitchFamily="34" charset="0"/>
                <a:cs typeface="Arial" pitchFamily="34" charset="0"/>
              </a:rPr>
              <a:t> </a:t>
            </a:r>
            <a:r>
              <a:rPr lang="en-US" sz="3000" dirty="0" err="1">
                <a:latin typeface="Arial" pitchFamily="34" charset="0"/>
                <a:cs typeface="Arial" pitchFamily="34" charset="0"/>
              </a:rPr>
              <a:t>thời</a:t>
            </a:r>
            <a:r>
              <a:rPr lang="en-US" sz="3000" dirty="0">
                <a:latin typeface="Arial" pitchFamily="34" charset="0"/>
                <a:cs typeface="Arial" pitchFamily="34" charset="0"/>
              </a:rPr>
              <a:t> </a:t>
            </a:r>
            <a:r>
              <a:rPr lang="en-US" sz="3000" dirty="0" err="1">
                <a:latin typeface="Arial" pitchFamily="34" charset="0"/>
                <a:cs typeface="Arial" pitchFamily="34" charset="0"/>
              </a:rPr>
              <a:t>là</a:t>
            </a:r>
            <a:r>
              <a:rPr lang="en-US" sz="3000" dirty="0">
                <a:latin typeface="Arial" pitchFamily="34" charset="0"/>
                <a:cs typeface="Arial" pitchFamily="34" charset="0"/>
              </a:rPr>
              <a:t> </a:t>
            </a:r>
            <a:r>
              <a:rPr lang="en-US" sz="3000" dirty="0" err="1">
                <a:latin typeface="Arial" pitchFamily="34" charset="0"/>
                <a:cs typeface="Arial" pitchFamily="34" charset="0"/>
              </a:rPr>
              <a:t>đội</a:t>
            </a:r>
            <a:r>
              <a:rPr lang="en-US" sz="3000" dirty="0">
                <a:latin typeface="Arial" pitchFamily="34" charset="0"/>
                <a:cs typeface="Arial" pitchFamily="34" charset="0"/>
              </a:rPr>
              <a:t> </a:t>
            </a:r>
            <a:r>
              <a:rPr lang="en-US" sz="3000" dirty="0" err="1">
                <a:latin typeface="Arial" pitchFamily="34" charset="0"/>
                <a:cs typeface="Arial" pitchFamily="34" charset="0"/>
              </a:rPr>
              <a:t>tiên</a:t>
            </a:r>
            <a:r>
              <a:rPr lang="en-US" sz="3000" dirty="0">
                <a:latin typeface="Arial" pitchFamily="34" charset="0"/>
                <a:cs typeface="Arial" pitchFamily="34" charset="0"/>
              </a:rPr>
              <a:t> </a:t>
            </a:r>
            <a:r>
              <a:rPr lang="en-US" sz="3000" dirty="0" err="1">
                <a:latin typeface="Arial" pitchFamily="34" charset="0"/>
                <a:cs typeface="Arial" pitchFamily="34" charset="0"/>
              </a:rPr>
              <a:t>phong</a:t>
            </a:r>
            <a:r>
              <a:rPr lang="en-US" sz="3000" dirty="0">
                <a:latin typeface="Arial" pitchFamily="34" charset="0"/>
                <a:cs typeface="Arial" pitchFamily="34" charset="0"/>
              </a:rPr>
              <a:t> </a:t>
            </a:r>
            <a:r>
              <a:rPr lang="en-US" sz="3000" dirty="0" err="1">
                <a:latin typeface="Arial" pitchFamily="34" charset="0"/>
                <a:cs typeface="Arial" pitchFamily="34" charset="0"/>
              </a:rPr>
              <a:t>của</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dân</a:t>
            </a:r>
            <a:r>
              <a:rPr lang="en-US" sz="3000" dirty="0">
                <a:latin typeface="Arial" pitchFamily="34" charset="0"/>
                <a:cs typeface="Arial" pitchFamily="34" charset="0"/>
              </a:rPr>
              <a:t> </a:t>
            </a:r>
            <a:r>
              <a:rPr lang="en-US" sz="3000" dirty="0" err="1">
                <a:latin typeface="Arial" pitchFamily="34" charset="0"/>
                <a:cs typeface="Arial" pitchFamily="34" charset="0"/>
              </a:rPr>
              <a:t>lao</a:t>
            </a:r>
            <a:r>
              <a:rPr lang="en-US" sz="3000" dirty="0">
                <a:latin typeface="Arial" pitchFamily="34" charset="0"/>
                <a:cs typeface="Arial" pitchFamily="34" charset="0"/>
              </a:rPr>
              <a:t> </a:t>
            </a:r>
            <a:r>
              <a:rPr lang="en-US" sz="3000" dirty="0" err="1">
                <a:latin typeface="Arial" pitchFamily="34" charset="0"/>
                <a:cs typeface="Arial" pitchFamily="34" charset="0"/>
              </a:rPr>
              <a:t>động</a:t>
            </a:r>
            <a:r>
              <a:rPr lang="en-US" sz="3000" dirty="0">
                <a:latin typeface="Arial" pitchFamily="34" charset="0"/>
                <a:cs typeface="Arial" pitchFamily="34" charset="0"/>
              </a:rPr>
              <a:t> </a:t>
            </a:r>
            <a:r>
              <a:rPr lang="en-US" sz="3000" dirty="0" err="1">
                <a:latin typeface="Arial" pitchFamily="34" charset="0"/>
                <a:cs typeface="Arial" pitchFamily="34" charset="0"/>
              </a:rPr>
              <a:t>và</a:t>
            </a:r>
            <a:r>
              <a:rPr lang="en-US" sz="3000" dirty="0">
                <a:latin typeface="Arial" pitchFamily="34" charset="0"/>
                <a:cs typeface="Arial" pitchFamily="34" charset="0"/>
              </a:rPr>
              <a:t> </a:t>
            </a:r>
            <a:r>
              <a:rPr lang="en-US" sz="3000" dirty="0" err="1">
                <a:latin typeface="Arial" pitchFamily="34" charset="0"/>
                <a:cs typeface="Arial" pitchFamily="34" charset="0"/>
              </a:rPr>
              <a:t>của</a:t>
            </a:r>
            <a:r>
              <a:rPr lang="en-US" sz="3000" dirty="0">
                <a:latin typeface="Arial" pitchFamily="34" charset="0"/>
                <a:cs typeface="Arial" pitchFamily="34" charset="0"/>
              </a:rPr>
              <a:t> </a:t>
            </a:r>
            <a:r>
              <a:rPr lang="en-US" sz="3000" dirty="0" err="1">
                <a:latin typeface="Arial" pitchFamily="34" charset="0"/>
                <a:cs typeface="Arial" pitchFamily="34" charset="0"/>
              </a:rPr>
              <a:t>dân</a:t>
            </a:r>
            <a:r>
              <a:rPr lang="en-US" sz="3000" dirty="0">
                <a:latin typeface="Arial" pitchFamily="34" charset="0"/>
                <a:cs typeface="Arial" pitchFamily="34" charset="0"/>
              </a:rPr>
              <a:t> </a:t>
            </a:r>
            <a:r>
              <a:rPr lang="en-US" sz="3000" dirty="0" err="1">
                <a:latin typeface="Arial" pitchFamily="34" charset="0"/>
                <a:cs typeface="Arial" pitchFamily="34" charset="0"/>
              </a:rPr>
              <a:t>tộc</a:t>
            </a:r>
            <a:r>
              <a:rPr lang="en-US" sz="3000" dirty="0">
                <a:latin typeface="Arial" pitchFamily="34" charset="0"/>
                <a:cs typeface="Arial" pitchFamily="34" charset="0"/>
              </a:rPr>
              <a:t> VN, </a:t>
            </a:r>
            <a:r>
              <a:rPr lang="en-US" sz="3000" dirty="0" err="1">
                <a:latin typeface="Arial" pitchFamily="34" charset="0"/>
                <a:cs typeface="Arial" pitchFamily="34" charset="0"/>
              </a:rPr>
              <a:t>đại</a:t>
            </a:r>
            <a:r>
              <a:rPr lang="en-US" sz="3000" dirty="0">
                <a:latin typeface="Arial" pitchFamily="34" charset="0"/>
                <a:cs typeface="Arial" pitchFamily="34" charset="0"/>
              </a:rPr>
              <a:t> </a:t>
            </a:r>
            <a:r>
              <a:rPr lang="en-US" sz="3000" dirty="0" err="1">
                <a:latin typeface="Arial" pitchFamily="34" charset="0"/>
                <a:cs typeface="Arial" pitchFamily="34" charset="0"/>
              </a:rPr>
              <a:t>biểu</a:t>
            </a:r>
            <a:r>
              <a:rPr lang="en-US" sz="3000" dirty="0">
                <a:latin typeface="Arial" pitchFamily="34" charset="0"/>
                <a:cs typeface="Arial" pitchFamily="34" charset="0"/>
              </a:rPr>
              <a:t> </a:t>
            </a:r>
            <a:r>
              <a:rPr lang="en-US" sz="3000" dirty="0" err="1">
                <a:latin typeface="Arial" pitchFamily="34" charset="0"/>
                <a:cs typeface="Arial" pitchFamily="34" charset="0"/>
              </a:rPr>
              <a:t>trung</a:t>
            </a:r>
            <a:r>
              <a:rPr lang="en-US" sz="3000" dirty="0">
                <a:latin typeface="Arial" pitchFamily="34" charset="0"/>
                <a:cs typeface="Arial" pitchFamily="34" charset="0"/>
              </a:rPr>
              <a:t> </a:t>
            </a:r>
            <a:r>
              <a:rPr lang="en-US" sz="3000" dirty="0" err="1">
                <a:latin typeface="Arial" pitchFamily="34" charset="0"/>
                <a:cs typeface="Arial" pitchFamily="34" charset="0"/>
              </a:rPr>
              <a:t>thành</a:t>
            </a:r>
            <a:r>
              <a:rPr lang="en-US" sz="3000" dirty="0">
                <a:latin typeface="Arial" pitchFamily="34" charset="0"/>
                <a:cs typeface="Arial" pitchFamily="34" charset="0"/>
              </a:rPr>
              <a:t> </a:t>
            </a:r>
            <a:r>
              <a:rPr lang="en-US" sz="3000" dirty="0" err="1">
                <a:latin typeface="Arial" pitchFamily="34" charset="0"/>
                <a:cs typeface="Arial" pitchFamily="34" charset="0"/>
              </a:rPr>
              <a:t>lợi</a:t>
            </a:r>
            <a:r>
              <a:rPr lang="en-US" sz="3000" dirty="0">
                <a:latin typeface="Arial" pitchFamily="34" charset="0"/>
                <a:cs typeface="Arial" pitchFamily="34" charset="0"/>
              </a:rPr>
              <a:t> </a:t>
            </a:r>
            <a:r>
              <a:rPr lang="en-US" sz="3000" dirty="0" err="1">
                <a:latin typeface="Arial" pitchFamily="34" charset="0"/>
                <a:cs typeface="Arial" pitchFamily="34" charset="0"/>
              </a:rPr>
              <a:t>ích</a:t>
            </a:r>
            <a:r>
              <a:rPr lang="en-US" sz="3000" dirty="0">
                <a:latin typeface="Arial" pitchFamily="34" charset="0"/>
                <a:cs typeface="Arial" pitchFamily="34" charset="0"/>
              </a:rPr>
              <a:t> </a:t>
            </a:r>
            <a:r>
              <a:rPr lang="en-US" sz="3000" dirty="0" err="1">
                <a:latin typeface="Arial" pitchFamily="34" charset="0"/>
                <a:cs typeface="Arial" pitchFamily="34" charset="0"/>
              </a:rPr>
              <a:t>của</a:t>
            </a:r>
            <a:r>
              <a:rPr lang="en-US" sz="3000" dirty="0">
                <a:latin typeface="Arial" pitchFamily="34" charset="0"/>
                <a:cs typeface="Arial" pitchFamily="34" charset="0"/>
              </a:rPr>
              <a:t> </a:t>
            </a:r>
            <a:r>
              <a:rPr lang="en-US" sz="3000" dirty="0" err="1">
                <a:latin typeface="Arial" pitchFamily="34" charset="0"/>
                <a:cs typeface="Arial" pitchFamily="34" charset="0"/>
              </a:rPr>
              <a:t>giai</a:t>
            </a:r>
            <a:r>
              <a:rPr lang="en-US" sz="3000" dirty="0">
                <a:latin typeface="Arial" pitchFamily="34" charset="0"/>
                <a:cs typeface="Arial" pitchFamily="34" charset="0"/>
              </a:rPr>
              <a:t> </a:t>
            </a:r>
            <a:r>
              <a:rPr lang="en-US" sz="3000" dirty="0" err="1">
                <a:latin typeface="Arial" pitchFamily="34" charset="0"/>
                <a:cs typeface="Arial" pitchFamily="34" charset="0"/>
              </a:rPr>
              <a:t>cấp</a:t>
            </a:r>
            <a:r>
              <a:rPr lang="en-US" sz="3000" dirty="0">
                <a:latin typeface="Arial" pitchFamily="34" charset="0"/>
                <a:cs typeface="Arial" pitchFamily="34" charset="0"/>
              </a:rPr>
              <a:t> </a:t>
            </a:r>
            <a:r>
              <a:rPr lang="en-US" sz="3000" dirty="0" err="1">
                <a:latin typeface="Arial" pitchFamily="34" charset="0"/>
                <a:cs typeface="Arial" pitchFamily="34" charset="0"/>
              </a:rPr>
              <a:t>công</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dân</a:t>
            </a:r>
            <a:r>
              <a:rPr lang="en-US" sz="3000" dirty="0">
                <a:latin typeface="Arial" pitchFamily="34" charset="0"/>
                <a:cs typeface="Arial" pitchFamily="34" charset="0"/>
              </a:rPr>
              <a:t> </a:t>
            </a:r>
            <a:r>
              <a:rPr lang="en-US" sz="3000" dirty="0" err="1">
                <a:latin typeface="Arial" pitchFamily="34" charset="0"/>
                <a:cs typeface="Arial" pitchFamily="34" charset="0"/>
              </a:rPr>
              <a:t>lao</a:t>
            </a:r>
            <a:r>
              <a:rPr lang="en-US" sz="3000" dirty="0">
                <a:latin typeface="Arial" pitchFamily="34" charset="0"/>
                <a:cs typeface="Arial" pitchFamily="34" charset="0"/>
              </a:rPr>
              <a:t> </a:t>
            </a:r>
            <a:r>
              <a:rPr lang="en-US" sz="3000" dirty="0" err="1">
                <a:latin typeface="Arial" pitchFamily="34" charset="0"/>
                <a:cs typeface="Arial" pitchFamily="34" charset="0"/>
              </a:rPr>
              <a:t>động</a:t>
            </a:r>
            <a:r>
              <a:rPr lang="en-US" sz="3000" dirty="0">
                <a:latin typeface="Arial" pitchFamily="34" charset="0"/>
                <a:cs typeface="Arial" pitchFamily="34" charset="0"/>
              </a:rPr>
              <a:t> </a:t>
            </a:r>
            <a:r>
              <a:rPr lang="en-US" sz="3000" dirty="0" err="1">
                <a:latin typeface="Arial" pitchFamily="34" charset="0"/>
                <a:cs typeface="Arial" pitchFamily="34" charset="0"/>
              </a:rPr>
              <a:t>và</a:t>
            </a:r>
            <a:r>
              <a:rPr lang="en-US" sz="3000" dirty="0">
                <a:latin typeface="Arial" pitchFamily="34" charset="0"/>
                <a:cs typeface="Arial" pitchFamily="34" charset="0"/>
              </a:rPr>
              <a:t> </a:t>
            </a:r>
            <a:r>
              <a:rPr lang="en-US" sz="3000" dirty="0" err="1">
                <a:latin typeface="Arial" pitchFamily="34" charset="0"/>
                <a:cs typeface="Arial" pitchFamily="34" charset="0"/>
              </a:rPr>
              <a:t>của</a:t>
            </a:r>
            <a:r>
              <a:rPr lang="en-US" sz="3000" dirty="0">
                <a:latin typeface="Arial" pitchFamily="34" charset="0"/>
                <a:cs typeface="Arial" pitchFamily="34" charset="0"/>
              </a:rPr>
              <a:t> </a:t>
            </a:r>
            <a:r>
              <a:rPr lang="en-US" sz="3000" dirty="0" err="1">
                <a:latin typeface="Arial" pitchFamily="34" charset="0"/>
                <a:cs typeface="Arial" pitchFamily="34" charset="0"/>
              </a:rPr>
              <a:t>cả</a:t>
            </a:r>
            <a:r>
              <a:rPr lang="en-US" sz="3000" dirty="0">
                <a:latin typeface="Arial" pitchFamily="34" charset="0"/>
                <a:cs typeface="Arial" pitchFamily="34" charset="0"/>
              </a:rPr>
              <a:t> </a:t>
            </a:r>
            <a:r>
              <a:rPr lang="en-US" sz="3000" dirty="0" err="1">
                <a:latin typeface="Arial" pitchFamily="34" charset="0"/>
                <a:cs typeface="Arial" pitchFamily="34" charset="0"/>
              </a:rPr>
              <a:t>dân</a:t>
            </a:r>
            <a:r>
              <a:rPr lang="en-US" sz="3000" dirty="0">
                <a:latin typeface="Arial" pitchFamily="34" charset="0"/>
                <a:cs typeface="Arial" pitchFamily="34" charset="0"/>
              </a:rPr>
              <a:t> </a:t>
            </a:r>
            <a:r>
              <a:rPr lang="en-US" sz="3000" dirty="0" err="1">
                <a:latin typeface="Arial" pitchFamily="34" charset="0"/>
                <a:cs typeface="Arial" pitchFamily="34" charset="0"/>
              </a:rPr>
              <a:t>tộc</a:t>
            </a:r>
            <a:r>
              <a:rPr lang="en-US" sz="3000" dirty="0">
                <a:latin typeface="Arial" pitchFamily="34" charset="0"/>
                <a:cs typeface="Arial" pitchFamily="34" charset="0"/>
              </a:rPr>
              <a:t>, </a:t>
            </a:r>
            <a:r>
              <a:rPr lang="en-US" sz="3000" dirty="0" err="1">
                <a:latin typeface="Arial" pitchFamily="34" charset="0"/>
                <a:cs typeface="Arial" pitchFamily="34" charset="0"/>
              </a:rPr>
              <a:t>lấy</a:t>
            </a:r>
            <a:r>
              <a:rPr lang="en-US" sz="3000" dirty="0">
                <a:latin typeface="Arial" pitchFamily="34" charset="0"/>
                <a:cs typeface="Arial" pitchFamily="34" charset="0"/>
              </a:rPr>
              <a:t> </a:t>
            </a:r>
            <a:r>
              <a:rPr lang="en-US" sz="3000" dirty="0" err="1">
                <a:latin typeface="Arial" pitchFamily="34" charset="0"/>
                <a:cs typeface="Arial" pitchFamily="34" charset="0"/>
              </a:rPr>
              <a:t>chủ</a:t>
            </a:r>
            <a:r>
              <a:rPr lang="en-US" sz="3000" dirty="0">
                <a:latin typeface="Arial" pitchFamily="34" charset="0"/>
                <a:cs typeface="Arial" pitchFamily="34" charset="0"/>
              </a:rPr>
              <a:t> </a:t>
            </a:r>
            <a:r>
              <a:rPr lang="en-US" sz="3000" dirty="0" err="1">
                <a:latin typeface="Arial" pitchFamily="34" charset="0"/>
                <a:cs typeface="Arial" pitchFamily="34" charset="0"/>
              </a:rPr>
              <a:t>nghĩa</a:t>
            </a:r>
            <a:r>
              <a:rPr lang="en-US" sz="3000" dirty="0">
                <a:latin typeface="Arial" pitchFamily="34" charset="0"/>
                <a:cs typeface="Arial" pitchFamily="34" charset="0"/>
              </a:rPr>
              <a:t> </a:t>
            </a:r>
            <a:r>
              <a:rPr lang="en-US" sz="3000" dirty="0" err="1">
                <a:latin typeface="Arial" pitchFamily="34" charset="0"/>
                <a:cs typeface="Arial" pitchFamily="34" charset="0"/>
              </a:rPr>
              <a:t>Mác</a:t>
            </a:r>
            <a:r>
              <a:rPr lang="en-US" sz="3000" dirty="0">
                <a:latin typeface="Arial" pitchFamily="34" charset="0"/>
                <a:cs typeface="Arial" pitchFamily="34" charset="0"/>
              </a:rPr>
              <a:t> - </a:t>
            </a:r>
            <a:r>
              <a:rPr lang="en-US" sz="3000" dirty="0" err="1">
                <a:latin typeface="Arial" pitchFamily="34" charset="0"/>
                <a:cs typeface="Arial" pitchFamily="34" charset="0"/>
              </a:rPr>
              <a:t>Lênin</a:t>
            </a:r>
            <a:r>
              <a:rPr lang="en-US" sz="3000" dirty="0">
                <a:latin typeface="Arial" pitchFamily="34" charset="0"/>
                <a:cs typeface="Arial" pitchFamily="34" charset="0"/>
              </a:rPr>
              <a:t> </a:t>
            </a:r>
            <a:r>
              <a:rPr lang="en-US" sz="3000" dirty="0" err="1">
                <a:latin typeface="Arial" pitchFamily="34" charset="0"/>
                <a:cs typeface="Arial" pitchFamily="34" charset="0"/>
              </a:rPr>
              <a:t>và</a:t>
            </a:r>
            <a:r>
              <a:rPr lang="en-US" sz="3000" dirty="0">
                <a:latin typeface="Arial" pitchFamily="34" charset="0"/>
                <a:cs typeface="Arial" pitchFamily="34" charset="0"/>
              </a:rPr>
              <a:t> </a:t>
            </a:r>
            <a:r>
              <a:rPr lang="en-US" sz="3000" dirty="0" err="1">
                <a:latin typeface="Arial" pitchFamily="34" charset="0"/>
                <a:cs typeface="Arial" pitchFamily="34" charset="0"/>
              </a:rPr>
              <a:t>tư</a:t>
            </a:r>
            <a:r>
              <a:rPr lang="en-US" sz="3000" dirty="0">
                <a:latin typeface="Arial" pitchFamily="34" charset="0"/>
                <a:cs typeface="Arial" pitchFamily="34" charset="0"/>
              </a:rPr>
              <a:t> </a:t>
            </a:r>
            <a:r>
              <a:rPr lang="en-US" sz="3000" dirty="0" err="1">
                <a:latin typeface="Arial" pitchFamily="34" charset="0"/>
                <a:cs typeface="Arial" pitchFamily="34" charset="0"/>
              </a:rPr>
              <a:t>tưởng</a:t>
            </a:r>
            <a:r>
              <a:rPr lang="en-US" sz="3000" dirty="0">
                <a:latin typeface="Arial" pitchFamily="34" charset="0"/>
                <a:cs typeface="Arial" pitchFamily="34" charset="0"/>
              </a:rPr>
              <a:t> HCM </a:t>
            </a:r>
            <a:r>
              <a:rPr lang="en-US" sz="3000" dirty="0" err="1">
                <a:latin typeface="Arial" pitchFamily="34" charset="0"/>
                <a:cs typeface="Arial" pitchFamily="34" charset="0"/>
              </a:rPr>
              <a:t>làm</a:t>
            </a:r>
            <a:r>
              <a:rPr lang="en-US" sz="3000" dirty="0">
                <a:latin typeface="Arial" pitchFamily="34" charset="0"/>
                <a:cs typeface="Arial" pitchFamily="34" charset="0"/>
              </a:rPr>
              <a:t> </a:t>
            </a:r>
            <a:r>
              <a:rPr lang="en-US" sz="3000" dirty="0" err="1">
                <a:latin typeface="Arial" pitchFamily="34" charset="0"/>
                <a:cs typeface="Arial" pitchFamily="34" charset="0"/>
              </a:rPr>
              <a:t>nền</a:t>
            </a:r>
            <a:r>
              <a:rPr lang="en-US" sz="3000" dirty="0">
                <a:latin typeface="Arial" pitchFamily="34" charset="0"/>
                <a:cs typeface="Arial" pitchFamily="34" charset="0"/>
              </a:rPr>
              <a:t> </a:t>
            </a:r>
            <a:r>
              <a:rPr lang="en-US" sz="3000" dirty="0" err="1">
                <a:latin typeface="Arial" pitchFamily="34" charset="0"/>
                <a:cs typeface="Arial" pitchFamily="34" charset="0"/>
              </a:rPr>
              <a:t>tảng</a:t>
            </a:r>
            <a:r>
              <a:rPr lang="en-US" sz="3000" dirty="0">
                <a:latin typeface="Arial" pitchFamily="34" charset="0"/>
                <a:cs typeface="Arial" pitchFamily="34" charset="0"/>
              </a:rPr>
              <a:t> </a:t>
            </a:r>
            <a:r>
              <a:rPr lang="en-US" sz="3000" dirty="0" err="1">
                <a:latin typeface="Arial" pitchFamily="34" charset="0"/>
                <a:cs typeface="Arial" pitchFamily="34" charset="0"/>
              </a:rPr>
              <a:t>tư</a:t>
            </a:r>
            <a:r>
              <a:rPr lang="en-US" sz="3000" dirty="0">
                <a:latin typeface="Arial" pitchFamily="34" charset="0"/>
                <a:cs typeface="Arial" pitchFamily="34" charset="0"/>
              </a:rPr>
              <a:t> </a:t>
            </a:r>
            <a:r>
              <a:rPr lang="en-US" sz="3000" dirty="0" err="1">
                <a:latin typeface="Arial" pitchFamily="34" charset="0"/>
                <a:cs typeface="Arial" pitchFamily="34" charset="0"/>
              </a:rPr>
              <a:t>tưởng</a:t>
            </a:r>
            <a:r>
              <a:rPr lang="en-US" sz="3000" dirty="0">
                <a:latin typeface="Arial" pitchFamily="34" charset="0"/>
                <a:cs typeface="Arial" pitchFamily="34" charset="0"/>
              </a:rPr>
              <a:t>, </a:t>
            </a:r>
            <a:r>
              <a:rPr lang="en-US" sz="3000" dirty="0" err="1">
                <a:solidFill>
                  <a:srgbClr val="FF0000"/>
                </a:solidFill>
                <a:latin typeface="Arial" pitchFamily="34" charset="0"/>
                <a:cs typeface="Arial" pitchFamily="34" charset="0"/>
              </a:rPr>
              <a:t>là</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lực</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lượng</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lãnh</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đạo</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nhà</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nước</a:t>
            </a:r>
            <a:r>
              <a:rPr lang="en-US" sz="3000" dirty="0">
                <a:solidFill>
                  <a:srgbClr val="FF0000"/>
                </a:solidFill>
                <a:latin typeface="Arial" pitchFamily="34" charset="0"/>
                <a:cs typeface="Arial" pitchFamily="34" charset="0"/>
              </a:rPr>
              <a:t> </a:t>
            </a:r>
            <a:r>
              <a:rPr lang="en-US" sz="3000" dirty="0" err="1">
                <a:solidFill>
                  <a:srgbClr val="FF0000"/>
                </a:solidFill>
                <a:latin typeface="Arial" pitchFamily="34" charset="0"/>
                <a:cs typeface="Arial" pitchFamily="34" charset="0"/>
              </a:rPr>
              <a:t>và</a:t>
            </a:r>
            <a:r>
              <a:rPr lang="en-US" sz="3000" dirty="0">
                <a:solidFill>
                  <a:srgbClr val="FF0000"/>
                </a:solidFill>
                <a:latin typeface="Arial" pitchFamily="34" charset="0"/>
                <a:cs typeface="Arial" pitchFamily="34" charset="0"/>
              </a:rPr>
              <a:t> XH</a:t>
            </a:r>
            <a:r>
              <a:rPr lang="en-US" sz="3000" dirty="0">
                <a:latin typeface="Arial" pitchFamily="34" charset="0"/>
                <a:cs typeface="Arial" pitchFamily="34" charset="0"/>
              </a:rPr>
              <a:t>”</a:t>
            </a:r>
          </a:p>
        </p:txBody>
      </p:sp>
      <p:sp>
        <p:nvSpPr>
          <p:cNvPr id="8" name="Rounded Rectangle 7"/>
          <p:cNvSpPr/>
          <p:nvPr/>
        </p:nvSpPr>
        <p:spPr>
          <a:xfrm>
            <a:off x="2032000" y="4305300"/>
            <a:ext cx="5671915" cy="43180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Điều</a:t>
            </a:r>
            <a:r>
              <a:rPr lang="en-US" sz="3200" b="1" dirty="0">
                <a:latin typeface="Arial" pitchFamily="34" charset="0"/>
                <a:cs typeface="Arial" pitchFamily="34" charset="0"/>
              </a:rPr>
              <a:t> 4 </a:t>
            </a:r>
            <a:r>
              <a:rPr lang="en-US" sz="3200" b="1" dirty="0" err="1">
                <a:latin typeface="Arial" pitchFamily="34" charset="0"/>
                <a:cs typeface="Arial" pitchFamily="34" charset="0"/>
              </a:rPr>
              <a:t>Hiến</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 </a:t>
            </a:r>
            <a:r>
              <a:rPr lang="en-US" sz="3200" b="1" dirty="0" err="1">
                <a:latin typeface="Arial" pitchFamily="34" charset="0"/>
                <a:cs typeface="Arial" pitchFamily="34" charset="0"/>
              </a:rPr>
              <a:t>năm</a:t>
            </a:r>
            <a:r>
              <a:rPr lang="en-US" sz="3200" b="1" dirty="0">
                <a:latin typeface="Arial" pitchFamily="34" charset="0"/>
                <a:cs typeface="Arial" pitchFamily="34" charset="0"/>
              </a:rPr>
              <a:t> 2013</a:t>
            </a:r>
            <a:endParaRPr lang="vi-VN" sz="3200" b="1" dirty="0">
              <a:cs typeface="Arial" pitchFamily="34" charset="0"/>
            </a:endParaRPr>
          </a:p>
        </p:txBody>
      </p:sp>
    </p:spTree>
    <p:extLst>
      <p:ext uri="{BB962C8B-B14F-4D97-AF65-F5344CB8AC3E}">
        <p14:creationId xmlns:p14="http://schemas.microsoft.com/office/powerpoint/2010/main" val="3413578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a:solidFill>
                  <a:srgbClr val="C00000"/>
                </a:solidFill>
                <a:latin typeface="Arial" pitchFamily="34" charset="0"/>
                <a:cs typeface="Arial" pitchFamily="34" charset="0"/>
              </a:rPr>
              <a:t>c/ </a:t>
            </a:r>
            <a:r>
              <a:rPr lang="vi-VN" dirty="0">
                <a:solidFill>
                  <a:srgbClr val="C00000"/>
                </a:solidFill>
                <a:cs typeface="Arial" pitchFamily="34" charset="0"/>
              </a:rPr>
              <a:t>Nguyên tắc</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tập</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trung</a:t>
            </a:r>
            <a:r>
              <a:rPr lang="en-US" dirty="0">
                <a:solidFill>
                  <a:srgbClr val="C00000"/>
                </a:solidFill>
                <a:latin typeface="Arial" pitchFamily="34" charset="0"/>
                <a:cs typeface="Arial" pitchFamily="34" charset="0"/>
              </a:rPr>
              <a:t> </a:t>
            </a:r>
            <a:r>
              <a:rPr lang="en-US" dirty="0" err="1">
                <a:solidFill>
                  <a:srgbClr val="C00000"/>
                </a:solidFill>
                <a:latin typeface="Arial" pitchFamily="34" charset="0"/>
                <a:cs typeface="Arial" pitchFamily="34" charset="0"/>
              </a:rPr>
              <a:t>dân</a:t>
            </a:r>
            <a:r>
              <a:rPr lang="en-US" dirty="0">
                <a:solidFill>
                  <a:srgbClr val="C00000"/>
                </a:solidFill>
                <a:latin typeface="Arial" pitchFamily="34" charset="0"/>
                <a:cs typeface="Arial" pitchFamily="34" charset="0"/>
              </a:rPr>
              <a:t> </a:t>
            </a:r>
            <a:r>
              <a:rPr lang="en-US" dirty="0" err="1" smtClean="0">
                <a:solidFill>
                  <a:srgbClr val="C00000"/>
                </a:solidFill>
                <a:latin typeface="Arial" pitchFamily="34" charset="0"/>
                <a:cs typeface="Arial" pitchFamily="34" charset="0"/>
              </a:rPr>
              <a:t>chủ</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17</a:t>
            </a:fld>
            <a:endParaRPr/>
          </a:p>
        </p:txBody>
      </p:sp>
      <p:sp>
        <p:nvSpPr>
          <p:cNvPr id="5" name="Rounded Rectangle 4"/>
          <p:cNvSpPr/>
          <p:nvPr/>
        </p:nvSpPr>
        <p:spPr>
          <a:xfrm>
            <a:off x="139700" y="1098550"/>
            <a:ext cx="8864600" cy="19621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nhà</a:t>
            </a:r>
            <a:r>
              <a:rPr lang="en-US" sz="3200" b="1" dirty="0">
                <a:latin typeface="Arial" pitchFamily="34" charset="0"/>
                <a:cs typeface="Arial" pitchFamily="34" charset="0"/>
              </a:rPr>
              <a:t> </a:t>
            </a:r>
            <a:r>
              <a:rPr lang="en-US" sz="3200" b="1" dirty="0" err="1">
                <a:latin typeface="Arial" pitchFamily="34" charset="0"/>
                <a:cs typeface="Arial" pitchFamily="34" charset="0"/>
              </a:rPr>
              <a:t>nước</a:t>
            </a:r>
            <a:r>
              <a:rPr lang="en-US" sz="3200" b="1" dirty="0">
                <a:latin typeface="Arial" pitchFamily="34" charset="0"/>
                <a:cs typeface="Arial" pitchFamily="34" charset="0"/>
              </a:rPr>
              <a:t> ở </a:t>
            </a:r>
            <a:r>
              <a:rPr lang="en-US" sz="3200" b="1" dirty="0" err="1">
                <a:latin typeface="Arial" pitchFamily="34" charset="0"/>
                <a:cs typeface="Arial" pitchFamily="34" charset="0"/>
              </a:rPr>
              <a:t>trung</a:t>
            </a:r>
            <a:r>
              <a:rPr lang="en-US" sz="3200" b="1" dirty="0">
                <a:latin typeface="Arial" pitchFamily="34" charset="0"/>
                <a:cs typeface="Arial" pitchFamily="34" charset="0"/>
              </a:rPr>
              <a:t> </a:t>
            </a:r>
            <a:r>
              <a:rPr lang="en-US" sz="3200" b="1" dirty="0" err="1">
                <a:latin typeface="Arial" pitchFamily="34" charset="0"/>
                <a:cs typeface="Arial" pitchFamily="34" charset="0"/>
              </a:rPr>
              <a:t>ương</a:t>
            </a:r>
            <a:r>
              <a:rPr lang="en-US" sz="3200" b="1" dirty="0">
                <a:latin typeface="Arial" pitchFamily="34" charset="0"/>
                <a:cs typeface="Arial" pitchFamily="34" charset="0"/>
              </a:rPr>
              <a:t> </a:t>
            </a:r>
            <a:r>
              <a:rPr lang="en-US" sz="3200" b="1" dirty="0" err="1">
                <a:latin typeface="Arial" pitchFamily="34" charset="0"/>
                <a:cs typeface="Arial" pitchFamily="34" charset="0"/>
              </a:rPr>
              <a:t>quyết</a:t>
            </a:r>
            <a:r>
              <a:rPr lang="en-US" sz="3200" b="1" dirty="0">
                <a:latin typeface="Arial" pitchFamily="34" charset="0"/>
                <a:cs typeface="Arial" pitchFamily="34" charset="0"/>
              </a:rPr>
              <a:t> </a:t>
            </a:r>
            <a:r>
              <a:rPr lang="en-US" sz="3200" b="1" dirty="0" err="1">
                <a:latin typeface="Arial" pitchFamily="34" charset="0"/>
                <a:cs typeface="Arial" pitchFamily="34" charset="0"/>
              </a:rPr>
              <a:t>định</a:t>
            </a:r>
            <a:r>
              <a:rPr lang="en-US" sz="3200" b="1" dirty="0">
                <a:latin typeface="Arial" pitchFamily="34" charset="0"/>
                <a:cs typeface="Arial" pitchFamily="34" charset="0"/>
              </a:rPr>
              <a:t> </a:t>
            </a:r>
            <a:r>
              <a:rPr lang="en-US" sz="3200" b="1" dirty="0" err="1">
                <a:latin typeface="Arial" pitchFamily="34" charset="0"/>
                <a:cs typeface="Arial" pitchFamily="34" charset="0"/>
              </a:rPr>
              <a:t>những</a:t>
            </a:r>
            <a:r>
              <a:rPr lang="en-US" sz="3200" b="1" dirty="0">
                <a:latin typeface="Arial" pitchFamily="34" charset="0"/>
                <a:cs typeface="Arial" pitchFamily="34" charset="0"/>
              </a:rPr>
              <a:t> </a:t>
            </a:r>
            <a:r>
              <a:rPr lang="en-US" sz="3200" b="1" dirty="0" err="1">
                <a:latin typeface="Arial" pitchFamily="34" charset="0"/>
                <a:cs typeface="Arial" pitchFamily="34" charset="0"/>
              </a:rPr>
              <a:t>vấn</a:t>
            </a:r>
            <a:r>
              <a:rPr lang="en-US" sz="3200" b="1" dirty="0">
                <a:latin typeface="Arial" pitchFamily="34" charset="0"/>
                <a:cs typeface="Arial" pitchFamily="34" charset="0"/>
              </a:rPr>
              <a:t> </a:t>
            </a:r>
            <a:r>
              <a:rPr lang="en-US" sz="3200" b="1" dirty="0" err="1">
                <a:latin typeface="Arial" pitchFamily="34" charset="0"/>
                <a:cs typeface="Arial" pitchFamily="34" charset="0"/>
              </a:rPr>
              <a:t>đề</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bản</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trọng</a:t>
            </a:r>
            <a:r>
              <a:rPr lang="en-US" sz="3200" b="1" dirty="0">
                <a:latin typeface="Arial" pitchFamily="34" charset="0"/>
                <a:cs typeface="Arial" pitchFamily="34" charset="0"/>
              </a:rPr>
              <a:t> </a:t>
            </a:r>
            <a:r>
              <a:rPr lang="en-US" sz="3200" b="1" dirty="0" err="1">
                <a:latin typeface="Arial" pitchFamily="34" charset="0"/>
                <a:cs typeface="Arial" pitchFamily="34" charset="0"/>
              </a:rPr>
              <a:t>về</a:t>
            </a:r>
            <a:r>
              <a:rPr lang="en-US" sz="3200" b="1" dirty="0">
                <a:latin typeface="Arial" pitchFamily="34" charset="0"/>
                <a:cs typeface="Arial" pitchFamily="34" charset="0"/>
              </a:rPr>
              <a:t> </a:t>
            </a:r>
            <a:r>
              <a:rPr lang="en-US" sz="3200" b="1" dirty="0" err="1">
                <a:latin typeface="Arial" pitchFamily="34" charset="0"/>
                <a:cs typeface="Arial" pitchFamily="34" charset="0"/>
              </a:rPr>
              <a:t>chính</a:t>
            </a:r>
            <a:r>
              <a:rPr lang="en-US" sz="3200" b="1" dirty="0">
                <a:latin typeface="Arial" pitchFamily="34" charset="0"/>
                <a:cs typeface="Arial" pitchFamily="34" charset="0"/>
              </a:rPr>
              <a:t> </a:t>
            </a:r>
            <a:r>
              <a:rPr lang="en-US" sz="3200" b="1" dirty="0" err="1">
                <a:latin typeface="Arial" pitchFamily="34" charset="0"/>
                <a:cs typeface="Arial" pitchFamily="34" charset="0"/>
              </a:rPr>
              <a:t>trị</a:t>
            </a:r>
            <a:r>
              <a:rPr lang="en-US" sz="3200" b="1" dirty="0">
                <a:latin typeface="Arial" pitchFamily="34" charset="0"/>
                <a:cs typeface="Arial" pitchFamily="34" charset="0"/>
              </a:rPr>
              <a:t>, </a:t>
            </a:r>
            <a:r>
              <a:rPr lang="en-US" sz="3200" b="1" dirty="0" err="1">
                <a:latin typeface="Arial" pitchFamily="34" charset="0"/>
                <a:cs typeface="Arial" pitchFamily="34" charset="0"/>
              </a:rPr>
              <a:t>kinh</a:t>
            </a:r>
            <a:r>
              <a:rPr lang="en-US" sz="3200" b="1" dirty="0">
                <a:latin typeface="Arial" pitchFamily="34" charset="0"/>
                <a:cs typeface="Arial" pitchFamily="34" charset="0"/>
              </a:rPr>
              <a:t> </a:t>
            </a:r>
            <a:r>
              <a:rPr lang="en-US" sz="3200" b="1" dirty="0" err="1">
                <a:latin typeface="Arial" pitchFamily="34" charset="0"/>
                <a:cs typeface="Arial" pitchFamily="34" charset="0"/>
              </a:rPr>
              <a:t>tế</a:t>
            </a:r>
            <a:r>
              <a:rPr lang="en-US" sz="3200" b="1" dirty="0">
                <a:latin typeface="Arial" pitchFamily="34" charset="0"/>
                <a:cs typeface="Arial" pitchFamily="34" charset="0"/>
              </a:rPr>
              <a:t>, </a:t>
            </a:r>
            <a:r>
              <a:rPr lang="en-US" sz="3200" b="1" dirty="0" err="1">
                <a:latin typeface="Arial" pitchFamily="34" charset="0"/>
                <a:cs typeface="Arial" pitchFamily="34" charset="0"/>
              </a:rPr>
              <a:t>văn</a:t>
            </a:r>
            <a:r>
              <a:rPr lang="en-US" sz="3200" b="1" dirty="0">
                <a:latin typeface="Arial" pitchFamily="34" charset="0"/>
                <a:cs typeface="Arial" pitchFamily="34" charset="0"/>
              </a:rPr>
              <a:t> </a:t>
            </a:r>
            <a:r>
              <a:rPr lang="en-US" sz="3200" b="1" dirty="0" err="1">
                <a:latin typeface="Arial" pitchFamily="34" charset="0"/>
                <a:cs typeface="Arial" pitchFamily="34" charset="0"/>
              </a:rPr>
              <a:t>hóa</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 </a:t>
            </a:r>
            <a:r>
              <a:rPr lang="en-US" sz="3200" b="1" dirty="0" err="1">
                <a:latin typeface="Arial" pitchFamily="34" charset="0"/>
                <a:cs typeface="Arial" pitchFamily="34" charset="0"/>
              </a:rPr>
              <a:t>hội</a:t>
            </a:r>
            <a:r>
              <a:rPr lang="en-US" sz="3200" b="1" dirty="0">
                <a:latin typeface="Arial" pitchFamily="34" charset="0"/>
                <a:cs typeface="Arial" pitchFamily="34" charset="0"/>
              </a:rPr>
              <a:t>... </a:t>
            </a:r>
          </a:p>
          <a:p>
            <a:pPr algn="ctr" fontAlgn="auto">
              <a:spcBef>
                <a:spcPts val="0"/>
              </a:spcBef>
              <a:spcAft>
                <a:spcPts val="0"/>
              </a:spcAft>
              <a:defRPr/>
            </a:pPr>
            <a:r>
              <a:rPr lang="en-US" sz="3200" b="1" dirty="0" err="1">
                <a:solidFill>
                  <a:srgbClr val="C00000"/>
                </a:solidFill>
                <a:latin typeface="Arial" pitchFamily="34" charset="0"/>
                <a:cs typeface="Arial" pitchFamily="34" charset="0"/>
              </a:rPr>
              <a:t>trên</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phạm</a:t>
            </a:r>
            <a:r>
              <a:rPr lang="en-US" sz="3200" b="1" dirty="0">
                <a:solidFill>
                  <a:srgbClr val="C00000"/>
                </a:solidFill>
                <a:latin typeface="Arial" pitchFamily="34" charset="0"/>
                <a:cs typeface="Arial" pitchFamily="34" charset="0"/>
              </a:rPr>
              <a:t> vi </a:t>
            </a:r>
            <a:r>
              <a:rPr lang="en-US" sz="3200" b="1" dirty="0" err="1">
                <a:solidFill>
                  <a:srgbClr val="C00000"/>
                </a:solidFill>
                <a:latin typeface="Arial" pitchFamily="34" charset="0"/>
                <a:cs typeface="Arial" pitchFamily="34" charset="0"/>
              </a:rPr>
              <a:t>toàn</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quốc</a:t>
            </a:r>
            <a:endParaRPr lang="en-US" sz="3200" b="1" dirty="0">
              <a:solidFill>
                <a:srgbClr val="C00000"/>
              </a:solidFill>
              <a:latin typeface="Arial" pitchFamily="34" charset="0"/>
              <a:cs typeface="Arial" pitchFamily="34" charset="0"/>
            </a:endParaRPr>
          </a:p>
        </p:txBody>
      </p:sp>
      <p:sp>
        <p:nvSpPr>
          <p:cNvPr id="6" name="Rounded Rectangle 5"/>
          <p:cNvSpPr/>
          <p:nvPr/>
        </p:nvSpPr>
        <p:spPr>
          <a:xfrm>
            <a:off x="139700" y="3155951"/>
            <a:ext cx="8864600" cy="15684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địa</a:t>
            </a:r>
            <a:r>
              <a:rPr lang="en-US" sz="3200" dirty="0">
                <a:latin typeface="Arial" pitchFamily="34" charset="0"/>
                <a:cs typeface="Arial" pitchFamily="34" charset="0"/>
              </a:rPr>
              <a:t> </a:t>
            </a:r>
            <a:r>
              <a:rPr lang="en-US" sz="3200" dirty="0" err="1">
                <a:latin typeface="Arial" pitchFamily="34" charset="0"/>
                <a:cs typeface="Arial" pitchFamily="34" charset="0"/>
              </a:rPr>
              <a:t>phương</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vấn</a:t>
            </a:r>
            <a:r>
              <a:rPr lang="en-US" sz="3200" dirty="0">
                <a:latin typeface="Arial" pitchFamily="34" charset="0"/>
                <a:cs typeface="Arial" pitchFamily="34" charset="0"/>
              </a:rPr>
              <a:t> </a:t>
            </a:r>
            <a:r>
              <a:rPr lang="en-US" sz="3200" dirty="0" err="1">
                <a:latin typeface="Arial" pitchFamily="34" charset="0"/>
                <a:cs typeface="Arial" pitchFamily="34" charset="0"/>
              </a:rPr>
              <a:t>đề</a:t>
            </a:r>
            <a:r>
              <a:rPr lang="en-US" sz="3200" dirty="0">
                <a:latin typeface="Arial" pitchFamily="34" charset="0"/>
                <a:cs typeface="Arial" pitchFamily="34" charset="0"/>
              </a:rPr>
              <a:t> </a:t>
            </a:r>
            <a:r>
              <a:rPr lang="en-US" sz="3200" dirty="0" err="1">
                <a:solidFill>
                  <a:srgbClr val="C00000"/>
                </a:solidFill>
                <a:latin typeface="Arial" pitchFamily="34" charset="0"/>
                <a:cs typeface="Arial" pitchFamily="34" charset="0"/>
              </a:rPr>
              <a:t>thuộc</a:t>
            </a:r>
            <a:r>
              <a:rPr lang="en-US" sz="3200" dirty="0">
                <a:solidFill>
                  <a:srgbClr val="C00000"/>
                </a:solidFill>
                <a:latin typeface="Arial" pitchFamily="34" charset="0"/>
                <a:cs typeface="Arial" pitchFamily="34" charset="0"/>
              </a:rPr>
              <a:t> </a:t>
            </a:r>
            <a:r>
              <a:rPr lang="en-US" sz="3200" dirty="0" err="1">
                <a:solidFill>
                  <a:srgbClr val="C00000"/>
                </a:solidFill>
                <a:latin typeface="Arial" pitchFamily="34" charset="0"/>
                <a:cs typeface="Arial" pitchFamily="34" charset="0"/>
              </a:rPr>
              <a:t>phạm</a:t>
            </a:r>
            <a:r>
              <a:rPr lang="en-US" sz="3200" dirty="0">
                <a:solidFill>
                  <a:srgbClr val="C00000"/>
                </a:solidFill>
                <a:latin typeface="Arial" pitchFamily="34" charset="0"/>
                <a:cs typeface="Arial" pitchFamily="34" charset="0"/>
              </a:rPr>
              <a:t> vi </a:t>
            </a:r>
            <a:r>
              <a:rPr lang="en-US" sz="3200" b="1" dirty="0" err="1">
                <a:solidFill>
                  <a:srgbClr val="C00000"/>
                </a:solidFill>
                <a:latin typeface="Arial" pitchFamily="34" charset="0"/>
                <a:cs typeface="Arial" pitchFamily="34" charset="0"/>
              </a:rPr>
              <a:t>địa</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phương</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mình</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một</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cách</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độc</a:t>
            </a:r>
            <a:r>
              <a:rPr lang="en-US" sz="3200" b="1" dirty="0">
                <a:solidFill>
                  <a:srgbClr val="C00000"/>
                </a:solidFill>
                <a:latin typeface="Arial" pitchFamily="34" charset="0"/>
                <a:cs typeface="Arial" pitchFamily="34" charset="0"/>
              </a:rPr>
              <a:t> </a:t>
            </a:r>
            <a:r>
              <a:rPr lang="en-US" sz="3200" b="1" dirty="0" err="1">
                <a:solidFill>
                  <a:srgbClr val="C00000"/>
                </a:solidFill>
                <a:latin typeface="Arial" pitchFamily="34" charset="0"/>
                <a:cs typeface="Arial" pitchFamily="34" charset="0"/>
              </a:rPr>
              <a:t>lập</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172468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344920" cy="806700"/>
          </a:xfrm>
        </p:spPr>
        <p:txBody>
          <a:bodyPr/>
          <a:lstStyle/>
          <a:p>
            <a:r>
              <a:rPr lang="en-US" dirty="0"/>
              <a:t>d/ </a:t>
            </a:r>
            <a:r>
              <a:rPr lang="en-US" dirty="0" err="1"/>
              <a:t>Nguyên</a:t>
            </a:r>
            <a:r>
              <a:rPr lang="en-US" dirty="0"/>
              <a:t> </a:t>
            </a:r>
            <a:r>
              <a:rPr lang="en-US" dirty="0" err="1"/>
              <a:t>tắc</a:t>
            </a:r>
            <a:r>
              <a:rPr lang="en-US" dirty="0"/>
              <a:t> </a:t>
            </a:r>
            <a:r>
              <a:rPr lang="en-US" dirty="0" err="1"/>
              <a:t>pháp</a:t>
            </a:r>
            <a:r>
              <a:rPr lang="en-US" dirty="0"/>
              <a:t> </a:t>
            </a:r>
            <a:r>
              <a:rPr lang="en-US" dirty="0" err="1"/>
              <a:t>chế</a:t>
            </a:r>
            <a:r>
              <a:rPr lang="en-US" dirty="0"/>
              <a:t> </a:t>
            </a:r>
            <a:r>
              <a:rPr lang="en-US" dirty="0" err="1"/>
              <a:t>xã</a:t>
            </a:r>
            <a:r>
              <a:rPr lang="en-US" dirty="0"/>
              <a:t> </a:t>
            </a:r>
            <a:r>
              <a:rPr lang="en-US" dirty="0" err="1"/>
              <a:t>hội</a:t>
            </a:r>
            <a:r>
              <a:rPr lang="en-US" dirty="0"/>
              <a:t> </a:t>
            </a:r>
            <a:r>
              <a:rPr lang="en-US" dirty="0" err="1"/>
              <a:t>chủ</a:t>
            </a:r>
            <a:r>
              <a:rPr lang="en-US" dirty="0"/>
              <a:t> </a:t>
            </a:r>
            <a:r>
              <a:rPr lang="en-US" dirty="0" err="1"/>
              <a:t>nghĩa</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18</a:t>
            </a:fld>
            <a:endParaRPr/>
          </a:p>
        </p:txBody>
      </p:sp>
      <p:sp>
        <p:nvSpPr>
          <p:cNvPr id="5" name="Rounded Rectangle 4"/>
          <p:cNvSpPr/>
          <p:nvPr/>
        </p:nvSpPr>
        <p:spPr>
          <a:xfrm>
            <a:off x="165099" y="1255713"/>
            <a:ext cx="8816975" cy="211931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a:latin typeface="Arial" pitchFamily="34" charset="0"/>
                <a:cs typeface="Arial" pitchFamily="34" charset="0"/>
              </a:rPr>
              <a:t>“</a:t>
            </a:r>
            <a:r>
              <a:rPr lang="en-US" sz="3600" b="1" dirty="0" err="1">
                <a:latin typeface="Arial" pitchFamily="34" charset="0"/>
                <a:cs typeface="Arial" pitchFamily="34" charset="0"/>
              </a:rPr>
              <a:t>Nhà</a:t>
            </a:r>
            <a:r>
              <a:rPr lang="en-US" sz="3600" b="1" dirty="0">
                <a:latin typeface="Arial" pitchFamily="34" charset="0"/>
                <a:cs typeface="Arial" pitchFamily="34" charset="0"/>
              </a:rPr>
              <a:t> </a:t>
            </a:r>
            <a:r>
              <a:rPr lang="en-US" sz="3600" b="1" dirty="0" err="1">
                <a:latin typeface="Arial" pitchFamily="34" charset="0"/>
                <a:cs typeface="Arial" pitchFamily="34" charset="0"/>
              </a:rPr>
              <a:t>nước</a:t>
            </a:r>
            <a:r>
              <a:rPr lang="en-US" sz="3600" b="1" dirty="0">
                <a:latin typeface="Arial" pitchFamily="34" charset="0"/>
                <a:cs typeface="Arial" pitchFamily="34" charset="0"/>
              </a:rPr>
              <a:t> </a:t>
            </a:r>
            <a:r>
              <a:rPr lang="en-US" sz="3600" b="1" dirty="0" err="1">
                <a:latin typeface="Arial" pitchFamily="34" charset="0"/>
                <a:cs typeface="Arial" pitchFamily="34" charset="0"/>
              </a:rPr>
              <a:t>quản</a:t>
            </a:r>
            <a:r>
              <a:rPr lang="en-US" sz="3600" b="1" dirty="0">
                <a:latin typeface="Arial" pitchFamily="34" charset="0"/>
                <a:cs typeface="Arial" pitchFamily="34" charset="0"/>
              </a:rPr>
              <a:t> </a:t>
            </a:r>
            <a:r>
              <a:rPr lang="en-US" sz="3600" b="1" dirty="0" err="1">
                <a:latin typeface="Arial" pitchFamily="34" charset="0"/>
                <a:cs typeface="Arial" pitchFamily="34" charset="0"/>
              </a:rPr>
              <a:t>lý</a:t>
            </a:r>
            <a:r>
              <a:rPr lang="en-US" sz="3600" b="1" dirty="0">
                <a:latin typeface="Arial" pitchFamily="34" charset="0"/>
                <a:cs typeface="Arial" pitchFamily="34" charset="0"/>
              </a:rPr>
              <a:t> </a:t>
            </a:r>
            <a:r>
              <a:rPr lang="en-US" sz="3600" b="1" dirty="0" err="1">
                <a:latin typeface="Arial" pitchFamily="34" charset="0"/>
                <a:cs typeface="Arial" pitchFamily="34" charset="0"/>
              </a:rPr>
              <a:t>xã</a:t>
            </a:r>
            <a:r>
              <a:rPr lang="en-US" sz="3600" b="1" dirty="0">
                <a:latin typeface="Arial" pitchFamily="34" charset="0"/>
                <a:cs typeface="Arial" pitchFamily="34" charset="0"/>
              </a:rPr>
              <a:t> </a:t>
            </a:r>
            <a:r>
              <a:rPr lang="en-US" sz="3600" b="1" dirty="0" err="1">
                <a:latin typeface="Arial" pitchFamily="34" charset="0"/>
                <a:cs typeface="Arial" pitchFamily="34" charset="0"/>
              </a:rPr>
              <a:t>hội</a:t>
            </a:r>
            <a:r>
              <a:rPr lang="en-US" sz="3600" b="1" dirty="0">
                <a:latin typeface="Arial" pitchFamily="34" charset="0"/>
                <a:cs typeface="Arial" pitchFamily="34" charset="0"/>
              </a:rPr>
              <a:t> </a:t>
            </a:r>
            <a:r>
              <a:rPr lang="en-US" sz="3600" b="1" dirty="0" err="1">
                <a:latin typeface="Arial" pitchFamily="34" charset="0"/>
                <a:cs typeface="Arial" pitchFamily="34" charset="0"/>
              </a:rPr>
              <a:t>bằng</a:t>
            </a:r>
            <a:r>
              <a:rPr lang="en-US" sz="3600" b="1" dirty="0">
                <a:latin typeface="Arial" pitchFamily="34" charset="0"/>
                <a:cs typeface="Arial" pitchFamily="34" charset="0"/>
              </a:rPr>
              <a:t> </a:t>
            </a:r>
            <a:r>
              <a:rPr lang="en-US" sz="3600" b="1" dirty="0" err="1">
                <a:solidFill>
                  <a:srgbClr val="C00000"/>
                </a:solidFill>
                <a:latin typeface="Arial" pitchFamily="34" charset="0"/>
                <a:cs typeface="Arial" pitchFamily="34" charset="0"/>
              </a:rPr>
              <a:t>pháp</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luật</a:t>
            </a:r>
            <a:r>
              <a:rPr lang="en-US" sz="3600" b="1" dirty="0">
                <a:latin typeface="Arial" pitchFamily="34" charset="0"/>
                <a:cs typeface="Arial" pitchFamily="34" charset="0"/>
              </a:rPr>
              <a:t>, </a:t>
            </a:r>
            <a:r>
              <a:rPr lang="en-US" sz="3600" b="1" dirty="0" err="1">
                <a:latin typeface="Arial" pitchFamily="34" charset="0"/>
                <a:cs typeface="Arial" pitchFamily="34" charset="0"/>
              </a:rPr>
              <a:t>không</a:t>
            </a:r>
            <a:r>
              <a:rPr lang="en-US" sz="3600" b="1" dirty="0">
                <a:latin typeface="Arial" pitchFamily="34" charset="0"/>
                <a:cs typeface="Arial" pitchFamily="34" charset="0"/>
              </a:rPr>
              <a:t> </a:t>
            </a:r>
            <a:r>
              <a:rPr lang="en-US" sz="3600" b="1" dirty="0" err="1">
                <a:latin typeface="Arial" pitchFamily="34" charset="0"/>
                <a:cs typeface="Arial" pitchFamily="34" charset="0"/>
              </a:rPr>
              <a:t>ngừng</a:t>
            </a:r>
            <a:r>
              <a:rPr lang="en-US" sz="3600" b="1" dirty="0">
                <a:latin typeface="Arial" pitchFamily="34" charset="0"/>
                <a:cs typeface="Arial" pitchFamily="34" charset="0"/>
              </a:rPr>
              <a:t> </a:t>
            </a:r>
            <a:r>
              <a:rPr lang="en-US" sz="3600" b="1" dirty="0" err="1">
                <a:latin typeface="Arial" pitchFamily="34" charset="0"/>
                <a:cs typeface="Arial" pitchFamily="34" charset="0"/>
              </a:rPr>
              <a:t>tăng</a:t>
            </a:r>
            <a:r>
              <a:rPr lang="en-US" sz="3600" b="1" dirty="0">
                <a:latin typeface="Arial" pitchFamily="34" charset="0"/>
                <a:cs typeface="Arial" pitchFamily="34" charset="0"/>
              </a:rPr>
              <a:t> </a:t>
            </a:r>
            <a:r>
              <a:rPr lang="en-US" sz="3600" b="1" dirty="0" err="1">
                <a:latin typeface="Arial" pitchFamily="34" charset="0"/>
                <a:cs typeface="Arial" pitchFamily="34" charset="0"/>
              </a:rPr>
              <a:t>cường</a:t>
            </a:r>
            <a:r>
              <a:rPr lang="en-US" sz="3600" b="1" dirty="0">
                <a:latin typeface="Arial" pitchFamily="34" charset="0"/>
                <a:cs typeface="Arial" pitchFamily="34" charset="0"/>
              </a:rPr>
              <a:t> </a:t>
            </a:r>
            <a:r>
              <a:rPr lang="en-US" sz="3600" b="1" dirty="0" err="1">
                <a:solidFill>
                  <a:srgbClr val="C00000"/>
                </a:solidFill>
                <a:latin typeface="Arial" pitchFamily="34" charset="0"/>
                <a:cs typeface="Arial" pitchFamily="34" charset="0"/>
              </a:rPr>
              <a:t>pháp</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chế</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xã</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hội</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chủ</a:t>
            </a:r>
            <a:r>
              <a:rPr lang="en-US" sz="3600" b="1" dirty="0">
                <a:solidFill>
                  <a:srgbClr val="C00000"/>
                </a:solidFill>
                <a:latin typeface="Arial" pitchFamily="34" charset="0"/>
                <a:cs typeface="Arial" pitchFamily="34" charset="0"/>
              </a:rPr>
              <a:t> </a:t>
            </a:r>
            <a:r>
              <a:rPr lang="en-US" sz="3600" b="1" dirty="0" err="1">
                <a:solidFill>
                  <a:srgbClr val="C00000"/>
                </a:solidFill>
                <a:latin typeface="Arial" pitchFamily="34" charset="0"/>
                <a:cs typeface="Arial" pitchFamily="34" charset="0"/>
              </a:rPr>
              <a:t>nghĩa</a:t>
            </a:r>
            <a:r>
              <a:rPr lang="en-US" sz="3600" b="1" dirty="0">
                <a:latin typeface="Arial" pitchFamily="34" charset="0"/>
                <a:cs typeface="Arial" pitchFamily="34" charset="0"/>
              </a:rPr>
              <a:t>”</a:t>
            </a:r>
          </a:p>
        </p:txBody>
      </p:sp>
      <p:sp>
        <p:nvSpPr>
          <p:cNvPr id="6" name="Rounded Rectangle 5"/>
          <p:cNvSpPr/>
          <p:nvPr/>
        </p:nvSpPr>
        <p:spPr>
          <a:xfrm>
            <a:off x="1497804" y="3825875"/>
            <a:ext cx="6151563" cy="781050"/>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err="1">
                <a:latin typeface="Arial" pitchFamily="34" charset="0"/>
                <a:cs typeface="Arial" pitchFamily="34" charset="0"/>
              </a:rPr>
              <a:t>Điều</a:t>
            </a:r>
            <a:r>
              <a:rPr lang="en-US" sz="3200" b="1" dirty="0">
                <a:latin typeface="Arial" pitchFamily="34" charset="0"/>
                <a:cs typeface="Arial" pitchFamily="34" charset="0"/>
              </a:rPr>
              <a:t> 8</a:t>
            </a:r>
            <a:r>
              <a:rPr lang="en-US" sz="3200" b="1" dirty="0" smtClean="0">
                <a:latin typeface="Arial" pitchFamily="34" charset="0"/>
                <a:cs typeface="Arial" pitchFamily="34" charset="0"/>
              </a:rPr>
              <a:t>/HP/2013 </a:t>
            </a:r>
            <a:r>
              <a:rPr lang="en-US" sz="3200" b="1" dirty="0" err="1">
                <a:latin typeface="Arial" pitchFamily="34" charset="0"/>
                <a:cs typeface="Arial" pitchFamily="34" charset="0"/>
              </a:rPr>
              <a:t>quy</a:t>
            </a:r>
            <a:r>
              <a:rPr lang="en-US" sz="3200" b="1" dirty="0">
                <a:latin typeface="Arial" pitchFamily="34" charset="0"/>
                <a:cs typeface="Arial" pitchFamily="34" charset="0"/>
              </a:rPr>
              <a:t> </a:t>
            </a:r>
            <a:r>
              <a:rPr lang="en-US" sz="3200" b="1" dirty="0" err="1">
                <a:latin typeface="Arial" pitchFamily="34" charset="0"/>
                <a:cs typeface="Arial" pitchFamily="34" charset="0"/>
              </a:rPr>
              <a:t>định</a:t>
            </a:r>
            <a:endParaRPr lang="vi-VN" sz="3200" b="1" dirty="0">
              <a:cs typeface="Arial" pitchFamily="34" charset="0"/>
            </a:endParaRPr>
          </a:p>
        </p:txBody>
      </p: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vi-VN" dirty="0"/>
              <a:t>e/ Nguyên tắc bình đẳng, đoàn kết giữa các dân tộc</a:t>
            </a:r>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19</a:t>
            </a:fld>
            <a:endParaRPr/>
          </a:p>
        </p:txBody>
      </p:sp>
      <p:sp>
        <p:nvSpPr>
          <p:cNvPr id="5" name="Rounded Rectangle 4"/>
          <p:cNvSpPr/>
          <p:nvPr/>
        </p:nvSpPr>
        <p:spPr>
          <a:xfrm>
            <a:off x="136523" y="1146175"/>
            <a:ext cx="8877301" cy="1302035"/>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Tất</a:t>
            </a:r>
            <a:r>
              <a:rPr lang="en-US" sz="3200" dirty="0">
                <a:latin typeface="Arial" pitchFamily="34" charset="0"/>
                <a:cs typeface="Arial" pitchFamily="34" charset="0"/>
              </a:rPr>
              <a:t> </a:t>
            </a:r>
            <a:r>
              <a:rPr lang="en-US" sz="3200" dirty="0" err="1">
                <a:latin typeface="Arial" pitchFamily="34" charset="0"/>
                <a:cs typeface="Arial" pitchFamily="34" charset="0"/>
              </a:rPr>
              <a:t>cả</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tộc</a:t>
            </a:r>
            <a:r>
              <a:rPr lang="en-US" sz="3200" dirty="0">
                <a:latin typeface="Arial" pitchFamily="34" charset="0"/>
                <a:cs typeface="Arial" pitchFamily="34" charset="0"/>
              </a:rPr>
              <a:t> </a:t>
            </a:r>
            <a:r>
              <a:rPr lang="en-US" sz="3200" dirty="0" err="1">
                <a:latin typeface="Arial" pitchFamily="34" charset="0"/>
                <a:cs typeface="Arial" pitchFamily="34" charset="0"/>
              </a:rPr>
              <a:t>đều</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nghĩa</a:t>
            </a:r>
            <a:r>
              <a:rPr lang="en-US" sz="3200" dirty="0">
                <a:latin typeface="Arial" pitchFamily="34" charset="0"/>
                <a:cs typeface="Arial" pitchFamily="34" charset="0"/>
              </a:rPr>
              <a:t> </a:t>
            </a:r>
            <a:r>
              <a:rPr lang="en-US" sz="3200" dirty="0" err="1">
                <a:latin typeface="Arial" pitchFamily="34" charset="0"/>
                <a:cs typeface="Arial" pitchFamily="34" charset="0"/>
              </a:rPr>
              <a:t>vụ</a:t>
            </a:r>
            <a:r>
              <a:rPr lang="en-US" sz="3200" dirty="0">
                <a:latin typeface="Arial" pitchFamily="34" charset="0"/>
                <a:cs typeface="Arial" pitchFamily="34" charset="0"/>
              </a:rPr>
              <a:t> </a:t>
            </a:r>
            <a:r>
              <a:rPr lang="en-US" sz="3200" dirty="0" err="1">
                <a:latin typeface="Arial" pitchFamily="34" charset="0"/>
                <a:cs typeface="Arial" pitchFamily="34" charset="0"/>
              </a:rPr>
              <a:t>tham</a:t>
            </a:r>
            <a:r>
              <a:rPr lang="en-US" sz="3200" dirty="0">
                <a:latin typeface="Arial" pitchFamily="34" charset="0"/>
                <a:cs typeface="Arial" pitchFamily="34" charset="0"/>
              </a:rPr>
              <a:t> </a:t>
            </a:r>
            <a:r>
              <a:rPr lang="en-US" sz="3200" dirty="0" err="1">
                <a:latin typeface="Arial" pitchFamily="34" charset="0"/>
                <a:cs typeface="Arial" pitchFamily="34" charset="0"/>
              </a:rPr>
              <a:t>gia</a:t>
            </a:r>
            <a:r>
              <a:rPr lang="en-US" sz="3200" dirty="0">
                <a:latin typeface="Arial" pitchFamily="34" charset="0"/>
                <a:cs typeface="Arial" pitchFamily="34" charset="0"/>
              </a:rPr>
              <a:t> </a:t>
            </a:r>
            <a:r>
              <a:rPr lang="en-US" sz="3200" dirty="0" err="1">
                <a:latin typeface="Arial" pitchFamily="34" charset="0"/>
                <a:cs typeface="Arial" pitchFamily="34" charset="0"/>
              </a:rPr>
              <a:t>vào</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chức</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hoạt</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bộ</a:t>
            </a:r>
            <a:r>
              <a:rPr lang="en-US" sz="3200" dirty="0">
                <a:latin typeface="Arial" pitchFamily="34" charset="0"/>
                <a:cs typeface="Arial" pitchFamily="34" charset="0"/>
              </a:rPr>
              <a:t> </a:t>
            </a:r>
            <a:r>
              <a:rPr lang="en-US" sz="3200" dirty="0" err="1">
                <a:latin typeface="Arial" pitchFamily="34" charset="0"/>
                <a:cs typeface="Arial" pitchFamily="34" charset="0"/>
              </a:rPr>
              <a:t>máy</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endParaRPr lang="en-US" sz="3200" b="1" dirty="0">
              <a:latin typeface="Arial" pitchFamily="34" charset="0"/>
              <a:cs typeface="Arial" pitchFamily="34" charset="0"/>
            </a:endParaRPr>
          </a:p>
        </p:txBody>
      </p:sp>
      <p:sp>
        <p:nvSpPr>
          <p:cNvPr id="6" name="Rounded Rectangle 5"/>
          <p:cNvSpPr/>
          <p:nvPr/>
        </p:nvSpPr>
        <p:spPr>
          <a:xfrm>
            <a:off x="133348" y="2608264"/>
            <a:ext cx="8877301" cy="1020418"/>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fontAlgn="auto">
              <a:spcBef>
                <a:spcPts val="0"/>
              </a:spcBef>
              <a:spcAft>
                <a:spcPts val="0"/>
              </a:spcAft>
              <a:defRPr/>
            </a:pPr>
            <a:r>
              <a:rPr lang="en-US" sz="3000" dirty="0" err="1">
                <a:latin typeface="Arial" pitchFamily="34" charset="0"/>
                <a:cs typeface="Arial" pitchFamily="34" charset="0"/>
              </a:rPr>
              <a:t>Thực</a:t>
            </a:r>
            <a:r>
              <a:rPr lang="en-US" sz="3000" dirty="0">
                <a:latin typeface="Arial" pitchFamily="34" charset="0"/>
                <a:cs typeface="Arial" pitchFamily="34" charset="0"/>
              </a:rPr>
              <a:t> </a:t>
            </a:r>
            <a:r>
              <a:rPr lang="en-US" sz="3000" dirty="0" err="1">
                <a:latin typeface="Arial" pitchFamily="34" charset="0"/>
                <a:cs typeface="Arial" pitchFamily="34" charset="0"/>
              </a:rPr>
              <a:t>hiện</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lang="en-US" sz="3000" dirty="0">
                <a:latin typeface="Arial" pitchFamily="34" charset="0"/>
                <a:cs typeface="Arial" pitchFamily="34" charset="0"/>
              </a:rPr>
              <a:t> </a:t>
            </a:r>
            <a:r>
              <a:rPr lang="en-US" sz="3000" dirty="0" err="1">
                <a:latin typeface="Arial" pitchFamily="34" charset="0"/>
                <a:cs typeface="Arial" pitchFamily="34" charset="0"/>
              </a:rPr>
              <a:t>sách</a:t>
            </a:r>
            <a:r>
              <a:rPr lang="en-US" sz="3000" dirty="0">
                <a:latin typeface="Arial" pitchFamily="34" charset="0"/>
                <a:cs typeface="Arial" pitchFamily="34" charset="0"/>
              </a:rPr>
              <a:t> </a:t>
            </a:r>
            <a:r>
              <a:rPr lang="en-US" sz="3000" dirty="0" err="1">
                <a:latin typeface="Arial" pitchFamily="34" charset="0"/>
                <a:cs typeface="Arial" pitchFamily="34" charset="0"/>
              </a:rPr>
              <a:t>đoàn</a:t>
            </a:r>
            <a:r>
              <a:rPr lang="en-US" sz="3000" dirty="0">
                <a:latin typeface="Arial" pitchFamily="34" charset="0"/>
                <a:cs typeface="Arial" pitchFamily="34" charset="0"/>
              </a:rPr>
              <a:t> </a:t>
            </a:r>
            <a:r>
              <a:rPr lang="en-US" sz="3000" dirty="0" err="1">
                <a:latin typeface="Arial" pitchFamily="34" charset="0"/>
                <a:cs typeface="Arial" pitchFamily="34" charset="0"/>
              </a:rPr>
              <a:t>kết</a:t>
            </a:r>
            <a:r>
              <a:rPr lang="en-US" sz="3000" dirty="0">
                <a:latin typeface="Arial" pitchFamily="34" charset="0"/>
                <a:cs typeface="Arial" pitchFamily="34" charset="0"/>
              </a:rPr>
              <a:t>, </a:t>
            </a:r>
            <a:r>
              <a:rPr lang="en-US" sz="3000" dirty="0" err="1">
                <a:latin typeface="Arial" pitchFamily="34" charset="0"/>
                <a:cs typeface="Arial" pitchFamily="34" charset="0"/>
              </a:rPr>
              <a:t>tương</a:t>
            </a:r>
            <a:r>
              <a:rPr lang="en-US" sz="3000" dirty="0">
                <a:latin typeface="Arial" pitchFamily="34" charset="0"/>
                <a:cs typeface="Arial" pitchFamily="34" charset="0"/>
              </a:rPr>
              <a:t> </a:t>
            </a:r>
            <a:r>
              <a:rPr lang="en-US" sz="3000" dirty="0" err="1">
                <a:latin typeface="Arial" pitchFamily="34" charset="0"/>
                <a:cs typeface="Arial" pitchFamily="34" charset="0"/>
              </a:rPr>
              <a:t>trợ</a:t>
            </a:r>
            <a:r>
              <a:rPr lang="en-US" sz="3000" dirty="0">
                <a:latin typeface="Arial" pitchFamily="34" charset="0"/>
                <a:cs typeface="Arial" pitchFamily="34" charset="0"/>
              </a:rPr>
              <a:t> </a:t>
            </a:r>
            <a:r>
              <a:rPr lang="en-US" sz="3000" dirty="0" err="1">
                <a:latin typeface="Arial" pitchFamily="34" charset="0"/>
                <a:cs typeface="Arial" pitchFamily="34" charset="0"/>
              </a:rPr>
              <a:t>giữa</a:t>
            </a:r>
            <a:r>
              <a:rPr lang="en-US" sz="3000" dirty="0">
                <a:latin typeface="Arial" pitchFamily="34" charset="0"/>
                <a:cs typeface="Arial" pitchFamily="34" charset="0"/>
              </a:rPr>
              <a:t> </a:t>
            </a:r>
            <a:r>
              <a:rPr lang="en-US" sz="3000" dirty="0" err="1">
                <a:latin typeface="Arial" pitchFamily="34" charset="0"/>
                <a:cs typeface="Arial" pitchFamily="34" charset="0"/>
              </a:rPr>
              <a:t>các</a:t>
            </a:r>
            <a:r>
              <a:rPr lang="en-US" sz="3000" dirty="0">
                <a:latin typeface="Arial" pitchFamily="34" charset="0"/>
                <a:cs typeface="Arial" pitchFamily="34" charset="0"/>
              </a:rPr>
              <a:t> </a:t>
            </a:r>
            <a:r>
              <a:rPr lang="en-US" sz="3000" dirty="0" err="1">
                <a:latin typeface="Arial" pitchFamily="34" charset="0"/>
                <a:cs typeface="Arial" pitchFamily="34" charset="0"/>
              </a:rPr>
              <a:t>dt</a:t>
            </a:r>
            <a:r>
              <a:rPr lang="en-US" sz="3000" dirty="0">
                <a:latin typeface="Arial" pitchFamily="34" charset="0"/>
                <a:cs typeface="Arial" pitchFamily="34" charset="0"/>
              </a:rPr>
              <a:t>, </a:t>
            </a:r>
            <a:r>
              <a:rPr lang="en-US" sz="3000" dirty="0" err="1">
                <a:latin typeface="Arial" pitchFamily="34" charset="0"/>
                <a:cs typeface="Arial" pitchFamily="34" charset="0"/>
              </a:rPr>
              <a:t>nghiêm</a:t>
            </a:r>
            <a:r>
              <a:rPr lang="en-US" sz="3000" dirty="0">
                <a:latin typeface="Arial" pitchFamily="34" charset="0"/>
                <a:cs typeface="Arial" pitchFamily="34" charset="0"/>
              </a:rPr>
              <a:t> </a:t>
            </a:r>
            <a:r>
              <a:rPr lang="en-US" sz="3000" dirty="0" err="1">
                <a:latin typeface="Arial" pitchFamily="34" charset="0"/>
                <a:cs typeface="Arial" pitchFamily="34" charset="0"/>
              </a:rPr>
              <a:t>cấm</a:t>
            </a:r>
            <a:r>
              <a:rPr lang="en-US" sz="3000" dirty="0">
                <a:latin typeface="Arial" pitchFamily="34" charset="0"/>
                <a:cs typeface="Arial" pitchFamily="34" charset="0"/>
              </a:rPr>
              <a:t> </a:t>
            </a:r>
            <a:r>
              <a:rPr lang="en-US" sz="3000" dirty="0" err="1">
                <a:latin typeface="Arial" pitchFamily="34" charset="0"/>
                <a:cs typeface="Arial" pitchFamily="34" charset="0"/>
              </a:rPr>
              <a:t>các</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vi </a:t>
            </a:r>
            <a:r>
              <a:rPr lang="en-US" sz="3000" dirty="0" err="1">
                <a:latin typeface="Arial" pitchFamily="34" charset="0"/>
                <a:cs typeface="Arial" pitchFamily="34" charset="0"/>
              </a:rPr>
              <a:t>kỳ</a:t>
            </a:r>
            <a:r>
              <a:rPr lang="en-US" sz="3000" dirty="0">
                <a:latin typeface="Arial" pitchFamily="34" charset="0"/>
                <a:cs typeface="Arial" pitchFamily="34" charset="0"/>
              </a:rPr>
              <a:t> </a:t>
            </a:r>
            <a:r>
              <a:rPr lang="en-US" sz="3000" dirty="0" err="1">
                <a:latin typeface="Arial" pitchFamily="34" charset="0"/>
                <a:cs typeface="Arial" pitchFamily="34" charset="0"/>
              </a:rPr>
              <a:t>thị</a:t>
            </a:r>
            <a:r>
              <a:rPr lang="en-US" sz="3000" dirty="0">
                <a:latin typeface="Arial" pitchFamily="34" charset="0"/>
                <a:cs typeface="Arial" pitchFamily="34" charset="0"/>
              </a:rPr>
              <a:t>, chia </a:t>
            </a:r>
            <a:r>
              <a:rPr lang="en-US" sz="3000" dirty="0" err="1">
                <a:latin typeface="Arial" pitchFamily="34" charset="0"/>
                <a:cs typeface="Arial" pitchFamily="34" charset="0"/>
              </a:rPr>
              <a:t>rẽ</a:t>
            </a:r>
            <a:r>
              <a:rPr lang="en-US" sz="3000" dirty="0">
                <a:latin typeface="Arial" pitchFamily="34" charset="0"/>
                <a:cs typeface="Arial" pitchFamily="34" charset="0"/>
              </a:rPr>
              <a:t> </a:t>
            </a:r>
            <a:r>
              <a:rPr lang="en-US" sz="3000" dirty="0" err="1">
                <a:latin typeface="Arial" pitchFamily="34" charset="0"/>
                <a:cs typeface="Arial" pitchFamily="34" charset="0"/>
              </a:rPr>
              <a:t>dt</a:t>
            </a:r>
            <a:endParaRPr lang="vi-VN" sz="3000" b="1" dirty="0">
              <a:cs typeface="Arial" pitchFamily="34" charset="0"/>
            </a:endParaRPr>
          </a:p>
        </p:txBody>
      </p:sp>
      <p:sp>
        <p:nvSpPr>
          <p:cNvPr id="7" name="Rounded Rectangle 6"/>
          <p:cNvSpPr/>
          <p:nvPr/>
        </p:nvSpPr>
        <p:spPr>
          <a:xfrm>
            <a:off x="136523" y="3724275"/>
            <a:ext cx="8877301" cy="987425"/>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fontAlgn="auto">
              <a:spcBef>
                <a:spcPts val="0"/>
              </a:spcBef>
              <a:spcAft>
                <a:spcPts val="0"/>
              </a:spcAft>
              <a:defRPr/>
            </a:pP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dùng</a:t>
            </a:r>
            <a:r>
              <a:rPr lang="en-US" sz="3200" dirty="0">
                <a:latin typeface="Arial" pitchFamily="34" charset="0"/>
                <a:cs typeface="Arial" pitchFamily="34" charset="0"/>
              </a:rPr>
              <a:t> </a:t>
            </a:r>
            <a:r>
              <a:rPr lang="en-US" sz="3200" dirty="0" err="1">
                <a:latin typeface="Arial" pitchFamily="34" charset="0"/>
                <a:cs typeface="Arial" pitchFamily="34" charset="0"/>
              </a:rPr>
              <a:t>tiếng</a:t>
            </a:r>
            <a:r>
              <a:rPr lang="en-US" sz="3200" dirty="0">
                <a:latin typeface="Arial" pitchFamily="34" charset="0"/>
                <a:cs typeface="Arial" pitchFamily="34" charset="0"/>
              </a:rPr>
              <a:t> </a:t>
            </a:r>
            <a:r>
              <a:rPr lang="en-US" sz="3200" dirty="0" err="1">
                <a:latin typeface="Arial" pitchFamily="34" charset="0"/>
                <a:cs typeface="Arial" pitchFamily="34" charset="0"/>
              </a:rPr>
              <a:t>nói</a:t>
            </a:r>
            <a:r>
              <a:rPr lang="en-US" sz="3200" dirty="0">
                <a:latin typeface="Arial" pitchFamily="34" charset="0"/>
                <a:cs typeface="Arial" pitchFamily="34" charset="0"/>
              </a:rPr>
              <a:t>, </a:t>
            </a:r>
            <a:r>
              <a:rPr lang="en-US" sz="3200" dirty="0" err="1">
                <a:latin typeface="Arial" pitchFamily="34" charset="0"/>
                <a:cs typeface="Arial" pitchFamily="34" charset="0"/>
              </a:rPr>
              <a:t>chữ</a:t>
            </a:r>
            <a:r>
              <a:rPr lang="en-US" sz="3200" dirty="0">
                <a:latin typeface="Arial" pitchFamily="34" charset="0"/>
                <a:cs typeface="Arial" pitchFamily="34" charset="0"/>
              </a:rPr>
              <a:t> </a:t>
            </a:r>
            <a:r>
              <a:rPr lang="en-US" sz="3200" dirty="0" err="1">
                <a:latin typeface="Arial" pitchFamily="34" charset="0"/>
                <a:cs typeface="Arial" pitchFamily="34" charset="0"/>
              </a:rPr>
              <a:t>viết</a:t>
            </a:r>
            <a:r>
              <a:rPr lang="en-US" sz="3200" dirty="0">
                <a:latin typeface="Arial" pitchFamily="34" charset="0"/>
                <a:cs typeface="Arial" pitchFamily="34" charset="0"/>
              </a:rPr>
              <a:t>, </a:t>
            </a:r>
            <a:r>
              <a:rPr lang="en-US" sz="3200" dirty="0" err="1">
                <a:latin typeface="Arial" pitchFamily="34" charset="0"/>
                <a:cs typeface="Arial" pitchFamily="34" charset="0"/>
              </a:rPr>
              <a:t>giữ</a:t>
            </a:r>
            <a:r>
              <a:rPr lang="en-US" sz="3200" dirty="0">
                <a:latin typeface="Arial" pitchFamily="34" charset="0"/>
                <a:cs typeface="Arial" pitchFamily="34" charset="0"/>
              </a:rPr>
              <a:t> </a:t>
            </a:r>
            <a:r>
              <a:rPr lang="en-US" sz="3200" dirty="0" err="1">
                <a:latin typeface="Arial" pitchFamily="34" charset="0"/>
                <a:cs typeface="Arial" pitchFamily="34" charset="0"/>
              </a:rPr>
              <a:t>gìn</a:t>
            </a:r>
            <a:r>
              <a:rPr lang="en-US" sz="3200" dirty="0">
                <a:latin typeface="Arial" pitchFamily="34" charset="0"/>
                <a:cs typeface="Arial" pitchFamily="34" charset="0"/>
              </a:rPr>
              <a:t> </a:t>
            </a:r>
            <a:r>
              <a:rPr lang="en-US" sz="3200" dirty="0" err="1">
                <a:latin typeface="Arial" pitchFamily="34" charset="0"/>
                <a:cs typeface="Arial" pitchFamily="34" charset="0"/>
              </a:rPr>
              <a:t>bản</a:t>
            </a:r>
            <a:r>
              <a:rPr lang="en-US" sz="3200" dirty="0">
                <a:latin typeface="Arial" pitchFamily="34" charset="0"/>
                <a:cs typeface="Arial" pitchFamily="34" charset="0"/>
              </a:rPr>
              <a:t> </a:t>
            </a:r>
            <a:r>
              <a:rPr lang="en-US" sz="3200" dirty="0" err="1">
                <a:latin typeface="Arial" pitchFamily="34" charset="0"/>
                <a:cs typeface="Arial" pitchFamily="34" charset="0"/>
              </a:rPr>
              <a:t>sắc</a:t>
            </a:r>
            <a:r>
              <a:rPr lang="en-US" sz="3200" dirty="0">
                <a:latin typeface="Arial" pitchFamily="34" charset="0"/>
                <a:cs typeface="Arial" pitchFamily="34" charset="0"/>
              </a:rPr>
              <a:t> </a:t>
            </a:r>
            <a:r>
              <a:rPr lang="en-US" sz="3200" dirty="0" err="1">
                <a:latin typeface="Arial" pitchFamily="34" charset="0"/>
                <a:cs typeface="Arial" pitchFamily="34" charset="0"/>
              </a:rPr>
              <a:t>dt.</a:t>
            </a:r>
            <a:r>
              <a:rPr lang="en-US" sz="3200" dirty="0">
                <a:latin typeface="Arial" pitchFamily="34" charset="0"/>
                <a:cs typeface="Arial" pitchFamily="34" charset="0"/>
              </a:rPr>
              <a:t>..,</a:t>
            </a:r>
            <a:r>
              <a:rPr lang="en-US" sz="3200" dirty="0" err="1">
                <a:latin typeface="Arial" pitchFamily="34" charset="0"/>
                <a:cs typeface="Arial" pitchFamily="34" charset="0"/>
              </a:rPr>
              <a:t>truyền</a:t>
            </a:r>
            <a:r>
              <a:rPr lang="en-US" sz="3200" dirty="0">
                <a:latin typeface="Arial" pitchFamily="34" charset="0"/>
                <a:cs typeface="Arial" pitchFamily="34" charset="0"/>
              </a:rPr>
              <a:t> </a:t>
            </a:r>
            <a:r>
              <a:rPr lang="en-US" sz="3200" dirty="0" err="1">
                <a:latin typeface="Arial" pitchFamily="34" charset="0"/>
                <a:cs typeface="Arial" pitchFamily="34" charset="0"/>
              </a:rPr>
              <a:t>thống</a:t>
            </a:r>
            <a:r>
              <a:rPr lang="en-US" sz="3200" dirty="0">
                <a:latin typeface="Arial" pitchFamily="34" charset="0"/>
                <a:cs typeface="Arial" pitchFamily="34" charset="0"/>
              </a:rPr>
              <a:t> VH </a:t>
            </a:r>
            <a:r>
              <a:rPr lang="en-US" sz="3200" dirty="0" err="1">
                <a:latin typeface="Arial" pitchFamily="34" charset="0"/>
                <a:cs typeface="Arial" pitchFamily="34" charset="0"/>
              </a:rPr>
              <a:t>tốt</a:t>
            </a:r>
            <a:r>
              <a:rPr lang="en-US" sz="3200" dirty="0">
                <a:latin typeface="Arial" pitchFamily="34" charset="0"/>
                <a:cs typeface="Arial" pitchFamily="34" charset="0"/>
              </a:rPr>
              <a:t> </a:t>
            </a:r>
            <a:r>
              <a:rPr lang="en-US" sz="3200" dirty="0" err="1">
                <a:latin typeface="Arial" pitchFamily="34" charset="0"/>
                <a:cs typeface="Arial" pitchFamily="34" charset="0"/>
              </a:rPr>
              <a:t>đẹp</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dt</a:t>
            </a:r>
            <a:r>
              <a:rPr lang="en-US" sz="3200" dirty="0">
                <a:latin typeface="Arial" pitchFamily="34" charset="0"/>
                <a:cs typeface="Arial" pitchFamily="34" charset="0"/>
              </a:rPr>
              <a:t> </a:t>
            </a:r>
            <a:r>
              <a:rPr lang="en-US" sz="3200" dirty="0" err="1">
                <a:latin typeface="Arial" pitchFamily="34" charset="0"/>
                <a:cs typeface="Arial" pitchFamily="34" charset="0"/>
              </a:rPr>
              <a:t>mình</a:t>
            </a:r>
            <a:r>
              <a:rPr lang="en-US" sz="3200" dirty="0">
                <a:latin typeface="Arial" pitchFamily="34" charset="0"/>
                <a:cs typeface="Arial" pitchFamily="34" charset="0"/>
              </a:rPr>
              <a:t>.</a:t>
            </a:r>
            <a:endParaRPr lang="vi-VN" sz="3200" b="1" dirty="0">
              <a:cs typeface="Arial" pitchFamily="34" charset="0"/>
            </a:endParaRP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a:solidFill>
                  <a:srgbClr val="C00000"/>
                </a:solidFill>
                <a:latin typeface="Arial" pitchFamily="34" charset="0"/>
                <a:cs typeface="Arial" pitchFamily="34" charset="0"/>
              </a:rPr>
              <a:t>3/ </a:t>
            </a:r>
            <a:r>
              <a:rPr lang="vi-VN" dirty="0">
                <a:solidFill>
                  <a:srgbClr val="C00000"/>
                </a:solidFill>
                <a:cs typeface="Arial" pitchFamily="34" charset="0"/>
              </a:rPr>
              <a:t>Bộ máy Nhà nước C</a:t>
            </a:r>
            <a:r>
              <a:rPr lang="en-US" dirty="0">
                <a:solidFill>
                  <a:srgbClr val="C00000"/>
                </a:solidFill>
                <a:latin typeface="Arial" pitchFamily="34" charset="0"/>
                <a:cs typeface="Arial" pitchFamily="34" charset="0"/>
              </a:rPr>
              <a:t>H XH CN </a:t>
            </a:r>
            <a:r>
              <a:rPr lang="en-US" dirty="0" smtClean="0">
                <a:solidFill>
                  <a:srgbClr val="C00000"/>
                </a:solidFill>
                <a:latin typeface="Arial" pitchFamily="34" charset="0"/>
                <a:cs typeface="Arial" pitchFamily="34" charset="0"/>
              </a:rPr>
              <a:t>VN</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20</a:t>
            </a:fld>
            <a:endParaRPr/>
          </a:p>
        </p:txBody>
      </p:sp>
      <p:sp>
        <p:nvSpPr>
          <p:cNvPr id="5" name="Rounded Rectangle 4"/>
          <p:cNvSpPr/>
          <p:nvPr/>
        </p:nvSpPr>
        <p:spPr>
          <a:xfrm>
            <a:off x="203200" y="1069975"/>
            <a:ext cx="3403600" cy="67062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3.1/ </a:t>
            </a:r>
            <a:r>
              <a:rPr lang="en-US" sz="3200" b="1" dirty="0" err="1">
                <a:latin typeface="Arial" pitchFamily="34" charset="0"/>
                <a:cs typeface="Arial" pitchFamily="34" charset="0"/>
              </a:rPr>
              <a:t>Khái</a:t>
            </a:r>
            <a:r>
              <a:rPr lang="en-US" sz="3200" b="1" dirty="0">
                <a:latin typeface="Arial" pitchFamily="34" charset="0"/>
                <a:cs typeface="Arial" pitchFamily="34" charset="0"/>
              </a:rPr>
              <a:t> </a:t>
            </a:r>
            <a:r>
              <a:rPr lang="en-US" sz="3200" b="1" dirty="0" err="1">
                <a:latin typeface="Arial" pitchFamily="34" charset="0"/>
                <a:cs typeface="Arial" pitchFamily="34" charset="0"/>
              </a:rPr>
              <a:t>niệm</a:t>
            </a:r>
            <a:endParaRPr lang="en-US" sz="3200" b="1" dirty="0">
              <a:latin typeface="Arial" pitchFamily="34" charset="0"/>
              <a:cs typeface="Arial" pitchFamily="34" charset="0"/>
            </a:endParaRPr>
          </a:p>
        </p:txBody>
      </p:sp>
      <p:sp>
        <p:nvSpPr>
          <p:cNvPr id="6" name="Rounded Rectangle 5"/>
          <p:cNvSpPr/>
          <p:nvPr/>
        </p:nvSpPr>
        <p:spPr>
          <a:xfrm>
            <a:off x="203200" y="1933575"/>
            <a:ext cx="8826500" cy="263842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lgn="just" fontAlgn="auto">
              <a:spcBef>
                <a:spcPts val="0"/>
              </a:spcBef>
              <a:spcAft>
                <a:spcPts val="0"/>
              </a:spcAft>
              <a:defRPr/>
            </a:pPr>
            <a:r>
              <a:rPr lang="en-US" sz="3200" dirty="0" err="1">
                <a:latin typeface="Arial" pitchFamily="34" charset="0"/>
                <a:cs typeface="Arial" pitchFamily="34" charset="0"/>
              </a:rPr>
              <a:t>Bộ</a:t>
            </a:r>
            <a:r>
              <a:rPr lang="en-US" sz="3200" dirty="0">
                <a:latin typeface="Arial" pitchFamily="34" charset="0"/>
                <a:cs typeface="Arial" pitchFamily="34" charset="0"/>
              </a:rPr>
              <a:t> </a:t>
            </a:r>
            <a:r>
              <a:rPr lang="en-US" sz="3200" dirty="0" err="1">
                <a:latin typeface="Arial" pitchFamily="34" charset="0"/>
                <a:cs typeface="Arial" pitchFamily="34" charset="0"/>
              </a:rPr>
              <a:t>máy</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tổng</a:t>
            </a:r>
            <a:r>
              <a:rPr lang="en-US" sz="3200" dirty="0">
                <a:latin typeface="Arial" pitchFamily="34" charset="0"/>
                <a:cs typeface="Arial" pitchFamily="34" charset="0"/>
              </a:rPr>
              <a:t> </a:t>
            </a:r>
            <a:r>
              <a:rPr lang="en-US" sz="3200" dirty="0" err="1">
                <a:latin typeface="Arial" pitchFamily="34" charset="0"/>
                <a:cs typeface="Arial" pitchFamily="34" charset="0"/>
              </a:rPr>
              <a:t>thể</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b="1" dirty="0" err="1">
                <a:solidFill>
                  <a:srgbClr val="FF0000"/>
                </a:solidFill>
                <a:latin typeface="Arial" pitchFamily="34" charset="0"/>
                <a:cs typeface="Arial" pitchFamily="34" charset="0"/>
              </a:rPr>
              <a:t>từ</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trung</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ương</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đến</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địa</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phương</a:t>
            </a:r>
            <a:r>
              <a:rPr lang="en-US" sz="3200" b="1" dirty="0">
                <a:solidFill>
                  <a:srgbClr val="FF0000"/>
                </a:solidFill>
                <a:latin typeface="Arial" pitchFamily="34" charset="0"/>
                <a:cs typeface="Arial" pitchFamily="34" charset="0"/>
              </a:rPr>
              <a:t> </a:t>
            </a:r>
            <a:r>
              <a:rPr lang="en-US" sz="3200" dirty="0" err="1">
                <a:latin typeface="Arial" pitchFamily="34" charset="0"/>
                <a:cs typeface="Arial" pitchFamily="34" charset="0"/>
              </a:rPr>
              <a:t>được</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chức</a:t>
            </a:r>
            <a:r>
              <a:rPr lang="en-US" sz="3200" dirty="0">
                <a:latin typeface="Arial" pitchFamily="34" charset="0"/>
                <a:cs typeface="Arial" pitchFamily="34" charset="0"/>
              </a:rPr>
              <a:t> </a:t>
            </a:r>
            <a:r>
              <a:rPr lang="en-US" sz="3200" dirty="0" err="1">
                <a:latin typeface="Arial" pitchFamily="34" charset="0"/>
                <a:cs typeface="Arial" pitchFamily="34" charset="0"/>
              </a:rPr>
              <a:t>theo</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nguyên</a:t>
            </a:r>
            <a:r>
              <a:rPr lang="en-US" sz="3200" dirty="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chung</a:t>
            </a:r>
            <a:r>
              <a:rPr lang="en-US" sz="3200" dirty="0">
                <a:latin typeface="Arial" pitchFamily="34" charset="0"/>
                <a:cs typeface="Arial" pitchFamily="34" charset="0"/>
              </a:rPr>
              <a:t>, </a:t>
            </a:r>
            <a:r>
              <a:rPr lang="en-US" sz="3200" dirty="0" err="1">
                <a:latin typeface="Arial" pitchFamily="34" charset="0"/>
                <a:cs typeface="Arial" pitchFamily="34" charset="0"/>
              </a:rPr>
              <a:t>thống</a:t>
            </a:r>
            <a:r>
              <a:rPr lang="en-US" sz="3200" dirty="0">
                <a:latin typeface="Arial" pitchFamily="34" charset="0"/>
                <a:cs typeface="Arial" pitchFamily="34" charset="0"/>
              </a:rPr>
              <a:t> </a:t>
            </a:r>
            <a:r>
              <a:rPr lang="en-US" sz="3200" dirty="0" err="1">
                <a:latin typeface="Arial" pitchFamily="34" charset="0"/>
                <a:cs typeface="Arial" pitchFamily="34" charset="0"/>
              </a:rPr>
              <a:t>nhất</a:t>
            </a:r>
            <a:r>
              <a:rPr lang="en-US" sz="3200" dirty="0">
                <a:latin typeface="Arial" pitchFamily="34" charset="0"/>
                <a:cs typeface="Arial" pitchFamily="34" charset="0"/>
              </a:rPr>
              <a:t>, </a:t>
            </a:r>
            <a:r>
              <a:rPr lang="en-US" sz="3200" dirty="0" err="1">
                <a:latin typeface="Arial" pitchFamily="34" charset="0"/>
                <a:cs typeface="Arial" pitchFamily="34" charset="0"/>
              </a:rPr>
              <a:t>tạo</a:t>
            </a:r>
            <a:r>
              <a:rPr lang="en-US" sz="3200" dirty="0">
                <a:latin typeface="Arial" pitchFamily="34" charset="0"/>
                <a:cs typeface="Arial" pitchFamily="34" charset="0"/>
              </a:rPr>
              <a:t> </a:t>
            </a:r>
            <a:r>
              <a:rPr lang="en-US" sz="3200" dirty="0" err="1">
                <a:latin typeface="Arial" pitchFamily="34" charset="0"/>
                <a:cs typeface="Arial" pitchFamily="34" charset="0"/>
              </a:rPr>
              <a:t>thành</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đồng</a:t>
            </a:r>
            <a:r>
              <a:rPr lang="en-US" sz="3200" dirty="0">
                <a:latin typeface="Arial" pitchFamily="34" charset="0"/>
                <a:cs typeface="Arial" pitchFamily="34" charset="0"/>
              </a:rPr>
              <a:t> </a:t>
            </a:r>
            <a:r>
              <a:rPr lang="en-US" sz="3200" dirty="0" err="1">
                <a:latin typeface="Arial" pitchFamily="34" charset="0"/>
                <a:cs typeface="Arial" pitchFamily="34" charset="0"/>
              </a:rPr>
              <a:t>bộ</a:t>
            </a:r>
            <a:r>
              <a:rPr lang="en-US" sz="3200" dirty="0">
                <a:latin typeface="Arial" pitchFamily="34" charset="0"/>
                <a:cs typeface="Arial" pitchFamily="34" charset="0"/>
              </a:rPr>
              <a:t> </a:t>
            </a:r>
            <a:r>
              <a:rPr lang="en-US" sz="3200" b="1" dirty="0" err="1">
                <a:solidFill>
                  <a:srgbClr val="FF0000"/>
                </a:solidFill>
                <a:latin typeface="Arial" pitchFamily="34" charset="0"/>
                <a:cs typeface="Arial" pitchFamily="34" charset="0"/>
              </a:rPr>
              <a:t>để</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thực</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hiện</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các</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chức</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năng</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và</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nhiệm</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vụ</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của</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nhà</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nước</a:t>
            </a:r>
            <a:endParaRPr lang="vi-VN" sz="3200" b="1" dirty="0">
              <a:solidFill>
                <a:srgbClr val="FF0000"/>
              </a:solidFill>
              <a:cs typeface="Arial" pitchFamily="34" charset="0"/>
            </a:endParaRPr>
          </a:p>
        </p:txBody>
      </p:sp>
    </p:spTree>
    <p:extLst>
      <p:ext uri="{BB962C8B-B14F-4D97-AF65-F5344CB8AC3E}">
        <p14:creationId xmlns:p14="http://schemas.microsoft.com/office/powerpoint/2010/main" val="172468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a:solidFill>
                  <a:srgbClr val="C00000"/>
                </a:solidFill>
                <a:latin typeface="Arial" pitchFamily="34" charset="0"/>
                <a:cs typeface="Arial" pitchFamily="34" charset="0"/>
              </a:rPr>
              <a:t>3/ </a:t>
            </a:r>
            <a:r>
              <a:rPr lang="vi-VN" dirty="0">
                <a:solidFill>
                  <a:srgbClr val="C00000"/>
                </a:solidFill>
                <a:cs typeface="Arial" pitchFamily="34" charset="0"/>
              </a:rPr>
              <a:t>Bộ máy Nhà nước C</a:t>
            </a:r>
            <a:r>
              <a:rPr lang="en-US" dirty="0">
                <a:solidFill>
                  <a:srgbClr val="C00000"/>
                </a:solidFill>
                <a:latin typeface="Arial" pitchFamily="34" charset="0"/>
                <a:cs typeface="Arial" pitchFamily="34" charset="0"/>
              </a:rPr>
              <a:t>H XH CN </a:t>
            </a:r>
            <a:r>
              <a:rPr lang="en-US" dirty="0" smtClean="0">
                <a:solidFill>
                  <a:srgbClr val="C00000"/>
                </a:solidFill>
                <a:latin typeface="Arial" pitchFamily="34" charset="0"/>
                <a:cs typeface="Arial" pitchFamily="34" charset="0"/>
              </a:rPr>
              <a:t>VN</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21</a:t>
            </a:fld>
            <a:endParaRPr/>
          </a:p>
        </p:txBody>
      </p:sp>
      <p:sp>
        <p:nvSpPr>
          <p:cNvPr id="7" name="Rounded Rectangle 6"/>
          <p:cNvSpPr/>
          <p:nvPr/>
        </p:nvSpPr>
        <p:spPr>
          <a:xfrm>
            <a:off x="125412" y="1069975"/>
            <a:ext cx="9140825" cy="939800"/>
          </a:xfrm>
          <a:prstGeom prst="roundRect">
            <a:avLst>
              <a:gd name="adj" fmla="val 23119"/>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3.2/ </a:t>
            </a:r>
            <a:r>
              <a:rPr lang="en-US" sz="3200" b="1" dirty="0" err="1">
                <a:latin typeface="Arial" pitchFamily="34" charset="0"/>
                <a:cs typeface="Arial" pitchFamily="34" charset="0"/>
              </a:rPr>
              <a:t>Các</a:t>
            </a:r>
            <a:r>
              <a:rPr lang="en-US" sz="3200" b="1" dirty="0">
                <a:latin typeface="Arial" pitchFamily="34" charset="0"/>
                <a:cs typeface="Arial" pitchFamily="34" charset="0"/>
              </a:rPr>
              <a:t> </a:t>
            </a:r>
            <a:r>
              <a:rPr lang="en-US" sz="3200" b="1" dirty="0" err="1">
                <a:latin typeface="Arial" pitchFamily="34" charset="0"/>
                <a:cs typeface="Arial" pitchFamily="34" charset="0"/>
              </a:rPr>
              <a:t>loại</a:t>
            </a:r>
            <a:r>
              <a:rPr lang="en-US" sz="3200" b="1" dirty="0">
                <a:latin typeface="Arial" pitchFamily="34" charset="0"/>
                <a:cs typeface="Arial" pitchFamily="34" charset="0"/>
              </a:rPr>
              <a:t> </a:t>
            </a:r>
            <a:r>
              <a:rPr lang="en-US" sz="3200" b="1" dirty="0" err="1">
                <a:latin typeface="Arial" pitchFamily="34" charset="0"/>
                <a:cs typeface="Arial" pitchFamily="34" charset="0"/>
              </a:rPr>
              <a:t>cơ</a:t>
            </a:r>
            <a:r>
              <a:rPr lang="en-US" sz="3200" b="1" dirty="0">
                <a:latin typeface="Arial" pitchFamily="34" charset="0"/>
                <a:cs typeface="Arial" pitchFamily="34" charset="0"/>
              </a:rPr>
              <a:t> </a:t>
            </a:r>
            <a:r>
              <a:rPr lang="en-US" sz="3200" b="1" dirty="0" err="1">
                <a:latin typeface="Arial" pitchFamily="34" charset="0"/>
                <a:cs typeface="Arial" pitchFamily="34" charset="0"/>
              </a:rPr>
              <a:t>quan</a:t>
            </a:r>
            <a:r>
              <a:rPr lang="en-US" sz="3200" b="1" dirty="0">
                <a:latin typeface="Arial" pitchFamily="34" charset="0"/>
                <a:cs typeface="Arial" pitchFamily="34" charset="0"/>
              </a:rPr>
              <a:t> </a:t>
            </a:r>
            <a:r>
              <a:rPr lang="en-US" sz="3200" b="1" dirty="0" err="1">
                <a:latin typeface="Arial" pitchFamily="34" charset="0"/>
                <a:cs typeface="Arial" pitchFamily="34" charset="0"/>
              </a:rPr>
              <a:t>nhà</a:t>
            </a:r>
            <a:r>
              <a:rPr lang="en-US" sz="3200" b="1" dirty="0">
                <a:latin typeface="Arial" pitchFamily="34" charset="0"/>
                <a:cs typeface="Arial" pitchFamily="34" charset="0"/>
              </a:rPr>
              <a:t> </a:t>
            </a:r>
            <a:r>
              <a:rPr lang="en-US" sz="3200" b="1" dirty="0" err="1">
                <a:latin typeface="Arial" pitchFamily="34" charset="0"/>
                <a:cs typeface="Arial" pitchFamily="34" charset="0"/>
              </a:rPr>
              <a:t>nước</a:t>
            </a:r>
            <a:r>
              <a:rPr lang="en-US" sz="3200" b="1" dirty="0">
                <a:latin typeface="Arial" pitchFamily="34" charset="0"/>
                <a:cs typeface="Arial" pitchFamily="34" charset="0"/>
              </a:rPr>
              <a:t> </a:t>
            </a:r>
            <a:r>
              <a:rPr lang="en-US" sz="3200" b="1" dirty="0" err="1">
                <a:latin typeface="Arial" pitchFamily="34" charset="0"/>
                <a:cs typeface="Arial" pitchFamily="34" charset="0"/>
              </a:rPr>
              <a:t>trong</a:t>
            </a:r>
            <a:r>
              <a:rPr lang="en-US" sz="3200" b="1" dirty="0">
                <a:latin typeface="Arial" pitchFamily="34" charset="0"/>
                <a:cs typeface="Arial" pitchFamily="34" charset="0"/>
              </a:rPr>
              <a:t> </a:t>
            </a:r>
            <a:r>
              <a:rPr lang="en-US" sz="3200" b="1" dirty="0" err="1">
                <a:latin typeface="Arial" pitchFamily="34" charset="0"/>
                <a:cs typeface="Arial" pitchFamily="34" charset="0"/>
              </a:rPr>
              <a:t>bộ</a:t>
            </a:r>
            <a:r>
              <a:rPr lang="en-US" sz="3200" b="1" dirty="0">
                <a:latin typeface="Arial" pitchFamily="34" charset="0"/>
                <a:cs typeface="Arial" pitchFamily="34" charset="0"/>
              </a:rPr>
              <a:t> </a:t>
            </a:r>
            <a:r>
              <a:rPr lang="en-US" sz="3200" b="1" dirty="0" err="1">
                <a:latin typeface="Arial" pitchFamily="34" charset="0"/>
                <a:cs typeface="Arial" pitchFamily="34" charset="0"/>
              </a:rPr>
              <a:t>máy</a:t>
            </a:r>
            <a:r>
              <a:rPr lang="en-US" sz="3200" b="1" dirty="0">
                <a:latin typeface="Arial" pitchFamily="34" charset="0"/>
                <a:cs typeface="Arial" pitchFamily="34" charset="0"/>
              </a:rPr>
              <a:t> </a:t>
            </a:r>
            <a:r>
              <a:rPr lang="en-US" sz="3200" b="1" dirty="0" err="1">
                <a:latin typeface="Arial" pitchFamily="34" charset="0"/>
                <a:cs typeface="Arial" pitchFamily="34" charset="0"/>
              </a:rPr>
              <a:t>nhà</a:t>
            </a:r>
            <a:r>
              <a:rPr lang="en-US" sz="3200" b="1" dirty="0">
                <a:latin typeface="Arial" pitchFamily="34" charset="0"/>
                <a:cs typeface="Arial" pitchFamily="34" charset="0"/>
              </a:rPr>
              <a:t> </a:t>
            </a:r>
            <a:r>
              <a:rPr lang="en-US" sz="3200" b="1" dirty="0" err="1">
                <a:latin typeface="Arial" pitchFamily="34" charset="0"/>
                <a:cs typeface="Arial" pitchFamily="34" charset="0"/>
              </a:rPr>
              <a:t>nước</a:t>
            </a:r>
            <a:r>
              <a:rPr lang="en-US" sz="3200" b="1" dirty="0">
                <a:latin typeface="Arial" pitchFamily="34" charset="0"/>
                <a:cs typeface="Arial" pitchFamily="34" charset="0"/>
              </a:rPr>
              <a:t> </a:t>
            </a:r>
          </a:p>
        </p:txBody>
      </p:sp>
      <p:sp>
        <p:nvSpPr>
          <p:cNvPr id="8" name="Rounded Rectangle 7"/>
          <p:cNvSpPr/>
          <p:nvPr/>
        </p:nvSpPr>
        <p:spPr>
          <a:xfrm>
            <a:off x="125412" y="2065338"/>
            <a:ext cx="2133600" cy="19875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just" fontAlgn="auto">
              <a:spcBef>
                <a:spcPts val="0"/>
              </a:spcBef>
              <a:spcAft>
                <a:spcPts val="0"/>
              </a:spcAft>
              <a:defRPr/>
            </a:pPr>
            <a:r>
              <a:rPr lang="en-US" sz="3000" b="1" dirty="0" err="1">
                <a:latin typeface="Arial" pitchFamily="34" charset="0"/>
                <a:cs typeface="Arial" pitchFamily="34" charset="0"/>
              </a:rPr>
              <a:t>Hệ</a:t>
            </a:r>
            <a:r>
              <a:rPr lang="en-US" sz="3000" b="1" dirty="0">
                <a:latin typeface="Arial" pitchFamily="34" charset="0"/>
                <a:cs typeface="Arial" pitchFamily="34" charset="0"/>
              </a:rPr>
              <a:t> </a:t>
            </a:r>
            <a:r>
              <a:rPr lang="en-US" sz="3000" b="1" dirty="0" err="1">
                <a:latin typeface="Arial" pitchFamily="34" charset="0"/>
                <a:cs typeface="Arial" pitchFamily="34" charset="0"/>
              </a:rPr>
              <a:t>thống</a:t>
            </a:r>
            <a:r>
              <a:rPr lang="en-US" sz="3000" b="1" dirty="0">
                <a:latin typeface="Arial" pitchFamily="34" charset="0"/>
                <a:cs typeface="Arial" pitchFamily="34" charset="0"/>
              </a:rPr>
              <a:t> </a:t>
            </a:r>
            <a:r>
              <a:rPr lang="en-US" sz="3000" b="1" dirty="0" err="1">
                <a:latin typeface="Arial" pitchFamily="34" charset="0"/>
                <a:cs typeface="Arial" pitchFamily="34" charset="0"/>
              </a:rPr>
              <a:t>cơ</a:t>
            </a:r>
            <a:r>
              <a:rPr lang="en-US" sz="3000" b="1" dirty="0">
                <a:latin typeface="Arial" pitchFamily="34" charset="0"/>
                <a:cs typeface="Arial" pitchFamily="34" charset="0"/>
              </a:rPr>
              <a:t> </a:t>
            </a:r>
            <a:r>
              <a:rPr lang="en-US" sz="3000" b="1" dirty="0" err="1">
                <a:latin typeface="Arial" pitchFamily="34" charset="0"/>
                <a:cs typeface="Arial" pitchFamily="34" charset="0"/>
              </a:rPr>
              <a:t>quan</a:t>
            </a:r>
            <a:r>
              <a:rPr lang="en-US" sz="3000" b="1" dirty="0">
                <a:latin typeface="Arial" pitchFamily="34" charset="0"/>
                <a:cs typeface="Arial" pitchFamily="34" charset="0"/>
              </a:rPr>
              <a:t> </a:t>
            </a:r>
            <a:r>
              <a:rPr lang="en-US" sz="3000" b="1" dirty="0" err="1">
                <a:solidFill>
                  <a:srgbClr val="FF0000"/>
                </a:solidFill>
                <a:latin typeface="Arial" pitchFamily="34" charset="0"/>
                <a:cs typeface="Arial" pitchFamily="34" charset="0"/>
              </a:rPr>
              <a:t>quyền</a:t>
            </a:r>
            <a:r>
              <a:rPr lang="en-US" sz="3000" b="1" dirty="0">
                <a:solidFill>
                  <a:srgbClr val="FF0000"/>
                </a:solidFill>
                <a:latin typeface="Arial" pitchFamily="34" charset="0"/>
                <a:cs typeface="Arial" pitchFamily="34" charset="0"/>
              </a:rPr>
              <a:t> </a:t>
            </a:r>
            <a:r>
              <a:rPr lang="en-US" sz="3000" b="1" dirty="0" err="1">
                <a:solidFill>
                  <a:srgbClr val="FF0000"/>
                </a:solidFill>
                <a:latin typeface="Arial" pitchFamily="34" charset="0"/>
                <a:cs typeface="Arial" pitchFamily="34" charset="0"/>
              </a:rPr>
              <a:t>lực</a:t>
            </a:r>
            <a:r>
              <a:rPr lang="en-US" sz="3000" b="1" dirty="0">
                <a:solidFill>
                  <a:srgbClr val="FF0000"/>
                </a:solidFill>
                <a:latin typeface="Arial" pitchFamily="34" charset="0"/>
                <a:cs typeface="Arial" pitchFamily="34" charset="0"/>
              </a:rPr>
              <a:t> </a:t>
            </a:r>
            <a:r>
              <a:rPr lang="en-US" sz="3000" b="1" dirty="0" smtClean="0">
                <a:solidFill>
                  <a:srgbClr val="FF0000"/>
                </a:solidFill>
                <a:latin typeface="Arial" pitchFamily="34" charset="0"/>
                <a:cs typeface="Arial" pitchFamily="34" charset="0"/>
              </a:rPr>
              <a:t>NN</a:t>
            </a:r>
            <a:endParaRPr lang="vi-VN" sz="3000" b="1" dirty="0">
              <a:solidFill>
                <a:srgbClr val="FF0000"/>
              </a:solidFill>
              <a:cs typeface="Arial" pitchFamily="34" charset="0"/>
            </a:endParaRPr>
          </a:p>
        </p:txBody>
      </p:sp>
      <p:sp>
        <p:nvSpPr>
          <p:cNvPr id="9" name="Rounded Rectangle 8"/>
          <p:cNvSpPr/>
          <p:nvPr/>
        </p:nvSpPr>
        <p:spPr>
          <a:xfrm>
            <a:off x="2344737" y="2038350"/>
            <a:ext cx="2133600" cy="198755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just" fontAlgn="auto">
              <a:spcBef>
                <a:spcPts val="0"/>
              </a:spcBef>
              <a:spcAft>
                <a:spcPts val="0"/>
              </a:spcAft>
              <a:defRPr/>
            </a:pPr>
            <a:r>
              <a:rPr lang="en-US" sz="3000" b="1" dirty="0" err="1">
                <a:latin typeface="Arial" pitchFamily="34" charset="0"/>
                <a:cs typeface="Arial" pitchFamily="34" charset="0"/>
              </a:rPr>
              <a:t>Hệ</a:t>
            </a:r>
            <a:r>
              <a:rPr lang="en-US" sz="3000" b="1" dirty="0">
                <a:latin typeface="Arial" pitchFamily="34" charset="0"/>
                <a:cs typeface="Arial" pitchFamily="34" charset="0"/>
              </a:rPr>
              <a:t> </a:t>
            </a:r>
            <a:r>
              <a:rPr lang="en-US" sz="3000" b="1" dirty="0" err="1">
                <a:latin typeface="Arial" pitchFamily="34" charset="0"/>
                <a:cs typeface="Arial" pitchFamily="34" charset="0"/>
              </a:rPr>
              <a:t>thống</a:t>
            </a:r>
            <a:r>
              <a:rPr lang="en-US" sz="3000" b="1" dirty="0">
                <a:latin typeface="Arial" pitchFamily="34" charset="0"/>
                <a:cs typeface="Arial" pitchFamily="34" charset="0"/>
              </a:rPr>
              <a:t> </a:t>
            </a:r>
            <a:r>
              <a:rPr lang="en-US" sz="3000" b="1" dirty="0" err="1">
                <a:solidFill>
                  <a:srgbClr val="FF0000"/>
                </a:solidFill>
                <a:latin typeface="Arial" pitchFamily="34" charset="0"/>
                <a:cs typeface="Arial" pitchFamily="34" charset="0"/>
              </a:rPr>
              <a:t>cơ</a:t>
            </a:r>
            <a:r>
              <a:rPr lang="en-US" sz="3000" b="1" dirty="0">
                <a:solidFill>
                  <a:srgbClr val="FF0000"/>
                </a:solidFill>
                <a:latin typeface="Arial" pitchFamily="34" charset="0"/>
                <a:cs typeface="Arial" pitchFamily="34" charset="0"/>
              </a:rPr>
              <a:t> </a:t>
            </a:r>
            <a:r>
              <a:rPr lang="en-US" sz="3000" b="1" dirty="0" err="1">
                <a:solidFill>
                  <a:srgbClr val="FF0000"/>
                </a:solidFill>
                <a:latin typeface="Arial" pitchFamily="34" charset="0"/>
                <a:cs typeface="Arial" pitchFamily="34" charset="0"/>
              </a:rPr>
              <a:t>quan</a:t>
            </a:r>
            <a:r>
              <a:rPr lang="en-US" sz="3000" b="1" dirty="0">
                <a:solidFill>
                  <a:srgbClr val="FF0000"/>
                </a:solidFill>
                <a:latin typeface="Arial" pitchFamily="34" charset="0"/>
                <a:cs typeface="Arial" pitchFamily="34" charset="0"/>
              </a:rPr>
              <a:t> </a:t>
            </a:r>
            <a:r>
              <a:rPr lang="en-US" sz="3000" b="1" dirty="0" err="1">
                <a:solidFill>
                  <a:srgbClr val="FF0000"/>
                </a:solidFill>
                <a:latin typeface="Arial" pitchFamily="34" charset="0"/>
                <a:cs typeface="Arial" pitchFamily="34" charset="0"/>
              </a:rPr>
              <a:t>hành</a:t>
            </a:r>
            <a:r>
              <a:rPr lang="en-US" sz="3000" b="1" dirty="0">
                <a:solidFill>
                  <a:srgbClr val="FF0000"/>
                </a:solidFill>
                <a:latin typeface="Arial" pitchFamily="34" charset="0"/>
                <a:cs typeface="Arial" pitchFamily="34" charset="0"/>
              </a:rPr>
              <a:t> </a:t>
            </a:r>
            <a:r>
              <a:rPr lang="en-US" sz="3000" b="1" dirty="0" err="1">
                <a:solidFill>
                  <a:srgbClr val="FF0000"/>
                </a:solidFill>
                <a:latin typeface="Arial" pitchFamily="34" charset="0"/>
                <a:cs typeface="Arial" pitchFamily="34" charset="0"/>
              </a:rPr>
              <a:t>chính</a:t>
            </a:r>
            <a:r>
              <a:rPr lang="en-US" sz="3000" b="1" dirty="0">
                <a:solidFill>
                  <a:srgbClr val="FF0000"/>
                </a:solidFill>
                <a:latin typeface="Arial" pitchFamily="34" charset="0"/>
                <a:cs typeface="Arial" pitchFamily="34" charset="0"/>
              </a:rPr>
              <a:t> </a:t>
            </a:r>
            <a:r>
              <a:rPr lang="en-US" sz="3000" b="1" dirty="0">
                <a:latin typeface="Arial" pitchFamily="34" charset="0"/>
                <a:cs typeface="Arial" pitchFamily="34" charset="0"/>
              </a:rPr>
              <a:t>NN</a:t>
            </a:r>
            <a:endParaRPr lang="vi-VN" sz="3000" b="1" dirty="0">
              <a:cs typeface="Arial" pitchFamily="34" charset="0"/>
            </a:endParaRPr>
          </a:p>
        </p:txBody>
      </p:sp>
      <p:sp>
        <p:nvSpPr>
          <p:cNvPr id="10" name="Rounded Rectangle 9"/>
          <p:cNvSpPr/>
          <p:nvPr/>
        </p:nvSpPr>
        <p:spPr>
          <a:xfrm>
            <a:off x="4589462" y="2044700"/>
            <a:ext cx="2135182" cy="1828800"/>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lgn="just" fontAlgn="auto">
              <a:spcBef>
                <a:spcPts val="0"/>
              </a:spcBef>
              <a:spcAft>
                <a:spcPts val="0"/>
              </a:spcAft>
              <a:defRPr/>
            </a:pPr>
            <a:r>
              <a:rPr lang="en-US" sz="3200" b="1" dirty="0" err="1">
                <a:latin typeface="Arial" pitchFamily="34" charset="0"/>
                <a:cs typeface="Arial" pitchFamily="34" charset="0"/>
              </a:rPr>
              <a:t>Hệ</a:t>
            </a:r>
            <a:r>
              <a:rPr lang="en-US" sz="3200" b="1" dirty="0">
                <a:latin typeface="Arial" pitchFamily="34" charset="0"/>
                <a:cs typeface="Arial" pitchFamily="34" charset="0"/>
              </a:rPr>
              <a:t> </a:t>
            </a:r>
            <a:r>
              <a:rPr lang="en-US" sz="3200" b="1" dirty="0" err="1">
                <a:latin typeface="Arial" pitchFamily="34" charset="0"/>
                <a:cs typeface="Arial" pitchFamily="34" charset="0"/>
              </a:rPr>
              <a:t>thống</a:t>
            </a:r>
            <a:r>
              <a:rPr lang="en-US" sz="3200" b="1" dirty="0">
                <a:latin typeface="Arial" pitchFamily="34" charset="0"/>
                <a:cs typeface="Arial" pitchFamily="34" charset="0"/>
              </a:rPr>
              <a:t> </a:t>
            </a:r>
            <a:r>
              <a:rPr lang="en-US" sz="3200" b="1" dirty="0" err="1">
                <a:solidFill>
                  <a:srgbClr val="FF0000"/>
                </a:solidFill>
                <a:latin typeface="Arial" pitchFamily="34" charset="0"/>
                <a:cs typeface="Arial" pitchFamily="34" charset="0"/>
              </a:rPr>
              <a:t>cơ</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quan</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xét</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xử</a:t>
            </a:r>
            <a:r>
              <a:rPr lang="en-US" sz="3200" b="1" dirty="0">
                <a:solidFill>
                  <a:srgbClr val="FF0000"/>
                </a:solidFill>
                <a:latin typeface="Arial" pitchFamily="34" charset="0"/>
                <a:cs typeface="Arial" pitchFamily="34" charset="0"/>
              </a:rPr>
              <a:t> </a:t>
            </a:r>
            <a:endParaRPr lang="vi-VN" sz="3200" b="1" dirty="0">
              <a:solidFill>
                <a:srgbClr val="FF0000"/>
              </a:solidFill>
              <a:cs typeface="Arial" pitchFamily="34" charset="0"/>
            </a:endParaRPr>
          </a:p>
        </p:txBody>
      </p:sp>
      <p:sp>
        <p:nvSpPr>
          <p:cNvPr id="11" name="Rounded Rectangle 10"/>
          <p:cNvSpPr/>
          <p:nvPr/>
        </p:nvSpPr>
        <p:spPr>
          <a:xfrm>
            <a:off x="6827836" y="2043113"/>
            <a:ext cx="2316163" cy="1830387"/>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lgn="just" fontAlgn="auto">
              <a:spcBef>
                <a:spcPts val="0"/>
              </a:spcBef>
              <a:spcAft>
                <a:spcPts val="0"/>
              </a:spcAft>
              <a:defRPr/>
            </a:pPr>
            <a:r>
              <a:rPr lang="en-US" sz="3200" b="1" dirty="0" err="1">
                <a:latin typeface="Arial" pitchFamily="34" charset="0"/>
                <a:cs typeface="Arial" pitchFamily="34" charset="0"/>
              </a:rPr>
              <a:t>Hệ</a:t>
            </a:r>
            <a:r>
              <a:rPr lang="en-US" sz="3200" b="1" dirty="0">
                <a:latin typeface="Arial" pitchFamily="34" charset="0"/>
                <a:cs typeface="Arial" pitchFamily="34" charset="0"/>
              </a:rPr>
              <a:t> </a:t>
            </a:r>
            <a:r>
              <a:rPr lang="en-US" sz="3200" b="1" dirty="0" err="1">
                <a:latin typeface="Arial" pitchFamily="34" charset="0"/>
                <a:cs typeface="Arial" pitchFamily="34" charset="0"/>
              </a:rPr>
              <a:t>thống</a:t>
            </a:r>
            <a:r>
              <a:rPr lang="en-US" sz="3200" b="1" dirty="0">
                <a:latin typeface="Arial" pitchFamily="34" charset="0"/>
                <a:cs typeface="Arial" pitchFamily="34" charset="0"/>
              </a:rPr>
              <a:t> </a:t>
            </a:r>
            <a:r>
              <a:rPr lang="en-US" sz="3200" b="1" dirty="0" err="1">
                <a:solidFill>
                  <a:srgbClr val="FF0000"/>
                </a:solidFill>
                <a:latin typeface="Arial" pitchFamily="34" charset="0"/>
                <a:cs typeface="Arial" pitchFamily="34" charset="0"/>
              </a:rPr>
              <a:t>cơ</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quan</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kiểm</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sát</a:t>
            </a:r>
            <a:r>
              <a:rPr lang="en-US" sz="3200" b="1" dirty="0">
                <a:solidFill>
                  <a:srgbClr val="FF0000"/>
                </a:solidFill>
                <a:latin typeface="Arial" pitchFamily="34" charset="0"/>
                <a:cs typeface="Arial" pitchFamily="34" charset="0"/>
              </a:rPr>
              <a:t> </a:t>
            </a:r>
            <a:endParaRPr lang="vi-VN" sz="3200" b="1" dirty="0">
              <a:solidFill>
                <a:srgbClr val="FF0000"/>
              </a:solidFill>
              <a:cs typeface="Arial" pitchFamily="34" charset="0"/>
            </a:endParaRPr>
          </a:p>
        </p:txBody>
      </p:sp>
      <p:sp>
        <p:nvSpPr>
          <p:cNvPr id="12" name="Rounded Rectangle 11"/>
          <p:cNvSpPr/>
          <p:nvPr/>
        </p:nvSpPr>
        <p:spPr>
          <a:xfrm>
            <a:off x="2259012" y="4089400"/>
            <a:ext cx="2219325" cy="622300"/>
          </a:xfrm>
          <a:prstGeom prst="roundRect">
            <a:avLst/>
          </a:prstGeom>
          <a:ln/>
        </p:spPr>
        <p:style>
          <a:lnRef idx="1">
            <a:schemeClr val="accent2"/>
          </a:lnRef>
          <a:fillRef idx="2">
            <a:schemeClr val="accent2"/>
          </a:fillRef>
          <a:effectRef idx="1">
            <a:schemeClr val="accent2"/>
          </a:effectRef>
          <a:fontRef idx="minor">
            <a:schemeClr val="dk1"/>
          </a:fontRef>
        </p:style>
        <p:txBody>
          <a:bodyPr anchor="ctr"/>
          <a:lstStyle/>
          <a:p>
            <a:pPr algn="just" fontAlgn="auto">
              <a:spcBef>
                <a:spcPts val="0"/>
              </a:spcBef>
              <a:spcAft>
                <a:spcPts val="0"/>
              </a:spcAft>
              <a:defRPr/>
            </a:pPr>
            <a:r>
              <a:rPr lang="en-US" sz="2000" dirty="0" err="1">
                <a:solidFill>
                  <a:srgbClr val="FF0000"/>
                </a:solidFill>
                <a:latin typeface="Arial" pitchFamily="34" charset="0"/>
                <a:cs typeface="Arial" pitchFamily="34" charset="0"/>
              </a:rPr>
              <a:t>Hành</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pháp</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chấp</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hành</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điều</a:t>
            </a:r>
            <a:r>
              <a:rPr lang="en-US" sz="2000" dirty="0">
                <a:solidFill>
                  <a:srgbClr val="FF0000"/>
                </a:solidFill>
                <a:latin typeface="Arial" pitchFamily="34" charset="0"/>
                <a:cs typeface="Arial" pitchFamily="34" charset="0"/>
              </a:rPr>
              <a:t> </a:t>
            </a:r>
            <a:r>
              <a:rPr lang="en-US" sz="2000" dirty="0" err="1">
                <a:solidFill>
                  <a:srgbClr val="FF0000"/>
                </a:solidFill>
                <a:latin typeface="Arial" pitchFamily="34" charset="0"/>
                <a:cs typeface="Arial" pitchFamily="34" charset="0"/>
              </a:rPr>
              <a:t>hành</a:t>
            </a:r>
            <a:endParaRPr lang="vi-VN" sz="2000" dirty="0">
              <a:cs typeface="Arial" pitchFamily="34" charset="0"/>
            </a:endParaRPr>
          </a:p>
        </p:txBody>
      </p:sp>
      <p:sp>
        <p:nvSpPr>
          <p:cNvPr id="13" name="Rounded Rectangle 12"/>
          <p:cNvSpPr/>
          <p:nvPr/>
        </p:nvSpPr>
        <p:spPr>
          <a:xfrm>
            <a:off x="4670424" y="4021138"/>
            <a:ext cx="1906582" cy="657225"/>
          </a:xfrm>
          <a:prstGeom prst="roundRect">
            <a:avLst/>
          </a:prstGeom>
          <a:ln/>
        </p:spPr>
        <p:style>
          <a:lnRef idx="1">
            <a:schemeClr val="accent4"/>
          </a:lnRef>
          <a:fillRef idx="2">
            <a:schemeClr val="accent4"/>
          </a:fillRef>
          <a:effectRef idx="1">
            <a:schemeClr val="accent4"/>
          </a:effectRef>
          <a:fontRef idx="minor">
            <a:schemeClr val="dk1"/>
          </a:fontRef>
        </p:style>
        <p:txBody>
          <a:bodyPr anchor="ctr"/>
          <a:lstStyle/>
          <a:p>
            <a:pPr algn="just" fontAlgn="auto">
              <a:spcBef>
                <a:spcPts val="0"/>
              </a:spcBef>
              <a:spcAft>
                <a:spcPts val="0"/>
              </a:spcAft>
              <a:defRPr/>
            </a:pPr>
            <a:r>
              <a:rPr lang="en-US" sz="3200" b="1" dirty="0" err="1">
                <a:solidFill>
                  <a:srgbClr val="FF0000"/>
                </a:solidFill>
                <a:latin typeface="Arial" pitchFamily="34" charset="0"/>
                <a:cs typeface="Arial" pitchFamily="34" charset="0"/>
              </a:rPr>
              <a:t>Tư</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pháp</a:t>
            </a:r>
            <a:endParaRPr lang="vi-VN" sz="3200" b="1" dirty="0">
              <a:solidFill>
                <a:srgbClr val="FF0000"/>
              </a:solidFill>
              <a:cs typeface="Arial" pitchFamily="34" charset="0"/>
            </a:endParaRPr>
          </a:p>
        </p:txBody>
      </p:sp>
      <p:sp>
        <p:nvSpPr>
          <p:cNvPr id="14" name="Rounded Rectangle 13"/>
          <p:cNvSpPr/>
          <p:nvPr/>
        </p:nvSpPr>
        <p:spPr>
          <a:xfrm>
            <a:off x="6827837" y="4021138"/>
            <a:ext cx="2133600" cy="654050"/>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lgn="just" fontAlgn="auto">
              <a:spcBef>
                <a:spcPts val="0"/>
              </a:spcBef>
              <a:spcAft>
                <a:spcPts val="0"/>
              </a:spcAft>
              <a:defRPr/>
            </a:pPr>
            <a:r>
              <a:rPr lang="en-US" sz="3200" b="1" dirty="0" err="1">
                <a:solidFill>
                  <a:srgbClr val="FF0000"/>
                </a:solidFill>
                <a:latin typeface="Arial" pitchFamily="34" charset="0"/>
                <a:cs typeface="Arial" pitchFamily="34" charset="0"/>
              </a:rPr>
              <a:t>Tư</a:t>
            </a:r>
            <a:r>
              <a:rPr lang="en-US" sz="3200" b="1" dirty="0">
                <a:solidFill>
                  <a:srgbClr val="FF0000"/>
                </a:solidFill>
                <a:latin typeface="Arial" pitchFamily="34" charset="0"/>
                <a:cs typeface="Arial" pitchFamily="34" charset="0"/>
              </a:rPr>
              <a:t> </a:t>
            </a:r>
            <a:r>
              <a:rPr lang="en-US" sz="3200" b="1" dirty="0" err="1">
                <a:solidFill>
                  <a:srgbClr val="FF0000"/>
                </a:solidFill>
                <a:latin typeface="Arial" pitchFamily="34" charset="0"/>
                <a:cs typeface="Arial" pitchFamily="34" charset="0"/>
              </a:rPr>
              <a:t>pháp</a:t>
            </a:r>
            <a:endParaRPr lang="vi-VN" sz="3200" b="1" dirty="0">
              <a:solidFill>
                <a:srgbClr val="FF0000"/>
              </a:solidFill>
              <a:cs typeface="Arial" pitchFamily="34" charset="0"/>
            </a:endParaRPr>
          </a:p>
        </p:txBody>
      </p:sp>
    </p:spTree>
    <p:extLst>
      <p:ext uri="{BB962C8B-B14F-4D97-AF65-F5344CB8AC3E}">
        <p14:creationId xmlns:p14="http://schemas.microsoft.com/office/powerpoint/2010/main" val="289835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421120" cy="806700"/>
          </a:xfrm>
        </p:spPr>
        <p:txBody>
          <a:bodyPr/>
          <a:lstStyle/>
          <a:p>
            <a:r>
              <a:rPr lang="vi-VN" dirty="0"/>
              <a:t>Hệ thống cơ quan quyền lực nhà </a:t>
            </a:r>
            <a:r>
              <a:rPr lang="vi-VN" dirty="0" smtClean="0"/>
              <a:t>n</a:t>
            </a:r>
            <a:r>
              <a:rPr lang="en-US" dirty="0" err="1" smtClean="0"/>
              <a:t>ước</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22</a:t>
            </a:fld>
            <a:endParaRPr/>
          </a:p>
        </p:txBody>
      </p:sp>
      <p:sp>
        <p:nvSpPr>
          <p:cNvPr id="5" name="Rounded Rectangle 4"/>
          <p:cNvSpPr/>
          <p:nvPr/>
        </p:nvSpPr>
        <p:spPr>
          <a:xfrm>
            <a:off x="200025" y="987425"/>
            <a:ext cx="5884863" cy="454172"/>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Quốc</a:t>
            </a:r>
            <a:r>
              <a:rPr lang="en-US" sz="3200" b="1" dirty="0">
                <a:latin typeface="Arial" pitchFamily="34" charset="0"/>
                <a:cs typeface="Arial" pitchFamily="34" charset="0"/>
              </a:rPr>
              <a:t> </a:t>
            </a:r>
            <a:r>
              <a:rPr lang="en-US" sz="3200" b="1" dirty="0" err="1">
                <a:latin typeface="Arial" pitchFamily="34" charset="0"/>
                <a:cs typeface="Arial" pitchFamily="34" charset="0"/>
              </a:rPr>
              <a:t>hội</a:t>
            </a:r>
            <a:r>
              <a:rPr lang="en-US" sz="3200" b="1" dirty="0">
                <a:latin typeface="Arial" pitchFamily="34" charset="0"/>
                <a:cs typeface="Arial" pitchFamily="34" charset="0"/>
              </a:rPr>
              <a:t> (</a:t>
            </a:r>
            <a:r>
              <a:rPr lang="en-US" sz="3200" b="1" dirty="0" err="1">
                <a:latin typeface="Arial" pitchFamily="34" charset="0"/>
                <a:cs typeface="Arial" pitchFamily="34" charset="0"/>
              </a:rPr>
              <a:t>lập</a:t>
            </a:r>
            <a:r>
              <a:rPr lang="en-US" sz="3200" b="1" dirty="0">
                <a:latin typeface="Arial" pitchFamily="34" charset="0"/>
                <a:cs typeface="Arial" pitchFamily="34" charset="0"/>
              </a:rPr>
              <a:t> </a:t>
            </a:r>
            <a:r>
              <a:rPr lang="en-US" sz="3200" b="1" dirty="0" err="1">
                <a:latin typeface="Arial" pitchFamily="34" charset="0"/>
                <a:cs typeface="Arial" pitchFamily="34" charset="0"/>
              </a:rPr>
              <a:t>hiến</a:t>
            </a:r>
            <a:r>
              <a:rPr lang="en-US" sz="3200" b="1" dirty="0">
                <a:latin typeface="Arial" pitchFamily="34" charset="0"/>
                <a:cs typeface="Arial" pitchFamily="34" charset="0"/>
              </a:rPr>
              <a:t>, </a:t>
            </a:r>
            <a:r>
              <a:rPr lang="en-US" sz="3200" b="1" dirty="0" err="1">
                <a:latin typeface="Arial" pitchFamily="34" charset="0"/>
                <a:cs typeface="Arial" pitchFamily="34" charset="0"/>
              </a:rPr>
              <a:t>lập</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a:t>
            </a:r>
          </a:p>
        </p:txBody>
      </p:sp>
      <p:sp>
        <p:nvSpPr>
          <p:cNvPr id="6" name="Rounded Rectangle 5"/>
          <p:cNvSpPr/>
          <p:nvPr/>
        </p:nvSpPr>
        <p:spPr>
          <a:xfrm>
            <a:off x="598488" y="2100264"/>
            <a:ext cx="5121275" cy="489250"/>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7" name="Rounded Rectangle 6"/>
          <p:cNvSpPr/>
          <p:nvPr/>
        </p:nvSpPr>
        <p:spPr>
          <a:xfrm>
            <a:off x="866775" y="3240088"/>
            <a:ext cx="4618038" cy="439402"/>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8" name="Rounded Rectangle 7"/>
          <p:cNvSpPr/>
          <p:nvPr/>
        </p:nvSpPr>
        <p:spPr>
          <a:xfrm>
            <a:off x="963613" y="4249738"/>
            <a:ext cx="4471987" cy="458787"/>
          </a:xfrm>
          <a:prstGeom prst="roundRect">
            <a:avLst/>
          </a:prstGeom>
          <a:solidFill>
            <a:schemeClr val="accent5">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b="1" dirty="0">
                <a:latin typeface="Arial" pitchFamily="34" charset="0"/>
                <a:cs typeface="Arial" pitchFamily="34" charset="0"/>
              </a:rPr>
              <a:t>HĐND (</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9" name="Straight Arrow Connector 8"/>
          <p:cNvCxnSpPr>
            <a:stCxn id="5" idx="2"/>
            <a:endCxn id="6" idx="0"/>
          </p:cNvCxnSpPr>
          <p:nvPr/>
        </p:nvCxnSpPr>
        <p:spPr>
          <a:xfrm>
            <a:off x="3142457" y="1441597"/>
            <a:ext cx="16669"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159126" y="2589514"/>
            <a:ext cx="16668"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7" idx="2"/>
          </p:cNvCxnSpPr>
          <p:nvPr/>
        </p:nvCxnSpPr>
        <p:spPr>
          <a:xfrm>
            <a:off x="3175794" y="3679490"/>
            <a:ext cx="23812" cy="58771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518275" y="11366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518275" y="23383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503988"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5" name="Rounded Rectangle 14"/>
          <p:cNvSpPr/>
          <p:nvPr/>
        </p:nvSpPr>
        <p:spPr>
          <a:xfrm>
            <a:off x="6518275" y="440690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7005320" cy="806700"/>
          </a:xfrm>
        </p:spPr>
        <p:txBody>
          <a:bodyPr/>
          <a:lstStyle/>
          <a:p>
            <a:pPr>
              <a:defRPr/>
            </a:pPr>
            <a:r>
              <a:rPr lang="en-US" dirty="0" err="1">
                <a:latin typeface="Arial" pitchFamily="34" charset="0"/>
                <a:cs typeface="Arial" pitchFamily="34" charset="0"/>
              </a:rPr>
              <a:t>Hệ</a:t>
            </a:r>
            <a:r>
              <a:rPr lang="en-US" dirty="0">
                <a:latin typeface="Arial" pitchFamily="34" charset="0"/>
                <a:cs typeface="Arial" pitchFamily="34" charset="0"/>
              </a:rPr>
              <a:t> </a:t>
            </a:r>
            <a:r>
              <a:rPr lang="en-US" dirty="0" err="1">
                <a:latin typeface="Arial" pitchFamily="34" charset="0"/>
                <a:cs typeface="Arial" pitchFamily="34" charset="0"/>
              </a:rPr>
              <a:t>thống</a:t>
            </a:r>
            <a:r>
              <a:rPr lang="en-US" dirty="0">
                <a:latin typeface="Arial" pitchFamily="34" charset="0"/>
                <a:cs typeface="Arial" pitchFamily="34" charset="0"/>
              </a:rPr>
              <a:t> </a:t>
            </a:r>
            <a:r>
              <a:rPr lang="en-US" dirty="0" err="1">
                <a:latin typeface="Arial" pitchFamily="34" charset="0"/>
                <a:cs typeface="Arial" pitchFamily="34" charset="0"/>
              </a:rPr>
              <a:t>cơ</a:t>
            </a:r>
            <a:r>
              <a:rPr lang="en-US" dirty="0">
                <a:latin typeface="Arial" pitchFamily="34" charset="0"/>
                <a:cs typeface="Arial" pitchFamily="34" charset="0"/>
              </a:rPr>
              <a:t> </a:t>
            </a:r>
            <a:r>
              <a:rPr lang="en-US" dirty="0" err="1">
                <a:latin typeface="Arial" pitchFamily="34" charset="0"/>
                <a:cs typeface="Arial" pitchFamily="34" charset="0"/>
              </a:rPr>
              <a:t>quan</a:t>
            </a:r>
            <a:r>
              <a:rPr lang="en-US" dirty="0">
                <a:latin typeface="Arial" pitchFamily="34" charset="0"/>
                <a:cs typeface="Arial" pitchFamily="34" charset="0"/>
              </a:rPr>
              <a:t> </a:t>
            </a:r>
            <a:r>
              <a:rPr lang="en-US" dirty="0" err="1">
                <a:latin typeface="Arial" pitchFamily="34" charset="0"/>
                <a:cs typeface="Arial" pitchFamily="34" charset="0"/>
              </a:rPr>
              <a:t>hành</a:t>
            </a:r>
            <a:r>
              <a:rPr lang="en-US" dirty="0">
                <a:latin typeface="Arial" pitchFamily="34" charset="0"/>
                <a:cs typeface="Arial" pitchFamily="34" charset="0"/>
              </a:rPr>
              <a:t> </a:t>
            </a:r>
            <a:r>
              <a:rPr lang="en-US" dirty="0" err="1">
                <a:latin typeface="Arial" pitchFamily="34" charset="0"/>
                <a:cs typeface="Arial" pitchFamily="34" charset="0"/>
              </a:rPr>
              <a:t>chính</a:t>
            </a:r>
            <a:r>
              <a:rPr lang="en-US" dirty="0">
                <a:latin typeface="Arial" pitchFamily="34" charset="0"/>
                <a:cs typeface="Arial" pitchFamily="34" charset="0"/>
              </a:rPr>
              <a:t> </a:t>
            </a:r>
            <a:r>
              <a:rPr lang="en-US" dirty="0" err="1">
                <a:latin typeface="Arial" pitchFamily="34" charset="0"/>
                <a:cs typeface="Arial" pitchFamily="34" charset="0"/>
              </a:rPr>
              <a:t>nhà</a:t>
            </a:r>
            <a:r>
              <a:rPr lang="en-US" dirty="0">
                <a:latin typeface="Arial" pitchFamily="34" charset="0"/>
                <a:cs typeface="Arial" pitchFamily="34" charset="0"/>
              </a:rPr>
              <a:t> </a:t>
            </a:r>
            <a:r>
              <a:rPr lang="en-US" dirty="0" err="1">
                <a:latin typeface="Arial" pitchFamily="34" charset="0"/>
                <a:cs typeface="Arial" pitchFamily="34" charset="0"/>
              </a:rPr>
              <a:t>nước</a:t>
            </a:r>
            <a:endParaRPr lang="vi-VN" dirty="0">
              <a:cs typeface="Arial" pitchFamily="34" charset="0"/>
            </a:endParaRPr>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23</a:t>
            </a:fld>
            <a:endParaRPr/>
          </a:p>
        </p:txBody>
      </p:sp>
      <p:sp>
        <p:nvSpPr>
          <p:cNvPr id="5" name="Rounded Rectangle 4"/>
          <p:cNvSpPr/>
          <p:nvPr/>
        </p:nvSpPr>
        <p:spPr>
          <a:xfrm>
            <a:off x="200025" y="987425"/>
            <a:ext cx="5884863" cy="45417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200" b="1" dirty="0">
                <a:latin typeface="Arial" pitchFamily="34" charset="0"/>
                <a:cs typeface="Arial" pitchFamily="34" charset="0"/>
              </a:rPr>
              <a:t>Chính phủ (Thủ tướng)</a:t>
            </a:r>
          </a:p>
        </p:txBody>
      </p:sp>
      <p:sp>
        <p:nvSpPr>
          <p:cNvPr id="6" name="Rounded Rectangle 5"/>
          <p:cNvSpPr/>
          <p:nvPr/>
        </p:nvSpPr>
        <p:spPr>
          <a:xfrm>
            <a:off x="598488" y="2100264"/>
            <a:ext cx="5121275" cy="48925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UBND</a:t>
            </a:r>
            <a:r>
              <a:rPr lang="en-US" sz="3200" b="1" dirty="0" smtClean="0">
                <a:latin typeface="Arial" pitchFamily="34" charset="0"/>
                <a:cs typeface="Arial" pitchFamily="34" charset="0"/>
              </a:rPr>
              <a:t> </a:t>
            </a:r>
            <a:r>
              <a:rPr lang="en-US" sz="3200" b="1" dirty="0">
                <a:latin typeface="Arial" pitchFamily="34" charset="0"/>
                <a:cs typeface="Arial" pitchFamily="34" charset="0"/>
              </a:rPr>
              <a:t>(</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7" name="Rounded Rectangle 6"/>
          <p:cNvSpPr/>
          <p:nvPr/>
        </p:nvSpPr>
        <p:spPr>
          <a:xfrm>
            <a:off x="866775" y="3240088"/>
            <a:ext cx="4618038" cy="43940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UBND</a:t>
            </a:r>
            <a:r>
              <a:rPr lang="en-US" sz="3200" b="1" dirty="0" smtClean="0">
                <a:latin typeface="Arial" pitchFamily="34" charset="0"/>
                <a:cs typeface="Arial" pitchFamily="34" charset="0"/>
              </a:rPr>
              <a:t> </a:t>
            </a:r>
            <a:r>
              <a:rPr lang="en-US" sz="3200" b="1" dirty="0">
                <a:latin typeface="Arial" pitchFamily="34" charset="0"/>
                <a:cs typeface="Arial" pitchFamily="34" charset="0"/>
              </a:rPr>
              <a:t>(</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8" name="Rounded Rectangle 7"/>
          <p:cNvSpPr/>
          <p:nvPr/>
        </p:nvSpPr>
        <p:spPr>
          <a:xfrm>
            <a:off x="963613" y="4249738"/>
            <a:ext cx="4471987" cy="45878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UBND</a:t>
            </a:r>
            <a:r>
              <a:rPr lang="en-US" sz="3200" b="1" dirty="0" smtClean="0">
                <a:latin typeface="Arial" pitchFamily="34" charset="0"/>
                <a:cs typeface="Arial" pitchFamily="34" charset="0"/>
              </a:rPr>
              <a:t> </a:t>
            </a:r>
            <a:r>
              <a:rPr lang="en-US" sz="3200" b="1" dirty="0">
                <a:latin typeface="Arial" pitchFamily="34" charset="0"/>
                <a:cs typeface="Arial" pitchFamily="34" charset="0"/>
              </a:rPr>
              <a:t>(</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9" name="Straight Arrow Connector 8"/>
          <p:cNvCxnSpPr>
            <a:stCxn id="5" idx="2"/>
            <a:endCxn id="6" idx="0"/>
          </p:cNvCxnSpPr>
          <p:nvPr/>
        </p:nvCxnSpPr>
        <p:spPr>
          <a:xfrm>
            <a:off x="3142457" y="1441597"/>
            <a:ext cx="16669"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159126" y="2589514"/>
            <a:ext cx="16668"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7" idx="2"/>
          </p:cNvCxnSpPr>
          <p:nvPr/>
        </p:nvCxnSpPr>
        <p:spPr>
          <a:xfrm>
            <a:off x="3175794" y="3679490"/>
            <a:ext cx="23812" cy="58771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518275" y="11366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518275" y="23383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503988"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5" name="Rounded Rectangle 14"/>
          <p:cNvSpPr/>
          <p:nvPr/>
        </p:nvSpPr>
        <p:spPr>
          <a:xfrm>
            <a:off x="6518275" y="440690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130080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P spid="14"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7005320" cy="806700"/>
          </a:xfrm>
        </p:spPr>
        <p:txBody>
          <a:bodyPr/>
          <a:lstStyle/>
          <a:p>
            <a:pPr>
              <a:defRPr/>
            </a:pPr>
            <a:r>
              <a:rPr lang="vi-VN" dirty="0">
                <a:latin typeface="Arial" pitchFamily="34" charset="0"/>
                <a:cs typeface="Arial" pitchFamily="34" charset="0"/>
              </a:rPr>
              <a:t>Hệ thống cơ quan xét xử (TAND)</a:t>
            </a:r>
          </a:p>
        </p:txBody>
      </p:sp>
      <p:sp>
        <p:nvSpPr>
          <p:cNvPr id="5" name="Rounded Rectangle 4"/>
          <p:cNvSpPr/>
          <p:nvPr/>
        </p:nvSpPr>
        <p:spPr>
          <a:xfrm>
            <a:off x="200025" y="987425"/>
            <a:ext cx="5884863" cy="454172"/>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200" b="1" dirty="0">
                <a:latin typeface="Arial" pitchFamily="34" charset="0"/>
                <a:cs typeface="Arial" pitchFamily="34" charset="0"/>
              </a:rPr>
              <a:t>Toà án ND tối cao </a:t>
            </a:r>
          </a:p>
        </p:txBody>
      </p:sp>
      <p:sp>
        <p:nvSpPr>
          <p:cNvPr id="6" name="Rounded Rectangle 5"/>
          <p:cNvSpPr/>
          <p:nvPr/>
        </p:nvSpPr>
        <p:spPr>
          <a:xfrm>
            <a:off x="200025" y="2100264"/>
            <a:ext cx="5884863" cy="489250"/>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ND (</a:t>
            </a:r>
            <a:r>
              <a:rPr lang="en-US" sz="3200" b="1" dirty="0" err="1">
                <a:latin typeface="Arial" pitchFamily="34" charset="0"/>
                <a:cs typeface="Arial" pitchFamily="34" charset="0"/>
              </a:rPr>
              <a:t>tỉnh</a:t>
            </a:r>
            <a:r>
              <a:rPr lang="en-US" sz="3200" b="1" dirty="0">
                <a:latin typeface="Arial" pitchFamily="34" charset="0"/>
                <a:cs typeface="Arial" pitchFamily="34" charset="0"/>
              </a:rPr>
              <a:t>, </a:t>
            </a:r>
            <a:r>
              <a:rPr lang="en-US" sz="3200" b="1" dirty="0" err="1">
                <a:latin typeface="Arial" pitchFamily="34" charset="0"/>
                <a:cs typeface="Arial" pitchFamily="34" charset="0"/>
              </a:rPr>
              <a:t>thành</a:t>
            </a:r>
            <a:r>
              <a:rPr lang="en-US" sz="3200" b="1" dirty="0">
                <a:latin typeface="Arial" pitchFamily="34" charset="0"/>
                <a:cs typeface="Arial" pitchFamily="34" charset="0"/>
              </a:rPr>
              <a:t> </a:t>
            </a:r>
            <a:r>
              <a:rPr lang="en-US" sz="3200" b="1" dirty="0" err="1">
                <a:latin typeface="Arial" pitchFamily="34" charset="0"/>
                <a:cs typeface="Arial" pitchFamily="34" charset="0"/>
              </a:rPr>
              <a:t>phố</a:t>
            </a:r>
            <a:r>
              <a:rPr lang="en-US" sz="3200" b="1" dirty="0">
                <a:latin typeface="Arial" pitchFamily="34" charset="0"/>
                <a:cs typeface="Arial" pitchFamily="34" charset="0"/>
              </a:rPr>
              <a:t>)</a:t>
            </a:r>
          </a:p>
        </p:txBody>
      </p:sp>
      <p:sp>
        <p:nvSpPr>
          <p:cNvPr id="7" name="Rounded Rectangle 6"/>
          <p:cNvSpPr/>
          <p:nvPr/>
        </p:nvSpPr>
        <p:spPr>
          <a:xfrm>
            <a:off x="507467" y="3240088"/>
            <a:ext cx="5306592" cy="439402"/>
          </a:xfrm>
          <a:prstGeom prst="roundRect">
            <a:avLst/>
          </a:prstGeom>
          <a:solidFill>
            <a:schemeClr val="accent3">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ND (</a:t>
            </a:r>
            <a:r>
              <a:rPr lang="en-US" sz="3200" b="1" dirty="0" err="1">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cxnSp>
        <p:nvCxnSpPr>
          <p:cNvPr id="9" name="Straight Arrow Connector 8"/>
          <p:cNvCxnSpPr>
            <a:stCxn id="5" idx="2"/>
            <a:endCxn id="6" idx="0"/>
          </p:cNvCxnSpPr>
          <p:nvPr/>
        </p:nvCxnSpPr>
        <p:spPr>
          <a:xfrm>
            <a:off x="3142457" y="1441597"/>
            <a:ext cx="0"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142457" y="2589514"/>
            <a:ext cx="18306"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518275" y="10985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518275" y="22621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503988"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955426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3" grpId="0" animBg="1"/>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7005320" cy="806700"/>
          </a:xfrm>
        </p:spPr>
        <p:txBody>
          <a:bodyPr/>
          <a:lstStyle/>
          <a:p>
            <a:pPr>
              <a:defRPr/>
            </a:pPr>
            <a:r>
              <a:rPr lang="vi-VN" dirty="0">
                <a:latin typeface="Arial" pitchFamily="34" charset="0"/>
                <a:cs typeface="Arial" pitchFamily="34" charset="0"/>
              </a:rPr>
              <a:t>Hệ thống cơ quan xét xử (TAND)</a:t>
            </a:r>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25</a:t>
            </a:fld>
            <a:endParaRPr/>
          </a:p>
        </p:txBody>
      </p:sp>
      <p:sp>
        <p:nvSpPr>
          <p:cNvPr id="5" name="Rounded Rectangle 4"/>
          <p:cNvSpPr/>
          <p:nvPr/>
        </p:nvSpPr>
        <p:spPr>
          <a:xfrm>
            <a:off x="288925" y="987425"/>
            <a:ext cx="5884863" cy="454172"/>
          </a:xfrm>
          <a:prstGeom prst="roundRect">
            <a:avLst/>
          </a:prstGeom>
          <a:solidFill>
            <a:schemeClr val="bg1">
              <a:lumMod val="8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3200" b="1" dirty="0" err="1">
                <a:latin typeface="Arial" pitchFamily="34" charset="0"/>
                <a:cs typeface="Arial" pitchFamily="34" charset="0"/>
              </a:rPr>
              <a:t>Viện</a:t>
            </a:r>
            <a:r>
              <a:rPr lang="en-US" sz="3200" b="1" dirty="0">
                <a:latin typeface="Arial" pitchFamily="34" charset="0"/>
                <a:cs typeface="Arial" pitchFamily="34" charset="0"/>
              </a:rPr>
              <a:t> </a:t>
            </a: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a:latin typeface="Arial" pitchFamily="34" charset="0"/>
                <a:cs typeface="Arial" pitchFamily="34" charset="0"/>
              </a:rPr>
              <a:t>sát</a:t>
            </a:r>
            <a:r>
              <a:rPr lang="en-US" sz="3200" b="1" dirty="0">
                <a:latin typeface="Arial" pitchFamily="34" charset="0"/>
                <a:cs typeface="Arial" pitchFamily="34" charset="0"/>
              </a:rPr>
              <a:t> </a:t>
            </a:r>
            <a:r>
              <a:rPr lang="vi-VN" sz="3200" b="1" dirty="0" smtClean="0">
                <a:latin typeface="Arial" pitchFamily="34" charset="0"/>
                <a:cs typeface="Arial" pitchFamily="34" charset="0"/>
              </a:rPr>
              <a:t>ND </a:t>
            </a:r>
            <a:r>
              <a:rPr lang="vi-VN" sz="3200" b="1" dirty="0">
                <a:latin typeface="Arial" pitchFamily="34" charset="0"/>
                <a:cs typeface="Arial" pitchFamily="34" charset="0"/>
              </a:rPr>
              <a:t>tối cao </a:t>
            </a:r>
          </a:p>
        </p:txBody>
      </p:sp>
      <p:sp>
        <p:nvSpPr>
          <p:cNvPr id="6" name="Rounded Rectangle 5"/>
          <p:cNvSpPr/>
          <p:nvPr/>
        </p:nvSpPr>
        <p:spPr>
          <a:xfrm>
            <a:off x="114301" y="2100264"/>
            <a:ext cx="6210300" cy="489250"/>
          </a:xfrm>
          <a:prstGeom prst="roundRect">
            <a:avLst/>
          </a:prstGeom>
          <a:solidFill>
            <a:schemeClr val="bg1">
              <a:lumMod val="8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Viện</a:t>
            </a:r>
            <a:r>
              <a:rPr lang="en-US" sz="2800" b="1" dirty="0">
                <a:latin typeface="Arial" pitchFamily="34" charset="0"/>
                <a:cs typeface="Arial" pitchFamily="34" charset="0"/>
              </a:rPr>
              <a:t> </a:t>
            </a:r>
            <a:r>
              <a:rPr lang="en-US" sz="2800" b="1" dirty="0" err="1">
                <a:latin typeface="Arial" pitchFamily="34" charset="0"/>
                <a:cs typeface="Arial" pitchFamily="34" charset="0"/>
              </a:rPr>
              <a:t>kiểm</a:t>
            </a:r>
            <a:r>
              <a:rPr lang="en-US" sz="2800" b="1" dirty="0">
                <a:latin typeface="Arial" pitchFamily="34" charset="0"/>
                <a:cs typeface="Arial" pitchFamily="34" charset="0"/>
              </a:rPr>
              <a:t> </a:t>
            </a:r>
            <a:r>
              <a:rPr lang="en-US" sz="2800" b="1" dirty="0" err="1">
                <a:latin typeface="Arial" pitchFamily="34" charset="0"/>
                <a:cs typeface="Arial" pitchFamily="34" charset="0"/>
              </a:rPr>
              <a:t>sát</a:t>
            </a:r>
            <a:r>
              <a:rPr lang="en-US" sz="2800" b="1" dirty="0">
                <a:latin typeface="Arial" pitchFamily="34" charset="0"/>
                <a:cs typeface="Arial" pitchFamily="34" charset="0"/>
              </a:rPr>
              <a:t> </a:t>
            </a:r>
            <a:r>
              <a:rPr lang="en-US" sz="2800" b="1" dirty="0" smtClean="0">
                <a:latin typeface="Arial" pitchFamily="34" charset="0"/>
                <a:cs typeface="Arial" pitchFamily="34" charset="0"/>
              </a:rPr>
              <a:t>ND </a:t>
            </a:r>
            <a:r>
              <a:rPr lang="en-US" sz="2800" b="1" dirty="0">
                <a:latin typeface="Arial" pitchFamily="34" charset="0"/>
                <a:cs typeface="Arial" pitchFamily="34" charset="0"/>
              </a:rPr>
              <a:t>(</a:t>
            </a:r>
            <a:r>
              <a:rPr lang="en-US" sz="2800" b="1" dirty="0" err="1">
                <a:latin typeface="Arial" pitchFamily="34" charset="0"/>
                <a:cs typeface="Arial" pitchFamily="34" charset="0"/>
              </a:rPr>
              <a:t>tỉnh</a:t>
            </a:r>
            <a:r>
              <a:rPr lang="en-US" sz="2800" b="1" dirty="0">
                <a:latin typeface="Arial" pitchFamily="34" charset="0"/>
                <a:cs typeface="Arial" pitchFamily="34" charset="0"/>
              </a:rPr>
              <a:t>, </a:t>
            </a:r>
            <a:r>
              <a:rPr lang="en-US" sz="2800" b="1" dirty="0" err="1">
                <a:latin typeface="Arial" pitchFamily="34" charset="0"/>
                <a:cs typeface="Arial" pitchFamily="34" charset="0"/>
              </a:rPr>
              <a:t>thành</a:t>
            </a:r>
            <a:r>
              <a:rPr lang="en-US" sz="2800" b="1" dirty="0">
                <a:latin typeface="Arial" pitchFamily="34" charset="0"/>
                <a:cs typeface="Arial" pitchFamily="34" charset="0"/>
              </a:rPr>
              <a:t> </a:t>
            </a:r>
            <a:r>
              <a:rPr lang="en-US" sz="2800" b="1" dirty="0" err="1">
                <a:latin typeface="Arial" pitchFamily="34" charset="0"/>
                <a:cs typeface="Arial" pitchFamily="34" charset="0"/>
              </a:rPr>
              <a:t>phố</a:t>
            </a:r>
            <a:r>
              <a:rPr lang="en-US" sz="2800" b="1" dirty="0">
                <a:latin typeface="Arial" pitchFamily="34" charset="0"/>
                <a:cs typeface="Arial" pitchFamily="34" charset="0"/>
              </a:rPr>
              <a:t>)</a:t>
            </a:r>
          </a:p>
        </p:txBody>
      </p:sp>
      <p:sp>
        <p:nvSpPr>
          <p:cNvPr id="7" name="Rounded Rectangle 6"/>
          <p:cNvSpPr/>
          <p:nvPr/>
        </p:nvSpPr>
        <p:spPr>
          <a:xfrm>
            <a:off x="114301" y="3240088"/>
            <a:ext cx="6210300" cy="439402"/>
          </a:xfrm>
          <a:prstGeom prst="roundRect">
            <a:avLst/>
          </a:prstGeom>
          <a:solidFill>
            <a:schemeClr val="bg1">
              <a:lumMod val="8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Viện</a:t>
            </a:r>
            <a:r>
              <a:rPr lang="en-US" sz="3200" b="1" dirty="0">
                <a:latin typeface="Arial" pitchFamily="34" charset="0"/>
                <a:cs typeface="Arial" pitchFamily="34" charset="0"/>
              </a:rPr>
              <a:t> </a:t>
            </a:r>
            <a:r>
              <a:rPr lang="en-US" sz="3200" b="1" dirty="0" err="1">
                <a:latin typeface="Arial" pitchFamily="34" charset="0"/>
                <a:cs typeface="Arial" pitchFamily="34" charset="0"/>
              </a:rPr>
              <a:t>kiểm</a:t>
            </a:r>
            <a:r>
              <a:rPr lang="en-US" sz="3200" b="1" dirty="0">
                <a:latin typeface="Arial" pitchFamily="34" charset="0"/>
                <a:cs typeface="Arial" pitchFamily="34" charset="0"/>
              </a:rPr>
              <a:t> </a:t>
            </a:r>
            <a:r>
              <a:rPr lang="en-US" sz="3200" b="1" dirty="0" err="1" smtClean="0">
                <a:latin typeface="Arial" pitchFamily="34" charset="0"/>
                <a:cs typeface="Arial" pitchFamily="34" charset="0"/>
              </a:rPr>
              <a:t>sát</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quận</a:t>
            </a:r>
            <a:r>
              <a:rPr lang="en-US" sz="3200" b="1" dirty="0">
                <a:latin typeface="Arial" pitchFamily="34" charset="0"/>
                <a:cs typeface="Arial" pitchFamily="34" charset="0"/>
              </a:rPr>
              <a:t>, </a:t>
            </a:r>
            <a:r>
              <a:rPr lang="en-US" sz="3200" b="1" dirty="0" err="1">
                <a:latin typeface="Arial" pitchFamily="34" charset="0"/>
                <a:cs typeface="Arial" pitchFamily="34" charset="0"/>
              </a:rPr>
              <a:t>huyện</a:t>
            </a:r>
            <a:r>
              <a:rPr lang="en-US" sz="3200" b="1" dirty="0">
                <a:latin typeface="Arial" pitchFamily="34" charset="0"/>
                <a:cs typeface="Arial" pitchFamily="34" charset="0"/>
              </a:rPr>
              <a:t>)</a:t>
            </a:r>
          </a:p>
        </p:txBody>
      </p:sp>
      <p:sp>
        <p:nvSpPr>
          <p:cNvPr id="8" name="Rounded Rectangle 7"/>
          <p:cNvSpPr/>
          <p:nvPr/>
        </p:nvSpPr>
        <p:spPr>
          <a:xfrm>
            <a:off x="963613" y="4249738"/>
            <a:ext cx="4471987" cy="45878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smtClean="0">
                <a:latin typeface="Arial" pitchFamily="34" charset="0"/>
                <a:cs typeface="Arial" pitchFamily="34" charset="0"/>
              </a:rPr>
              <a:t>        </a:t>
            </a:r>
            <a:r>
              <a:rPr lang="en-US" sz="3200" b="1" dirty="0">
                <a:latin typeface="Arial" pitchFamily="34" charset="0"/>
                <a:cs typeface="Arial" pitchFamily="34" charset="0"/>
              </a:rPr>
              <a:t>(</a:t>
            </a:r>
            <a:r>
              <a:rPr lang="en-US" sz="3200" b="1" dirty="0" err="1">
                <a:latin typeface="Arial" pitchFamily="34" charset="0"/>
                <a:cs typeface="Arial" pitchFamily="34" charset="0"/>
              </a:rPr>
              <a:t>phường</a:t>
            </a:r>
            <a:r>
              <a:rPr lang="en-US" sz="3200" b="1" dirty="0">
                <a:latin typeface="Arial" pitchFamily="34" charset="0"/>
                <a:cs typeface="Arial" pitchFamily="34" charset="0"/>
              </a:rPr>
              <a:t>, </a:t>
            </a:r>
            <a:r>
              <a:rPr lang="en-US" sz="3200" b="1" dirty="0" err="1">
                <a:latin typeface="Arial" pitchFamily="34" charset="0"/>
                <a:cs typeface="Arial" pitchFamily="34" charset="0"/>
              </a:rPr>
              <a:t>xã</a:t>
            </a:r>
            <a:r>
              <a:rPr lang="en-US" sz="3200" b="1" dirty="0">
                <a:latin typeface="Arial" pitchFamily="34" charset="0"/>
                <a:cs typeface="Arial" pitchFamily="34" charset="0"/>
              </a:rPr>
              <a:t>)</a:t>
            </a:r>
          </a:p>
        </p:txBody>
      </p:sp>
      <p:cxnSp>
        <p:nvCxnSpPr>
          <p:cNvPr id="9" name="Straight Arrow Connector 8"/>
          <p:cNvCxnSpPr>
            <a:stCxn id="5" idx="2"/>
            <a:endCxn id="6" idx="0"/>
          </p:cNvCxnSpPr>
          <p:nvPr/>
        </p:nvCxnSpPr>
        <p:spPr>
          <a:xfrm flipH="1">
            <a:off x="3219451" y="1441597"/>
            <a:ext cx="11906"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219451" y="2589514"/>
            <a:ext cx="0"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772275" y="11366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784975" y="22367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783388"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5" name="Rounded Rectangle 14"/>
          <p:cNvSpPr/>
          <p:nvPr/>
        </p:nvSpPr>
        <p:spPr>
          <a:xfrm>
            <a:off x="6696075" y="440690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69734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
                                          </p:val>
                                        </p:tav>
                                        <p:tav tm="100000">
                                          <p:val>
                                            <p:strVal val="#ppt_x"/>
                                          </p:val>
                                        </p:tav>
                                      </p:tavLst>
                                    </p:anim>
                                    <p:anim calcmode="lin" valueType="num">
                                      <p:cBhvr>
                                        <p:cTn id="37"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1000"/>
                                        <p:tgtEl>
                                          <p:spTgt spid="14"/>
                                        </p:tgtEl>
                                      </p:cBhvr>
                                    </p:animEffect>
                                    <p:anim calcmode="lin" valueType="num">
                                      <p:cBhvr>
                                        <p:cTn id="50" dur="1000" fill="hold"/>
                                        <p:tgtEl>
                                          <p:spTgt spid="14"/>
                                        </p:tgtEl>
                                        <p:attrNameLst>
                                          <p:attrName>ppt_x</p:attrName>
                                        </p:attrNameLst>
                                      </p:cBhvr>
                                      <p:tavLst>
                                        <p:tav tm="0">
                                          <p:val>
                                            <p:strVal val="#ppt_x"/>
                                          </p:val>
                                        </p:tav>
                                        <p:tav tm="100000">
                                          <p:val>
                                            <p:strVal val="#ppt_x"/>
                                          </p:val>
                                        </p:tav>
                                      </p:tavLst>
                                    </p:anim>
                                    <p:anim calcmode="lin" valueType="num">
                                      <p:cBhvr>
                                        <p:cTn id="5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1000"/>
                                        <p:tgtEl>
                                          <p:spTgt spid="15"/>
                                        </p:tgtEl>
                                      </p:cBhvr>
                                    </p:animEffect>
                                    <p:anim calcmode="lin" valueType="num">
                                      <p:cBhvr>
                                        <p:cTn id="57" dur="1000" fill="hold"/>
                                        <p:tgtEl>
                                          <p:spTgt spid="15"/>
                                        </p:tgtEl>
                                        <p:attrNameLst>
                                          <p:attrName>ppt_x</p:attrName>
                                        </p:attrNameLst>
                                      </p:cBhvr>
                                      <p:tavLst>
                                        <p:tav tm="0">
                                          <p:val>
                                            <p:strVal val="#ppt_x"/>
                                          </p:val>
                                        </p:tav>
                                        <p:tav tm="100000">
                                          <p:val>
                                            <p:strVal val="#ppt_x"/>
                                          </p:val>
                                        </p:tav>
                                      </p:tavLst>
                                    </p:anim>
                                    <p:anim calcmode="lin" valueType="num">
                                      <p:cBhvr>
                                        <p:cTn id="58"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animBg="1"/>
      <p:bldP spid="13" grpId="0" animBg="1"/>
      <p:bldP spid="14" grpId="0" animBg="1"/>
      <p:bldP spid="1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7005320" cy="806700"/>
          </a:xfrm>
        </p:spPr>
        <p:txBody>
          <a:bodyPr/>
          <a:lstStyle/>
          <a:p>
            <a:pPr>
              <a:defRPr/>
            </a:pPr>
            <a:r>
              <a:rPr lang="vi-VN" dirty="0">
                <a:latin typeface="Arial" pitchFamily="34" charset="0"/>
                <a:cs typeface="Arial" pitchFamily="34" charset="0"/>
              </a:rPr>
              <a:t>Hệ thống cơ quan xét xử </a:t>
            </a:r>
            <a:r>
              <a:rPr lang="en-US" dirty="0">
                <a:latin typeface="Arial" pitchFamily="34" charset="0"/>
                <a:cs typeface="Arial" pitchFamily="34" charset="0"/>
              </a:rPr>
              <a:t>(TA</a:t>
            </a:r>
            <a:r>
              <a:rPr lang="en-US" dirty="0">
                <a:solidFill>
                  <a:srgbClr val="FF0000"/>
                </a:solidFill>
                <a:latin typeface="Arial" pitchFamily="34" charset="0"/>
                <a:cs typeface="Arial" pitchFamily="34" charset="0"/>
              </a:rPr>
              <a:t>QS</a:t>
            </a:r>
            <a:r>
              <a:rPr lang="en-US" dirty="0">
                <a:latin typeface="Arial" pitchFamily="34" charset="0"/>
                <a:cs typeface="Arial" pitchFamily="34" charset="0"/>
              </a:rPr>
              <a:t>)</a:t>
            </a:r>
            <a:endParaRPr lang="vi-VN" dirty="0">
              <a:cs typeface="Arial" pitchFamily="34" charset="0"/>
            </a:endParaRPr>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26</a:t>
            </a:fld>
            <a:endParaRPr/>
          </a:p>
        </p:txBody>
      </p:sp>
      <p:sp>
        <p:nvSpPr>
          <p:cNvPr id="5" name="Rounded Rectangle 4"/>
          <p:cNvSpPr/>
          <p:nvPr/>
        </p:nvSpPr>
        <p:spPr>
          <a:xfrm>
            <a:off x="314325" y="987425"/>
            <a:ext cx="5884863" cy="454172"/>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vi-VN" sz="3200" b="1" dirty="0">
                <a:latin typeface="Arial" pitchFamily="34" charset="0"/>
                <a:cs typeface="Arial" pitchFamily="34" charset="0"/>
              </a:rPr>
              <a:t>Toà án </a:t>
            </a:r>
            <a:r>
              <a:rPr lang="en-US" sz="3200" b="1" dirty="0">
                <a:latin typeface="Arial" pitchFamily="34" charset="0"/>
                <a:cs typeface="Arial" pitchFamily="34" charset="0"/>
              </a:rPr>
              <a:t>QS </a:t>
            </a:r>
            <a:r>
              <a:rPr lang="en-US" sz="3200" b="1" dirty="0" err="1">
                <a:latin typeface="Arial" pitchFamily="34" charset="0"/>
                <a:cs typeface="Arial" pitchFamily="34" charset="0"/>
              </a:rPr>
              <a:t>Trung</a:t>
            </a:r>
            <a:r>
              <a:rPr lang="en-US" sz="3200" b="1" dirty="0">
                <a:latin typeface="Arial" pitchFamily="34" charset="0"/>
                <a:cs typeface="Arial" pitchFamily="34" charset="0"/>
              </a:rPr>
              <a:t> </a:t>
            </a:r>
            <a:r>
              <a:rPr lang="en-US" sz="3200" b="1" dirty="0" err="1">
                <a:latin typeface="Arial" pitchFamily="34" charset="0"/>
                <a:cs typeface="Arial" pitchFamily="34" charset="0"/>
              </a:rPr>
              <a:t>ương</a:t>
            </a:r>
            <a:r>
              <a:rPr lang="en-US" sz="3200" b="1" dirty="0">
                <a:latin typeface="Arial" pitchFamily="34" charset="0"/>
                <a:cs typeface="Arial" pitchFamily="34" charset="0"/>
              </a:rPr>
              <a:t> </a:t>
            </a:r>
            <a:endParaRPr lang="vi-VN" sz="3200" b="1" dirty="0">
              <a:latin typeface="Arial" pitchFamily="34" charset="0"/>
              <a:cs typeface="Arial" pitchFamily="34" charset="0"/>
            </a:endParaRPr>
          </a:p>
        </p:txBody>
      </p:sp>
      <p:sp>
        <p:nvSpPr>
          <p:cNvPr id="6" name="Rounded Rectangle 5"/>
          <p:cNvSpPr/>
          <p:nvPr/>
        </p:nvSpPr>
        <p:spPr>
          <a:xfrm>
            <a:off x="314325" y="2100264"/>
            <a:ext cx="5884863" cy="489250"/>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a:latin typeface="Arial" pitchFamily="34" charset="0"/>
                <a:cs typeface="Arial" pitchFamily="34" charset="0"/>
              </a:rPr>
              <a:t>Toà</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QS </a:t>
            </a:r>
            <a:r>
              <a:rPr lang="en-US" sz="3200" b="1" dirty="0" err="1">
                <a:latin typeface="Arial" pitchFamily="34" charset="0"/>
                <a:cs typeface="Arial" pitchFamily="34" charset="0"/>
              </a:rPr>
              <a:t>Quân</a:t>
            </a:r>
            <a:r>
              <a:rPr lang="en-US" sz="3200" b="1" dirty="0">
                <a:latin typeface="Arial" pitchFamily="34" charset="0"/>
                <a:cs typeface="Arial" pitchFamily="34" charset="0"/>
              </a:rPr>
              <a:t> </a:t>
            </a:r>
            <a:r>
              <a:rPr lang="en-US" sz="3200" b="1" dirty="0" err="1">
                <a:latin typeface="Arial" pitchFamily="34" charset="0"/>
                <a:cs typeface="Arial" pitchFamily="34" charset="0"/>
              </a:rPr>
              <a:t>khu</a:t>
            </a:r>
            <a:endParaRPr lang="en-US" sz="3200" b="1" dirty="0">
              <a:latin typeface="Arial" pitchFamily="34" charset="0"/>
              <a:cs typeface="Arial" pitchFamily="34" charset="0"/>
            </a:endParaRPr>
          </a:p>
        </p:txBody>
      </p:sp>
      <p:sp>
        <p:nvSpPr>
          <p:cNvPr id="7" name="Rounded Rectangle 6"/>
          <p:cNvSpPr/>
          <p:nvPr/>
        </p:nvSpPr>
        <p:spPr>
          <a:xfrm>
            <a:off x="88900" y="3240088"/>
            <a:ext cx="6324600" cy="696912"/>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Toà</a:t>
            </a:r>
            <a:r>
              <a:rPr lang="en-US" sz="2800" b="1" dirty="0">
                <a:latin typeface="Arial" pitchFamily="34" charset="0"/>
                <a:cs typeface="Arial" pitchFamily="34" charset="0"/>
              </a:rPr>
              <a:t> </a:t>
            </a:r>
            <a:r>
              <a:rPr lang="en-US" sz="2800" b="1" dirty="0" err="1">
                <a:latin typeface="Arial" pitchFamily="34" charset="0"/>
                <a:cs typeface="Arial" pitchFamily="34" charset="0"/>
              </a:rPr>
              <a:t>án</a:t>
            </a:r>
            <a:r>
              <a:rPr lang="en-US" sz="2800" b="1" dirty="0">
                <a:latin typeface="Arial" pitchFamily="34" charset="0"/>
                <a:cs typeface="Arial" pitchFamily="34" charset="0"/>
              </a:rPr>
              <a:t> QS </a:t>
            </a:r>
            <a:r>
              <a:rPr lang="en-US" sz="2800" b="1" dirty="0" err="1">
                <a:latin typeface="Arial" pitchFamily="34" charset="0"/>
                <a:cs typeface="Arial" pitchFamily="34" charset="0"/>
              </a:rPr>
              <a:t>Khu</a:t>
            </a:r>
            <a:r>
              <a:rPr lang="en-US" sz="2800" b="1" dirty="0">
                <a:latin typeface="Arial" pitchFamily="34" charset="0"/>
                <a:cs typeface="Arial" pitchFamily="34" charset="0"/>
              </a:rPr>
              <a:t> </a:t>
            </a:r>
            <a:r>
              <a:rPr lang="en-US" sz="2800" b="1" dirty="0" err="1">
                <a:latin typeface="Arial" pitchFamily="34" charset="0"/>
                <a:cs typeface="Arial" pitchFamily="34" charset="0"/>
              </a:rPr>
              <a:t>vực</a:t>
            </a:r>
            <a:r>
              <a:rPr lang="en-US" sz="2800" b="1" dirty="0">
                <a:latin typeface="Arial" pitchFamily="34" charset="0"/>
                <a:cs typeface="Arial" pitchFamily="34" charset="0"/>
              </a:rPr>
              <a:t> </a:t>
            </a:r>
            <a:r>
              <a:rPr lang="en-US" sz="2800" b="1" dirty="0" err="1">
                <a:latin typeface="Arial" pitchFamily="34" charset="0"/>
                <a:cs typeface="Arial" pitchFamily="34" charset="0"/>
              </a:rPr>
              <a:t>và</a:t>
            </a:r>
            <a:r>
              <a:rPr lang="en-US" sz="2800" b="1" dirty="0">
                <a:latin typeface="Arial" pitchFamily="34" charset="0"/>
                <a:cs typeface="Arial" pitchFamily="34" charset="0"/>
              </a:rPr>
              <a:t> </a:t>
            </a:r>
            <a:r>
              <a:rPr lang="en-US" sz="2800" b="1" dirty="0" err="1">
                <a:latin typeface="Arial" pitchFamily="34" charset="0"/>
                <a:cs typeface="Arial" pitchFamily="34" charset="0"/>
              </a:rPr>
              <a:t>Quân</a:t>
            </a:r>
            <a:r>
              <a:rPr lang="en-US" sz="2800" b="1" dirty="0">
                <a:latin typeface="Arial" pitchFamily="34" charset="0"/>
                <a:cs typeface="Arial" pitchFamily="34" charset="0"/>
              </a:rPr>
              <a:t> </a:t>
            </a:r>
            <a:r>
              <a:rPr lang="en-US" sz="2800" b="1" dirty="0" err="1">
                <a:latin typeface="Arial" pitchFamily="34" charset="0"/>
                <a:cs typeface="Arial" pitchFamily="34" charset="0"/>
              </a:rPr>
              <a:t>chủng</a:t>
            </a:r>
            <a:endParaRPr lang="en-US" sz="2800" b="1" dirty="0">
              <a:latin typeface="Arial" pitchFamily="34" charset="0"/>
              <a:cs typeface="Arial" pitchFamily="34" charset="0"/>
            </a:endParaRPr>
          </a:p>
        </p:txBody>
      </p:sp>
      <p:cxnSp>
        <p:nvCxnSpPr>
          <p:cNvPr id="9" name="Straight Arrow Connector 8"/>
          <p:cNvCxnSpPr>
            <a:stCxn id="5" idx="2"/>
            <a:endCxn id="6" idx="0"/>
          </p:cNvCxnSpPr>
          <p:nvPr/>
        </p:nvCxnSpPr>
        <p:spPr>
          <a:xfrm>
            <a:off x="3256757" y="1441597"/>
            <a:ext cx="0"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flipH="1">
            <a:off x="3251200" y="2589514"/>
            <a:ext cx="5557"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518275" y="10985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518275" y="22621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503988"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909929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3"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7005320" cy="806700"/>
          </a:xfrm>
        </p:spPr>
        <p:txBody>
          <a:bodyPr/>
          <a:lstStyle/>
          <a:p>
            <a:pPr>
              <a:defRPr/>
            </a:pPr>
            <a:r>
              <a:rPr lang="vi-VN" dirty="0">
                <a:latin typeface="Arial" pitchFamily="34" charset="0"/>
                <a:cs typeface="Arial" pitchFamily="34" charset="0"/>
              </a:rPr>
              <a:t>Hệ thống cơ quan xét xử </a:t>
            </a:r>
            <a:r>
              <a:rPr lang="vi-VN" dirty="0" smtClean="0">
                <a:latin typeface="Arial" pitchFamily="34" charset="0"/>
                <a:cs typeface="Arial" pitchFamily="34" charset="0"/>
              </a:rPr>
              <a:t>(</a:t>
            </a:r>
            <a:r>
              <a:rPr lang="en-US" dirty="0">
                <a:latin typeface="Arial" pitchFamily="34" charset="0"/>
                <a:cs typeface="Arial" pitchFamily="34" charset="0"/>
              </a:rPr>
              <a:t>VKS</a:t>
            </a:r>
            <a:r>
              <a:rPr lang="en-US" dirty="0">
                <a:solidFill>
                  <a:srgbClr val="FF0000"/>
                </a:solidFill>
                <a:latin typeface="Arial" pitchFamily="34" charset="0"/>
                <a:cs typeface="Arial" pitchFamily="34" charset="0"/>
              </a:rPr>
              <a:t>QS</a:t>
            </a:r>
            <a:r>
              <a:rPr lang="vi-VN" dirty="0" smtClean="0">
                <a:latin typeface="Arial" pitchFamily="34" charset="0"/>
                <a:cs typeface="Arial" pitchFamily="34" charset="0"/>
              </a:rPr>
              <a:t>)</a:t>
            </a:r>
            <a:endParaRPr lang="vi-VN" dirty="0">
              <a:latin typeface="Arial" pitchFamily="34" charset="0"/>
              <a:cs typeface="Arial" pitchFamily="34" charset="0"/>
            </a:endParaRPr>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27</a:t>
            </a:fld>
            <a:endParaRPr/>
          </a:p>
        </p:txBody>
      </p:sp>
      <p:sp>
        <p:nvSpPr>
          <p:cNvPr id="5" name="Rounded Rectangle 4"/>
          <p:cNvSpPr/>
          <p:nvPr/>
        </p:nvSpPr>
        <p:spPr>
          <a:xfrm>
            <a:off x="288925" y="987425"/>
            <a:ext cx="5884863" cy="454172"/>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sz="2800" b="1" dirty="0" err="1">
                <a:latin typeface="Arial" pitchFamily="34" charset="0"/>
                <a:cs typeface="Arial" pitchFamily="34" charset="0"/>
              </a:rPr>
              <a:t>Viện</a:t>
            </a:r>
            <a:r>
              <a:rPr lang="en-US" sz="2800" b="1" dirty="0">
                <a:latin typeface="Arial" pitchFamily="34" charset="0"/>
                <a:cs typeface="Arial" pitchFamily="34" charset="0"/>
              </a:rPr>
              <a:t> </a:t>
            </a:r>
            <a:r>
              <a:rPr lang="en-US" sz="2800" b="1" dirty="0" err="1">
                <a:latin typeface="Arial" pitchFamily="34" charset="0"/>
                <a:cs typeface="Arial" pitchFamily="34" charset="0"/>
              </a:rPr>
              <a:t>kiểm</a:t>
            </a:r>
            <a:r>
              <a:rPr lang="en-US" sz="2800" b="1" dirty="0">
                <a:latin typeface="Arial" pitchFamily="34" charset="0"/>
                <a:cs typeface="Arial" pitchFamily="34" charset="0"/>
              </a:rPr>
              <a:t> </a:t>
            </a:r>
            <a:r>
              <a:rPr lang="en-US" sz="2800" b="1" dirty="0" err="1">
                <a:latin typeface="Arial" pitchFamily="34" charset="0"/>
                <a:cs typeface="Arial" pitchFamily="34" charset="0"/>
              </a:rPr>
              <a:t>sát</a:t>
            </a:r>
            <a:r>
              <a:rPr lang="en-US" sz="2800" b="1" dirty="0">
                <a:latin typeface="Arial" pitchFamily="34" charset="0"/>
                <a:cs typeface="Arial" pitchFamily="34" charset="0"/>
              </a:rPr>
              <a:t> </a:t>
            </a:r>
            <a:r>
              <a:rPr lang="en-US" sz="2800" b="1" dirty="0">
                <a:solidFill>
                  <a:srgbClr val="FF0000"/>
                </a:solidFill>
                <a:latin typeface="Arial" pitchFamily="34" charset="0"/>
                <a:cs typeface="Arial" pitchFamily="34" charset="0"/>
              </a:rPr>
              <a:t>QS</a:t>
            </a:r>
            <a:r>
              <a:rPr lang="en-US" sz="2800" b="1" dirty="0">
                <a:latin typeface="Arial" pitchFamily="34" charset="0"/>
                <a:cs typeface="Arial" pitchFamily="34" charset="0"/>
              </a:rPr>
              <a:t> </a:t>
            </a:r>
            <a:r>
              <a:rPr lang="en-US" sz="2800" b="1" dirty="0" err="1">
                <a:latin typeface="Arial" pitchFamily="34" charset="0"/>
                <a:cs typeface="Arial" pitchFamily="34" charset="0"/>
              </a:rPr>
              <a:t>Trung</a:t>
            </a:r>
            <a:r>
              <a:rPr lang="en-US" sz="2800" b="1" dirty="0">
                <a:latin typeface="Arial" pitchFamily="34" charset="0"/>
                <a:cs typeface="Arial" pitchFamily="34" charset="0"/>
              </a:rPr>
              <a:t> </a:t>
            </a:r>
            <a:r>
              <a:rPr lang="en-US" sz="2800" b="1" dirty="0" err="1">
                <a:latin typeface="Arial" pitchFamily="34" charset="0"/>
                <a:cs typeface="Arial" pitchFamily="34" charset="0"/>
              </a:rPr>
              <a:t>ương</a:t>
            </a:r>
            <a:endParaRPr lang="vi-VN" sz="2800" b="1" dirty="0">
              <a:latin typeface="Arial" pitchFamily="34" charset="0"/>
              <a:cs typeface="Arial" pitchFamily="34" charset="0"/>
            </a:endParaRPr>
          </a:p>
        </p:txBody>
      </p:sp>
      <p:sp>
        <p:nvSpPr>
          <p:cNvPr id="6" name="Rounded Rectangle 5"/>
          <p:cNvSpPr/>
          <p:nvPr/>
        </p:nvSpPr>
        <p:spPr>
          <a:xfrm>
            <a:off x="114301" y="2100264"/>
            <a:ext cx="6210300" cy="489250"/>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Viện</a:t>
            </a:r>
            <a:r>
              <a:rPr lang="en-US" sz="2800" b="1" dirty="0">
                <a:latin typeface="Arial" pitchFamily="34" charset="0"/>
                <a:cs typeface="Arial" pitchFamily="34" charset="0"/>
              </a:rPr>
              <a:t> </a:t>
            </a:r>
            <a:r>
              <a:rPr lang="en-US" sz="2800" b="1" dirty="0" err="1">
                <a:latin typeface="Arial" pitchFamily="34" charset="0"/>
                <a:cs typeface="Arial" pitchFamily="34" charset="0"/>
              </a:rPr>
              <a:t>kiểm</a:t>
            </a:r>
            <a:r>
              <a:rPr lang="en-US" sz="2800" b="1" dirty="0">
                <a:latin typeface="Arial" pitchFamily="34" charset="0"/>
                <a:cs typeface="Arial" pitchFamily="34" charset="0"/>
              </a:rPr>
              <a:t> </a:t>
            </a:r>
            <a:r>
              <a:rPr lang="en-US" sz="2800" b="1" dirty="0" err="1">
                <a:latin typeface="Arial" pitchFamily="34" charset="0"/>
                <a:cs typeface="Arial" pitchFamily="34" charset="0"/>
              </a:rPr>
              <a:t>sát</a:t>
            </a:r>
            <a:r>
              <a:rPr lang="en-US" sz="2800" b="1" dirty="0">
                <a:latin typeface="Arial" pitchFamily="34" charset="0"/>
                <a:cs typeface="Arial" pitchFamily="34" charset="0"/>
              </a:rPr>
              <a:t> </a:t>
            </a:r>
            <a:r>
              <a:rPr lang="en-US" sz="2800" b="1" dirty="0">
                <a:solidFill>
                  <a:srgbClr val="FF0000"/>
                </a:solidFill>
                <a:latin typeface="Arial" pitchFamily="34" charset="0"/>
                <a:cs typeface="Arial" pitchFamily="34" charset="0"/>
              </a:rPr>
              <a:t>QS</a:t>
            </a:r>
            <a:r>
              <a:rPr lang="en-US" sz="2800" b="1" dirty="0">
                <a:latin typeface="Arial" pitchFamily="34" charset="0"/>
                <a:cs typeface="Arial" pitchFamily="34" charset="0"/>
              </a:rPr>
              <a:t> </a:t>
            </a:r>
            <a:r>
              <a:rPr lang="en-US" sz="2800" b="1" dirty="0" err="1">
                <a:latin typeface="Arial" pitchFamily="34" charset="0"/>
                <a:cs typeface="Arial" pitchFamily="34" charset="0"/>
              </a:rPr>
              <a:t>quân</a:t>
            </a:r>
            <a:r>
              <a:rPr lang="en-US" sz="2800" b="1" dirty="0">
                <a:latin typeface="Arial" pitchFamily="34" charset="0"/>
                <a:cs typeface="Arial" pitchFamily="34" charset="0"/>
              </a:rPr>
              <a:t> </a:t>
            </a:r>
            <a:r>
              <a:rPr lang="en-US" sz="2800" b="1" dirty="0" err="1">
                <a:latin typeface="Arial" pitchFamily="34" charset="0"/>
                <a:cs typeface="Arial" pitchFamily="34" charset="0"/>
              </a:rPr>
              <a:t>khu</a:t>
            </a:r>
            <a:endParaRPr lang="en-US" sz="2800" b="1" dirty="0">
              <a:latin typeface="Arial" pitchFamily="34" charset="0"/>
              <a:cs typeface="Arial" pitchFamily="34" charset="0"/>
            </a:endParaRPr>
          </a:p>
        </p:txBody>
      </p:sp>
      <p:sp>
        <p:nvSpPr>
          <p:cNvPr id="7" name="Rounded Rectangle 6"/>
          <p:cNvSpPr/>
          <p:nvPr/>
        </p:nvSpPr>
        <p:spPr>
          <a:xfrm>
            <a:off x="114301" y="3240088"/>
            <a:ext cx="6210300" cy="735012"/>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Viện</a:t>
            </a:r>
            <a:r>
              <a:rPr lang="en-US" sz="2800" b="1" dirty="0">
                <a:latin typeface="Arial" pitchFamily="34" charset="0"/>
                <a:cs typeface="Arial" pitchFamily="34" charset="0"/>
              </a:rPr>
              <a:t> </a:t>
            </a:r>
            <a:r>
              <a:rPr lang="en-US" sz="2800" b="1" dirty="0" err="1">
                <a:latin typeface="Arial" pitchFamily="34" charset="0"/>
                <a:cs typeface="Arial" pitchFamily="34" charset="0"/>
              </a:rPr>
              <a:t>kiểm</a:t>
            </a:r>
            <a:r>
              <a:rPr lang="en-US" sz="2800" b="1" dirty="0">
                <a:latin typeface="Arial" pitchFamily="34" charset="0"/>
                <a:cs typeface="Arial" pitchFamily="34" charset="0"/>
              </a:rPr>
              <a:t> </a:t>
            </a:r>
            <a:r>
              <a:rPr lang="en-US" sz="2800" b="1" dirty="0" err="1" smtClean="0">
                <a:latin typeface="Arial" pitchFamily="34" charset="0"/>
                <a:cs typeface="Arial" pitchFamily="34" charset="0"/>
              </a:rPr>
              <a:t>sát</a:t>
            </a:r>
            <a:r>
              <a:rPr lang="en-US" sz="2800" b="1" dirty="0" smtClean="0">
                <a:latin typeface="Arial" pitchFamily="34" charset="0"/>
                <a:cs typeface="Arial" pitchFamily="34" charset="0"/>
              </a:rPr>
              <a:t> </a:t>
            </a:r>
            <a:r>
              <a:rPr lang="en-US" sz="2800" b="1" dirty="0">
                <a:solidFill>
                  <a:srgbClr val="FF0000"/>
                </a:solidFill>
                <a:latin typeface="Arial" pitchFamily="34" charset="0"/>
                <a:cs typeface="Arial" pitchFamily="34" charset="0"/>
              </a:rPr>
              <a:t>QS</a:t>
            </a:r>
            <a:r>
              <a:rPr lang="en-US" sz="2800" b="1" dirty="0">
                <a:latin typeface="Arial" pitchFamily="34" charset="0"/>
                <a:cs typeface="Arial" pitchFamily="34" charset="0"/>
              </a:rPr>
              <a:t> </a:t>
            </a:r>
            <a:r>
              <a:rPr lang="en-US" sz="2800" b="1" dirty="0" err="1">
                <a:latin typeface="Arial" pitchFamily="34" charset="0"/>
                <a:cs typeface="Arial" pitchFamily="34" charset="0"/>
              </a:rPr>
              <a:t>Khu</a:t>
            </a:r>
            <a:r>
              <a:rPr lang="en-US" sz="2800" b="1" dirty="0">
                <a:latin typeface="Arial" pitchFamily="34" charset="0"/>
                <a:cs typeface="Arial" pitchFamily="34" charset="0"/>
              </a:rPr>
              <a:t> </a:t>
            </a:r>
            <a:r>
              <a:rPr lang="en-US" sz="2800" b="1" dirty="0" err="1">
                <a:latin typeface="Arial" pitchFamily="34" charset="0"/>
                <a:cs typeface="Arial" pitchFamily="34" charset="0"/>
              </a:rPr>
              <a:t>vực</a:t>
            </a:r>
            <a:r>
              <a:rPr lang="en-US" sz="2800" b="1" dirty="0">
                <a:latin typeface="Arial" pitchFamily="34" charset="0"/>
                <a:cs typeface="Arial" pitchFamily="34" charset="0"/>
              </a:rPr>
              <a:t>, </a:t>
            </a:r>
            <a:r>
              <a:rPr lang="en-US" sz="2800" b="1" dirty="0" smtClean="0">
                <a:latin typeface="Arial" pitchFamily="34" charset="0"/>
                <a:cs typeface="Arial" pitchFamily="34" charset="0"/>
              </a:rPr>
              <a:t>                                                               </a:t>
            </a:r>
            <a:r>
              <a:rPr lang="en-US" sz="2800" b="1" dirty="0" err="1" smtClean="0">
                <a:latin typeface="Arial" pitchFamily="34" charset="0"/>
                <a:cs typeface="Arial" pitchFamily="34" charset="0"/>
              </a:rPr>
              <a:t>Quân</a:t>
            </a:r>
            <a:r>
              <a:rPr lang="en-US" sz="2800" b="1" dirty="0" smtClean="0">
                <a:latin typeface="Arial" pitchFamily="34" charset="0"/>
                <a:cs typeface="Arial" pitchFamily="34" charset="0"/>
              </a:rPr>
              <a:t> </a:t>
            </a:r>
            <a:r>
              <a:rPr lang="en-US" sz="2800" b="1" dirty="0" err="1">
                <a:latin typeface="Arial" pitchFamily="34" charset="0"/>
                <a:cs typeface="Arial" pitchFamily="34" charset="0"/>
              </a:rPr>
              <a:t>chủng</a:t>
            </a:r>
            <a:endParaRPr lang="en-US" sz="2800" b="1" dirty="0">
              <a:latin typeface="Arial" pitchFamily="34" charset="0"/>
              <a:cs typeface="Arial" pitchFamily="34" charset="0"/>
            </a:endParaRPr>
          </a:p>
        </p:txBody>
      </p:sp>
      <p:cxnSp>
        <p:nvCxnSpPr>
          <p:cNvPr id="9" name="Straight Arrow Connector 8"/>
          <p:cNvCxnSpPr>
            <a:stCxn id="5" idx="2"/>
            <a:endCxn id="6" idx="0"/>
          </p:cNvCxnSpPr>
          <p:nvPr/>
        </p:nvCxnSpPr>
        <p:spPr>
          <a:xfrm flipH="1">
            <a:off x="3219451" y="1441597"/>
            <a:ext cx="11906" cy="658667"/>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6" idx="2"/>
            <a:endCxn id="7" idx="0"/>
          </p:cNvCxnSpPr>
          <p:nvPr/>
        </p:nvCxnSpPr>
        <p:spPr>
          <a:xfrm>
            <a:off x="3219451" y="2589514"/>
            <a:ext cx="0" cy="650574"/>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Rounded Rectangle 11"/>
          <p:cNvSpPr/>
          <p:nvPr/>
        </p:nvSpPr>
        <p:spPr>
          <a:xfrm>
            <a:off x="6772275" y="113665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Trung</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ương</a:t>
            </a:r>
            <a:endParaRPr lang="en-US" sz="2400" b="1" dirty="0">
              <a:solidFill>
                <a:srgbClr val="FF0000"/>
              </a:solidFill>
              <a:latin typeface="Arial" pitchFamily="34" charset="0"/>
              <a:cs typeface="Arial" pitchFamily="34" charset="0"/>
            </a:endParaRPr>
          </a:p>
        </p:txBody>
      </p:sp>
      <p:sp>
        <p:nvSpPr>
          <p:cNvPr id="13" name="Rounded Rectangle 12"/>
          <p:cNvSpPr/>
          <p:nvPr/>
        </p:nvSpPr>
        <p:spPr>
          <a:xfrm>
            <a:off x="6784975" y="22367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4" name="Rounded Rectangle 13"/>
          <p:cNvSpPr/>
          <p:nvPr/>
        </p:nvSpPr>
        <p:spPr>
          <a:xfrm>
            <a:off x="6783388" y="3328988"/>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
        <p:nvSpPr>
          <p:cNvPr id="15" name="Rounded Rectangle 14"/>
          <p:cNvSpPr/>
          <p:nvPr/>
        </p:nvSpPr>
        <p:spPr>
          <a:xfrm>
            <a:off x="6696075" y="4406900"/>
            <a:ext cx="2260600" cy="350783"/>
          </a:xfrm>
          <a:prstGeom prst="roundRect">
            <a:avLst/>
          </a:prstGeom>
          <a:solidFill>
            <a:schemeClr val="accent1">
              <a:lumMod val="20000"/>
              <a:lumOff val="80000"/>
            </a:schemeClr>
          </a:solidFill>
          <a:ln w="28575">
            <a:solidFill>
              <a:srgbClr val="FFFF00"/>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err="1">
                <a:solidFill>
                  <a:srgbClr val="FF0000"/>
                </a:solidFill>
                <a:latin typeface="Arial" pitchFamily="34" charset="0"/>
                <a:cs typeface="Arial" pitchFamily="34" charset="0"/>
              </a:rPr>
              <a:t>Địa</a:t>
            </a:r>
            <a:r>
              <a:rPr lang="en-US" sz="2400" b="1" dirty="0">
                <a:solidFill>
                  <a:srgbClr val="FF0000"/>
                </a:solidFill>
                <a:latin typeface="Arial" pitchFamily="34" charset="0"/>
                <a:cs typeface="Arial" pitchFamily="34" charset="0"/>
              </a:rPr>
              <a:t> </a:t>
            </a:r>
            <a:r>
              <a:rPr lang="en-US" sz="2400" b="1" dirty="0" err="1">
                <a:solidFill>
                  <a:srgbClr val="FF0000"/>
                </a:solidFill>
                <a:latin typeface="Arial" pitchFamily="34" charset="0"/>
                <a:cs typeface="Arial" pitchFamily="34" charset="0"/>
              </a:rPr>
              <a:t>phương</a:t>
            </a:r>
            <a:endParaRPr lang="en-US" sz="24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7046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1000"/>
                                        <p:tgtEl>
                                          <p:spTgt spid="14"/>
                                        </p:tgtEl>
                                      </p:cBhvr>
                                    </p:animEffect>
                                    <p:anim calcmode="lin" valueType="num">
                                      <p:cBhvr>
                                        <p:cTn id="43" dur="1000" fill="hold"/>
                                        <p:tgtEl>
                                          <p:spTgt spid="14"/>
                                        </p:tgtEl>
                                        <p:attrNameLst>
                                          <p:attrName>ppt_x</p:attrName>
                                        </p:attrNameLst>
                                      </p:cBhvr>
                                      <p:tavLst>
                                        <p:tav tm="0">
                                          <p:val>
                                            <p:strVal val="#ppt_x"/>
                                          </p:val>
                                        </p:tav>
                                        <p:tav tm="100000">
                                          <p:val>
                                            <p:strVal val="#ppt_x"/>
                                          </p:val>
                                        </p:tav>
                                      </p:tavLst>
                                    </p:anim>
                                    <p:anim calcmode="lin" valueType="num">
                                      <p:cBhvr>
                                        <p:cTn id="4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2" grpId="0" animBg="1"/>
      <p:bldP spid="13" grpId="0" animBg="1"/>
      <p:bldP spid="14" grpId="0" animBg="1"/>
      <p:bldP spid="1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243320" cy="806700"/>
          </a:xfrm>
        </p:spPr>
        <p:txBody>
          <a:bodyPr/>
          <a:lstStyle/>
          <a:p>
            <a:pPr>
              <a:defRPr/>
            </a:pPr>
            <a:r>
              <a:rPr lang="en-US" dirty="0">
                <a:solidFill>
                  <a:srgbClr val="C00000"/>
                </a:solidFill>
                <a:latin typeface="Arial" pitchFamily="34" charset="0"/>
                <a:cs typeface="Arial" pitchFamily="34" charset="0"/>
              </a:rPr>
              <a:t>2.2 HỆ THỐNG PHÁP LUẬT VN</a:t>
            </a:r>
            <a:endParaRPr lang="vi-VN" dirty="0">
              <a:solidFill>
                <a:srgbClr val="C00000"/>
              </a:solidFill>
              <a:cs typeface="Arial" pitchFamily="34" charset="0"/>
            </a:endParaRPr>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28</a:t>
            </a:fld>
            <a:endParaRPr/>
          </a:p>
        </p:txBody>
      </p:sp>
      <p:sp>
        <p:nvSpPr>
          <p:cNvPr id="5" name="Rounded Rectangle 4"/>
          <p:cNvSpPr/>
          <p:nvPr/>
        </p:nvSpPr>
        <p:spPr>
          <a:xfrm>
            <a:off x="127000" y="1235075"/>
            <a:ext cx="8928100" cy="3387725"/>
          </a:xfrm>
          <a:prstGeom prst="roundRect">
            <a:avLst>
              <a:gd name="adj" fmla="val 23119"/>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3200" i="1" dirty="0" smtClean="0">
                <a:solidFill>
                  <a:schemeClr val="tx1"/>
                </a:solidFill>
                <a:latin typeface="Arial" pitchFamily="34" charset="0"/>
                <a:cs typeface="Arial" pitchFamily="34" charset="0"/>
              </a:rPr>
              <a:t>-</a:t>
            </a:r>
            <a:r>
              <a:rPr lang="en-US" sz="3200" i="1" dirty="0" err="1" smtClean="0">
                <a:solidFill>
                  <a:schemeClr val="tx1"/>
                </a:solidFill>
                <a:latin typeface="Arial" pitchFamily="34" charset="0"/>
                <a:cs typeface="Arial" pitchFamily="34" charset="0"/>
              </a:rPr>
              <a:t>Là</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tổng</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thể</a:t>
            </a:r>
            <a:r>
              <a:rPr lang="en-US" sz="3200" i="1" dirty="0" smtClean="0">
                <a:solidFill>
                  <a:srgbClr val="FF0000"/>
                </a:solidFill>
                <a:latin typeface="Arial" pitchFamily="34" charset="0"/>
                <a:cs typeface="Arial" pitchFamily="34" charset="0"/>
              </a:rPr>
              <a:t> </a:t>
            </a:r>
            <a:r>
              <a:rPr lang="en-US" sz="3200" i="1" dirty="0" err="1" smtClean="0">
                <a:latin typeface="Arial" pitchFamily="34" charset="0"/>
                <a:cs typeface="Arial" pitchFamily="34" charset="0"/>
              </a:rPr>
              <a:t>các</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quy</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phạm</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pháp</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luật</a:t>
            </a:r>
            <a:r>
              <a:rPr lang="en-US" sz="3200" i="1" dirty="0" smtClean="0">
                <a:latin typeface="Arial" pitchFamily="34" charset="0"/>
                <a:cs typeface="Arial" pitchFamily="34" charset="0"/>
              </a:rPr>
              <a:t>, </a:t>
            </a:r>
          </a:p>
          <a:p>
            <a:pPr fontAlgn="auto">
              <a:spcBef>
                <a:spcPts val="0"/>
              </a:spcBef>
              <a:spcAft>
                <a:spcPts val="0"/>
              </a:spcAft>
              <a:defRPr/>
            </a:pPr>
            <a:r>
              <a:rPr lang="en-US" sz="3200" i="1" dirty="0" err="1" smtClean="0">
                <a:latin typeface="Arial" pitchFamily="34" charset="0"/>
                <a:cs typeface="Arial" pitchFamily="34" charset="0"/>
              </a:rPr>
              <a:t>được</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phân</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định</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thành</a:t>
            </a:r>
            <a:r>
              <a:rPr lang="en-US" sz="3200" i="1" dirty="0" smtClean="0">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chế</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định</a:t>
            </a:r>
            <a:r>
              <a:rPr lang="en-US" sz="3200" i="1" dirty="0" smtClean="0">
                <a:solidFill>
                  <a:srgbClr val="FF0000"/>
                </a:solidFill>
                <a:latin typeface="Arial" pitchFamily="34" charset="0"/>
                <a:cs typeface="Arial" pitchFamily="34" charset="0"/>
              </a:rPr>
              <a:t> </a:t>
            </a:r>
            <a:r>
              <a:rPr lang="en-US" sz="3200" i="1" dirty="0" err="1" smtClean="0">
                <a:latin typeface="Arial" pitchFamily="34" charset="0"/>
                <a:cs typeface="Arial" pitchFamily="34" charset="0"/>
              </a:rPr>
              <a:t>pháp</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luật</a:t>
            </a:r>
            <a:r>
              <a:rPr lang="en-US" sz="3200" i="1" dirty="0" smtClean="0">
                <a:latin typeface="Arial" pitchFamily="34" charset="0"/>
                <a:cs typeface="Arial" pitchFamily="34" charset="0"/>
              </a:rPr>
              <a:t>, </a:t>
            </a:r>
          </a:p>
          <a:p>
            <a:pPr fontAlgn="auto">
              <a:spcBef>
                <a:spcPts val="0"/>
              </a:spcBef>
              <a:spcAft>
                <a:spcPts val="0"/>
              </a:spcAft>
              <a:defRPr/>
            </a:pPr>
            <a:r>
              <a:rPr lang="en-US" sz="3200" i="1" dirty="0" err="1" smtClean="0">
                <a:latin typeface="Arial" pitchFamily="34" charset="0"/>
                <a:cs typeface="Arial" pitchFamily="34" charset="0"/>
              </a:rPr>
              <a:t>các</a:t>
            </a:r>
            <a:r>
              <a:rPr lang="en-US" sz="3200" i="1" dirty="0" smtClean="0">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ngành</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luật</a:t>
            </a:r>
            <a:r>
              <a:rPr lang="en-US" sz="3200" i="1" dirty="0" smtClean="0">
                <a:solidFill>
                  <a:srgbClr val="FF0000"/>
                </a:solidFill>
                <a:latin typeface="Arial" pitchFamily="34" charset="0"/>
                <a:cs typeface="Arial" pitchFamily="34" charset="0"/>
              </a:rPr>
              <a:t> </a:t>
            </a:r>
          </a:p>
          <a:p>
            <a:pPr fontAlgn="auto">
              <a:spcBef>
                <a:spcPts val="0"/>
              </a:spcBef>
              <a:spcAft>
                <a:spcPts val="0"/>
              </a:spcAft>
              <a:defRPr/>
            </a:pPr>
            <a:r>
              <a:rPr lang="en-US" sz="3200" i="1" dirty="0" smtClean="0">
                <a:latin typeface="Arial" pitchFamily="34" charset="0"/>
                <a:cs typeface="Arial" pitchFamily="34" charset="0"/>
              </a:rPr>
              <a:t>-</a:t>
            </a:r>
            <a:r>
              <a:rPr lang="en-US" sz="3200" i="1" dirty="0" err="1" smtClean="0">
                <a:latin typeface="Arial" pitchFamily="34" charset="0"/>
                <a:cs typeface="Arial" pitchFamily="34" charset="0"/>
              </a:rPr>
              <a:t>và</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được</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thể</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hiện</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trong</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các</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văn</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bản</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pháp</a:t>
            </a:r>
            <a:r>
              <a:rPr lang="en-US" sz="3200" i="1" dirty="0" smtClean="0">
                <a:latin typeface="Arial" pitchFamily="34" charset="0"/>
                <a:cs typeface="Arial" pitchFamily="34" charset="0"/>
              </a:rPr>
              <a:t> </a:t>
            </a:r>
            <a:r>
              <a:rPr lang="en-US" sz="3200" i="1" dirty="0" err="1" smtClean="0">
                <a:latin typeface="Arial" pitchFamily="34" charset="0"/>
                <a:cs typeface="Arial" pitchFamily="34" charset="0"/>
              </a:rPr>
              <a:t>luật</a:t>
            </a:r>
            <a:r>
              <a:rPr lang="en-US" sz="3200" i="1" dirty="0" smtClean="0">
                <a:latin typeface="Arial" pitchFamily="34" charset="0"/>
                <a:cs typeface="Arial" pitchFamily="34" charset="0"/>
              </a:rPr>
              <a:t> </a:t>
            </a:r>
          </a:p>
          <a:p>
            <a:pPr fontAlgn="auto">
              <a:spcBef>
                <a:spcPts val="0"/>
              </a:spcBef>
              <a:spcAft>
                <a:spcPts val="0"/>
              </a:spcAft>
              <a:defRPr/>
            </a:pPr>
            <a:r>
              <a:rPr lang="en-US" sz="3200" i="1" dirty="0" smtClean="0">
                <a:solidFill>
                  <a:srgbClr val="FF0000"/>
                </a:solidFill>
                <a:latin typeface="Arial" pitchFamily="34" charset="0"/>
                <a:cs typeface="Arial" pitchFamily="34" charset="0"/>
              </a:rPr>
              <a:t>do </a:t>
            </a:r>
            <a:r>
              <a:rPr lang="en-US" sz="3200" i="1" dirty="0" err="1" smtClean="0">
                <a:solidFill>
                  <a:srgbClr val="FF0000"/>
                </a:solidFill>
                <a:latin typeface="Arial" pitchFamily="34" charset="0"/>
                <a:cs typeface="Arial" pitchFamily="34" charset="0"/>
              </a:rPr>
              <a:t>nhà</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nước</a:t>
            </a:r>
            <a:r>
              <a:rPr lang="en-US" sz="3200" i="1" dirty="0" smtClean="0">
                <a:solidFill>
                  <a:srgbClr val="FF0000"/>
                </a:solidFill>
                <a:latin typeface="Arial" pitchFamily="34" charset="0"/>
                <a:cs typeface="Arial" pitchFamily="34" charset="0"/>
              </a:rPr>
              <a:t> ban </a:t>
            </a:r>
            <a:r>
              <a:rPr lang="en-US" sz="3200" i="1" dirty="0" err="1" smtClean="0">
                <a:solidFill>
                  <a:srgbClr val="FF0000"/>
                </a:solidFill>
                <a:latin typeface="Arial" pitchFamily="34" charset="0"/>
                <a:cs typeface="Arial" pitchFamily="34" charset="0"/>
              </a:rPr>
              <a:t>hành</a:t>
            </a:r>
            <a:r>
              <a:rPr lang="en-US" sz="3200" i="1" dirty="0" smtClean="0">
                <a:solidFill>
                  <a:srgbClr val="FF0000"/>
                </a:solidFill>
                <a:latin typeface="Arial" pitchFamily="34" charset="0"/>
                <a:cs typeface="Arial" pitchFamily="34" charset="0"/>
              </a:rPr>
              <a:t> </a:t>
            </a:r>
            <a:r>
              <a:rPr lang="en-US" sz="3200" i="1" dirty="0" err="1" smtClean="0">
                <a:solidFill>
                  <a:schemeClr val="tx1"/>
                </a:solidFill>
                <a:latin typeface="Arial" pitchFamily="34" charset="0"/>
                <a:cs typeface="Arial" pitchFamily="34" charset="0"/>
              </a:rPr>
              <a:t>theo</a:t>
            </a:r>
            <a:r>
              <a:rPr lang="en-US" sz="3200" i="1" dirty="0" smtClean="0">
                <a:solidFill>
                  <a:schemeClr val="tx1"/>
                </a:solidFill>
                <a:latin typeface="Arial" pitchFamily="34" charset="0"/>
                <a:cs typeface="Arial" pitchFamily="34" charset="0"/>
              </a:rPr>
              <a:t> </a:t>
            </a:r>
            <a:r>
              <a:rPr lang="en-US" sz="3200" i="1" dirty="0" err="1" smtClean="0">
                <a:solidFill>
                  <a:schemeClr val="tx1"/>
                </a:solidFill>
                <a:latin typeface="Arial" pitchFamily="34" charset="0"/>
                <a:cs typeface="Arial" pitchFamily="34" charset="0"/>
              </a:rPr>
              <a:t>những</a:t>
            </a:r>
            <a:r>
              <a:rPr lang="en-US" sz="3200" i="1" dirty="0" smtClean="0">
                <a:solidFill>
                  <a:schemeClr val="tx1"/>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trình</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tự</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thủ</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tục</a:t>
            </a:r>
            <a:r>
              <a:rPr lang="en-US" sz="3200" i="1" dirty="0" smtClean="0">
                <a:solidFill>
                  <a:srgbClr val="FF0000"/>
                </a:solidFill>
                <a:latin typeface="Arial" pitchFamily="34" charset="0"/>
                <a:cs typeface="Arial" pitchFamily="34" charset="0"/>
              </a:rPr>
              <a:t> </a:t>
            </a:r>
            <a:r>
              <a:rPr lang="en-US" sz="3200" i="1" dirty="0" err="1" smtClean="0">
                <a:solidFill>
                  <a:schemeClr val="tx1"/>
                </a:solidFill>
                <a:latin typeface="Arial" pitchFamily="34" charset="0"/>
                <a:cs typeface="Arial" pitchFamily="34" charset="0"/>
              </a:rPr>
              <a:t>và</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hình</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thức</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nhất</a:t>
            </a:r>
            <a:r>
              <a:rPr lang="en-US" sz="3200" i="1" dirty="0" smtClean="0">
                <a:solidFill>
                  <a:srgbClr val="FF0000"/>
                </a:solidFill>
                <a:latin typeface="Arial" pitchFamily="34" charset="0"/>
                <a:cs typeface="Arial" pitchFamily="34" charset="0"/>
              </a:rPr>
              <a:t> </a:t>
            </a:r>
            <a:r>
              <a:rPr lang="en-US" sz="3200" i="1" dirty="0" err="1" smtClean="0">
                <a:solidFill>
                  <a:srgbClr val="FF0000"/>
                </a:solidFill>
                <a:latin typeface="Arial" pitchFamily="34" charset="0"/>
                <a:cs typeface="Arial" pitchFamily="34" charset="0"/>
              </a:rPr>
              <a:t>định</a:t>
            </a:r>
            <a:endParaRPr lang="en-US" sz="3200" b="1"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814820" cy="806700"/>
          </a:xfrm>
        </p:spPr>
        <p:txBody>
          <a:bodyPr/>
          <a:lstStyle/>
          <a:p>
            <a:r>
              <a:rPr lang="vi-VN" dirty="0"/>
              <a:t>2.2.1. Các thành tố của hệ thống pháp </a:t>
            </a:r>
            <a:r>
              <a:rPr lang="vi-VN" dirty="0" smtClean="0"/>
              <a:t>luật</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29</a:t>
            </a:fld>
            <a:endParaRPr/>
          </a:p>
        </p:txBody>
      </p:sp>
      <p:sp>
        <p:nvSpPr>
          <p:cNvPr id="5" name="Rectangle 4"/>
          <p:cNvSpPr/>
          <p:nvPr/>
        </p:nvSpPr>
        <p:spPr>
          <a:xfrm>
            <a:off x="198652" y="1097062"/>
            <a:ext cx="5601213" cy="584775"/>
          </a:xfrm>
          <a:prstGeom prst="rect">
            <a:avLst/>
          </a:prstGeom>
        </p:spPr>
        <p:txBody>
          <a:bodyPr wrap="none">
            <a:spAutoFit/>
          </a:bodyPr>
          <a:lstStyle/>
          <a:p>
            <a:pPr>
              <a:defRPr/>
            </a:pPr>
            <a:r>
              <a:rPr lang="vi-VN" sz="3200" b="1" dirty="0"/>
              <a:t>2.2.1.1. Quy phạm pháp luật</a:t>
            </a:r>
            <a:endParaRPr lang="en-US" sz="3200" dirty="0">
              <a:solidFill>
                <a:srgbClr val="C00000"/>
              </a:solidFill>
              <a:latin typeface="Arial" pitchFamily="34" charset="0"/>
              <a:cs typeface="Arial" pitchFamily="34" charset="0"/>
            </a:endParaRPr>
          </a:p>
        </p:txBody>
      </p:sp>
      <p:sp>
        <p:nvSpPr>
          <p:cNvPr id="6" name="Rounded Rectangle 5"/>
          <p:cNvSpPr/>
          <p:nvPr/>
        </p:nvSpPr>
        <p:spPr>
          <a:xfrm>
            <a:off x="198651" y="1681837"/>
            <a:ext cx="8843749" cy="3042563"/>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i="1" dirty="0" err="1"/>
              <a:t>Quy</a:t>
            </a:r>
            <a:r>
              <a:rPr lang="en-US" sz="2800" i="1" dirty="0"/>
              <a:t> </a:t>
            </a:r>
            <a:r>
              <a:rPr lang="en-US" sz="2800" i="1" dirty="0" err="1"/>
              <a:t>phạm</a:t>
            </a:r>
            <a:r>
              <a:rPr lang="en-US" sz="2800" i="1" dirty="0"/>
              <a:t> </a:t>
            </a:r>
            <a:r>
              <a:rPr lang="en-US" sz="2800" i="1" dirty="0" err="1"/>
              <a:t>pháp</a:t>
            </a:r>
            <a:r>
              <a:rPr lang="en-US" sz="2800" i="1" dirty="0"/>
              <a:t> </a:t>
            </a:r>
            <a:r>
              <a:rPr lang="en-US" sz="2800" i="1" dirty="0" err="1"/>
              <a:t>luật</a:t>
            </a:r>
            <a:r>
              <a:rPr lang="en-US" sz="2800" i="1" dirty="0"/>
              <a:t> </a:t>
            </a:r>
            <a:r>
              <a:rPr lang="en-US" sz="2800" i="1" dirty="0" err="1"/>
              <a:t>là</a:t>
            </a:r>
            <a:r>
              <a:rPr lang="en-US" sz="2800" i="1" dirty="0"/>
              <a:t> </a:t>
            </a:r>
            <a:r>
              <a:rPr lang="en-US" sz="2800" i="1" dirty="0" err="1"/>
              <a:t>những</a:t>
            </a:r>
            <a:r>
              <a:rPr lang="en-US" sz="2800" i="1" dirty="0"/>
              <a:t> </a:t>
            </a:r>
            <a:r>
              <a:rPr lang="en-US" sz="2800" i="1" dirty="0" err="1">
                <a:solidFill>
                  <a:srgbClr val="FF0000"/>
                </a:solidFill>
              </a:rPr>
              <a:t>quy</a:t>
            </a:r>
            <a:r>
              <a:rPr lang="en-US" sz="2800" i="1" dirty="0">
                <a:solidFill>
                  <a:srgbClr val="FF0000"/>
                </a:solidFill>
              </a:rPr>
              <a:t> </a:t>
            </a:r>
            <a:r>
              <a:rPr lang="en-US" sz="2800" i="1" dirty="0" err="1">
                <a:solidFill>
                  <a:srgbClr val="FF0000"/>
                </a:solidFill>
              </a:rPr>
              <a:t>tắc</a:t>
            </a:r>
            <a:r>
              <a:rPr lang="en-US" sz="2800" i="1" dirty="0">
                <a:solidFill>
                  <a:srgbClr val="FF0000"/>
                </a:solidFill>
              </a:rPr>
              <a:t> </a:t>
            </a:r>
            <a:r>
              <a:rPr lang="en-US" sz="2800" i="1" dirty="0" err="1">
                <a:solidFill>
                  <a:srgbClr val="FF0000"/>
                </a:solidFill>
              </a:rPr>
              <a:t>xử</a:t>
            </a:r>
            <a:r>
              <a:rPr lang="en-US" sz="2800" i="1" dirty="0">
                <a:solidFill>
                  <a:srgbClr val="FF0000"/>
                </a:solidFill>
              </a:rPr>
              <a:t> </a:t>
            </a:r>
            <a:r>
              <a:rPr lang="en-US" sz="2800" i="1" dirty="0" err="1">
                <a:solidFill>
                  <a:srgbClr val="FF0000"/>
                </a:solidFill>
              </a:rPr>
              <a:t>sự</a:t>
            </a:r>
            <a:r>
              <a:rPr lang="en-US" sz="2800" i="1" dirty="0">
                <a:solidFill>
                  <a:srgbClr val="FF0000"/>
                </a:solidFill>
              </a:rPr>
              <a:t> </a:t>
            </a:r>
            <a:r>
              <a:rPr lang="en-US" sz="2800" i="1" dirty="0" err="1"/>
              <a:t>mang</a:t>
            </a:r>
            <a:r>
              <a:rPr lang="en-US" sz="2800" i="1" dirty="0"/>
              <a:t> </a:t>
            </a:r>
            <a:r>
              <a:rPr lang="en-US" sz="2800" i="1" dirty="0" err="1"/>
              <a:t>tính</a:t>
            </a:r>
            <a:r>
              <a:rPr lang="en-US" sz="2800" i="1" dirty="0"/>
              <a:t> </a:t>
            </a:r>
            <a:r>
              <a:rPr lang="en-US" sz="2800" i="1" dirty="0" err="1">
                <a:solidFill>
                  <a:srgbClr val="FF0000"/>
                </a:solidFill>
              </a:rPr>
              <a:t>bắt</a:t>
            </a:r>
            <a:r>
              <a:rPr lang="en-US" sz="2800" i="1" dirty="0">
                <a:solidFill>
                  <a:srgbClr val="FF0000"/>
                </a:solidFill>
              </a:rPr>
              <a:t> </a:t>
            </a:r>
            <a:r>
              <a:rPr lang="en-US" sz="2800" i="1" dirty="0" err="1">
                <a:solidFill>
                  <a:srgbClr val="FF0000"/>
                </a:solidFill>
              </a:rPr>
              <a:t>buộc</a:t>
            </a:r>
            <a:r>
              <a:rPr lang="en-US" sz="2800" i="1" dirty="0">
                <a:solidFill>
                  <a:srgbClr val="FF0000"/>
                </a:solidFill>
              </a:rPr>
              <a:t> </a:t>
            </a:r>
            <a:r>
              <a:rPr lang="en-US" sz="2800" i="1" dirty="0" err="1"/>
              <a:t>chung</a:t>
            </a:r>
            <a:r>
              <a:rPr lang="en-US" sz="2800" i="1" dirty="0"/>
              <a:t> do </a:t>
            </a:r>
            <a:r>
              <a:rPr lang="en-US" sz="2800" i="1" dirty="0" err="1">
                <a:solidFill>
                  <a:srgbClr val="FF0000"/>
                </a:solidFill>
              </a:rPr>
              <a:t>nhà</a:t>
            </a:r>
            <a:r>
              <a:rPr lang="en-US" sz="2800" i="1" dirty="0">
                <a:solidFill>
                  <a:srgbClr val="FF0000"/>
                </a:solidFill>
              </a:rPr>
              <a:t> </a:t>
            </a:r>
            <a:r>
              <a:rPr lang="en-US" sz="2800" i="1" dirty="0" err="1">
                <a:solidFill>
                  <a:srgbClr val="FF0000"/>
                </a:solidFill>
              </a:rPr>
              <a:t>nước</a:t>
            </a:r>
            <a:r>
              <a:rPr lang="en-US" sz="2800" i="1" dirty="0">
                <a:solidFill>
                  <a:srgbClr val="FF0000"/>
                </a:solidFill>
              </a:rPr>
              <a:t> ban </a:t>
            </a:r>
            <a:r>
              <a:rPr lang="en-US" sz="2800" i="1" dirty="0" err="1">
                <a:solidFill>
                  <a:srgbClr val="FF0000"/>
                </a:solidFill>
              </a:rPr>
              <a:t>hành</a:t>
            </a:r>
            <a:r>
              <a:rPr lang="en-US" sz="2800" i="1" dirty="0">
                <a:solidFill>
                  <a:srgbClr val="FF0000"/>
                </a:solidFill>
              </a:rPr>
              <a:t> </a:t>
            </a:r>
            <a:r>
              <a:rPr lang="en-US" sz="2800" i="1" dirty="0" err="1"/>
              <a:t>hoặc</a:t>
            </a:r>
            <a:r>
              <a:rPr lang="en-US" sz="2800" i="1" dirty="0"/>
              <a:t> </a:t>
            </a:r>
            <a:r>
              <a:rPr lang="en-US" sz="2800" i="1" dirty="0" err="1"/>
              <a:t>thừa</a:t>
            </a:r>
            <a:r>
              <a:rPr lang="en-US" sz="2800" i="1" dirty="0"/>
              <a:t> </a:t>
            </a:r>
            <a:r>
              <a:rPr lang="en-US" sz="2800" i="1" dirty="0" err="1"/>
              <a:t>nhận</a:t>
            </a:r>
            <a:r>
              <a:rPr lang="en-US" sz="2800" i="1" dirty="0"/>
              <a:t> </a:t>
            </a:r>
            <a:r>
              <a:rPr lang="en-US" sz="2800" i="1" dirty="0" err="1"/>
              <a:t>và</a:t>
            </a:r>
            <a:r>
              <a:rPr lang="en-US" sz="2800" i="1" dirty="0"/>
              <a:t> </a:t>
            </a:r>
            <a:r>
              <a:rPr lang="en-US" sz="2800" i="1" dirty="0" err="1"/>
              <a:t>đảm</a:t>
            </a:r>
            <a:r>
              <a:rPr lang="en-US" sz="2800" i="1" dirty="0"/>
              <a:t> </a:t>
            </a:r>
            <a:r>
              <a:rPr lang="en-US" sz="2800" i="1" dirty="0" err="1"/>
              <a:t>bảo</a:t>
            </a:r>
            <a:r>
              <a:rPr lang="en-US" sz="2800" i="1" dirty="0"/>
              <a:t> </a:t>
            </a:r>
            <a:r>
              <a:rPr lang="en-US" sz="2800" i="1" dirty="0" err="1"/>
              <a:t>thực</a:t>
            </a:r>
            <a:r>
              <a:rPr lang="en-US" sz="2800" i="1" dirty="0"/>
              <a:t> </a:t>
            </a:r>
            <a:r>
              <a:rPr lang="en-US" sz="2800" i="1" dirty="0" err="1"/>
              <a:t>hiện</a:t>
            </a:r>
            <a:r>
              <a:rPr lang="en-US" sz="2800" i="1" dirty="0"/>
              <a:t>, </a:t>
            </a:r>
            <a:r>
              <a:rPr lang="en-US" sz="2800" i="1" dirty="0" err="1"/>
              <a:t>thể</a:t>
            </a:r>
            <a:r>
              <a:rPr lang="en-US" sz="2800" i="1" dirty="0"/>
              <a:t> </a:t>
            </a:r>
            <a:r>
              <a:rPr lang="en-US" sz="2800" i="1" dirty="0" err="1"/>
              <a:t>hiện</a:t>
            </a:r>
            <a:r>
              <a:rPr lang="en-US" sz="2800" i="1" dirty="0"/>
              <a:t> ý </a:t>
            </a:r>
            <a:r>
              <a:rPr lang="en-US" sz="2800" i="1" dirty="0" err="1"/>
              <a:t>chí</a:t>
            </a:r>
            <a:r>
              <a:rPr lang="en-US" sz="2800" i="1" dirty="0"/>
              <a:t> </a:t>
            </a:r>
            <a:r>
              <a:rPr lang="en-US" sz="2800" i="1" dirty="0" err="1"/>
              <a:t>và</a:t>
            </a:r>
            <a:r>
              <a:rPr lang="en-US" sz="2800" i="1" dirty="0"/>
              <a:t> </a:t>
            </a:r>
            <a:r>
              <a:rPr lang="en-US" sz="2800" i="1" dirty="0" err="1"/>
              <a:t>lợi</a:t>
            </a:r>
            <a:r>
              <a:rPr lang="en-US" sz="2800" i="1" dirty="0"/>
              <a:t> </a:t>
            </a:r>
            <a:r>
              <a:rPr lang="en-US" sz="2800" i="1" dirty="0" err="1"/>
              <a:t>ích</a:t>
            </a:r>
            <a:r>
              <a:rPr lang="en-US" sz="2800" i="1" dirty="0"/>
              <a:t> </a:t>
            </a:r>
            <a:r>
              <a:rPr lang="en-US" sz="2800" i="1" dirty="0" err="1"/>
              <a:t>của</a:t>
            </a:r>
            <a:r>
              <a:rPr lang="en-US" sz="2800" i="1" dirty="0"/>
              <a:t> </a:t>
            </a:r>
            <a:r>
              <a:rPr lang="en-US" sz="2800" i="1" dirty="0" err="1">
                <a:solidFill>
                  <a:srgbClr val="FF0000"/>
                </a:solidFill>
              </a:rPr>
              <a:t>giai</a:t>
            </a:r>
            <a:r>
              <a:rPr lang="en-US" sz="2800" i="1" dirty="0">
                <a:solidFill>
                  <a:srgbClr val="FF0000"/>
                </a:solidFill>
              </a:rPr>
              <a:t> </a:t>
            </a:r>
            <a:r>
              <a:rPr lang="en-US" sz="2800" i="1" dirty="0" err="1">
                <a:solidFill>
                  <a:srgbClr val="FF0000"/>
                </a:solidFill>
              </a:rPr>
              <a:t>cấp</a:t>
            </a:r>
            <a:r>
              <a:rPr lang="en-US" sz="2800" i="1" dirty="0">
                <a:solidFill>
                  <a:srgbClr val="FF0000"/>
                </a:solidFill>
              </a:rPr>
              <a:t> </a:t>
            </a:r>
            <a:r>
              <a:rPr lang="en-US" sz="2800" i="1" dirty="0" err="1">
                <a:solidFill>
                  <a:srgbClr val="FF0000"/>
                </a:solidFill>
              </a:rPr>
              <a:t>thống</a:t>
            </a:r>
            <a:r>
              <a:rPr lang="en-US" sz="2800" i="1" dirty="0">
                <a:solidFill>
                  <a:srgbClr val="FF0000"/>
                </a:solidFill>
              </a:rPr>
              <a:t> </a:t>
            </a:r>
            <a:r>
              <a:rPr lang="en-US" sz="2800" i="1" dirty="0" err="1">
                <a:solidFill>
                  <a:srgbClr val="FF0000"/>
                </a:solidFill>
              </a:rPr>
              <a:t>trị</a:t>
            </a:r>
            <a:r>
              <a:rPr lang="en-US" sz="2800" i="1" dirty="0">
                <a:solidFill>
                  <a:srgbClr val="FF0000"/>
                </a:solidFill>
              </a:rPr>
              <a:t> </a:t>
            </a:r>
            <a:r>
              <a:rPr lang="en-US" sz="2800" i="1" dirty="0" err="1"/>
              <a:t>nhằm</a:t>
            </a:r>
            <a:r>
              <a:rPr lang="en-US" sz="2800" i="1" dirty="0"/>
              <a:t> </a:t>
            </a:r>
            <a:r>
              <a:rPr lang="en-US" sz="2800" i="1" dirty="0" err="1"/>
              <a:t>điều</a:t>
            </a:r>
            <a:r>
              <a:rPr lang="en-US" sz="2800" i="1" dirty="0"/>
              <a:t> </a:t>
            </a:r>
            <a:r>
              <a:rPr lang="en-US" sz="2800" i="1" dirty="0" err="1"/>
              <a:t>chỉnh</a:t>
            </a:r>
            <a:r>
              <a:rPr lang="en-US" sz="2800" i="1" dirty="0"/>
              <a:t> </a:t>
            </a:r>
            <a:r>
              <a:rPr lang="en-US" sz="2800" i="1" dirty="0" err="1"/>
              <a:t>quan</a:t>
            </a:r>
            <a:r>
              <a:rPr lang="en-US" sz="2800" i="1" dirty="0"/>
              <a:t> </a:t>
            </a:r>
            <a:r>
              <a:rPr lang="en-US" sz="2800" i="1" dirty="0" err="1"/>
              <a:t>hệ</a:t>
            </a:r>
            <a:r>
              <a:rPr lang="en-US" sz="2800" i="1" dirty="0"/>
              <a:t> </a:t>
            </a:r>
            <a:r>
              <a:rPr lang="en-US" sz="2800" i="1" dirty="0" err="1"/>
              <a:t>xã</a:t>
            </a:r>
            <a:r>
              <a:rPr lang="en-US" sz="2800" i="1" dirty="0"/>
              <a:t> </a:t>
            </a:r>
            <a:r>
              <a:rPr lang="en-US" sz="2800" i="1" dirty="0" err="1"/>
              <a:t>hội</a:t>
            </a:r>
            <a:r>
              <a:rPr lang="en-US" sz="2800" i="1" dirty="0"/>
              <a:t> </a:t>
            </a:r>
            <a:r>
              <a:rPr lang="en-US" sz="2800" i="1" dirty="0" err="1"/>
              <a:t>cơ</a:t>
            </a:r>
            <a:r>
              <a:rPr lang="en-US" sz="2800" i="1" dirty="0"/>
              <a:t> </a:t>
            </a:r>
            <a:r>
              <a:rPr lang="en-US" sz="2800" i="1" dirty="0" err="1"/>
              <a:t>bản</a:t>
            </a:r>
            <a:r>
              <a:rPr lang="en-US" sz="2800" i="1" dirty="0"/>
              <a:t> </a:t>
            </a:r>
            <a:r>
              <a:rPr lang="en-US" sz="2800" i="1" dirty="0" err="1"/>
              <a:t>theo</a:t>
            </a:r>
            <a:r>
              <a:rPr lang="en-US" sz="2800" i="1" dirty="0"/>
              <a:t> </a:t>
            </a:r>
            <a:r>
              <a:rPr lang="en-US" sz="2800" i="1" dirty="0" err="1"/>
              <a:t>những</a:t>
            </a:r>
            <a:r>
              <a:rPr lang="en-US" sz="2800" i="1" dirty="0"/>
              <a:t> </a:t>
            </a:r>
            <a:r>
              <a:rPr lang="en-US" sz="2800" i="1" dirty="0" err="1"/>
              <a:t>định</a:t>
            </a:r>
            <a:r>
              <a:rPr lang="en-US" sz="2800" i="1" dirty="0"/>
              <a:t> </a:t>
            </a:r>
            <a:r>
              <a:rPr lang="en-US" sz="2800" i="1" dirty="0" err="1"/>
              <a:t>hướng</a:t>
            </a:r>
            <a:r>
              <a:rPr lang="en-US" sz="2800" i="1" dirty="0"/>
              <a:t> </a:t>
            </a:r>
            <a:r>
              <a:rPr lang="en-US" sz="2800" i="1" dirty="0" err="1"/>
              <a:t>của</a:t>
            </a:r>
            <a:r>
              <a:rPr lang="en-US" sz="2800" i="1" dirty="0"/>
              <a:t> </a:t>
            </a:r>
            <a:r>
              <a:rPr lang="en-US" sz="2800" i="1" dirty="0" err="1"/>
              <a:t>nhà</a:t>
            </a:r>
            <a:r>
              <a:rPr lang="en-US" sz="2800" i="1" dirty="0"/>
              <a:t> </a:t>
            </a:r>
            <a:r>
              <a:rPr lang="en-US" sz="2800" i="1" dirty="0" err="1"/>
              <a:t>nước</a:t>
            </a:r>
            <a:r>
              <a:rPr lang="en-US" sz="2800" i="1" dirty="0"/>
              <a:t> </a:t>
            </a:r>
            <a:r>
              <a:rPr lang="en-US" sz="2800" i="1" dirty="0" err="1"/>
              <a:t>và</a:t>
            </a:r>
            <a:r>
              <a:rPr lang="en-US" sz="2800" i="1" dirty="0"/>
              <a:t> </a:t>
            </a:r>
            <a:r>
              <a:rPr lang="en-US" sz="2800" i="1" dirty="0" err="1"/>
              <a:t>nhằm</a:t>
            </a:r>
            <a:r>
              <a:rPr lang="en-US" sz="2800" i="1" dirty="0"/>
              <a:t> </a:t>
            </a:r>
            <a:r>
              <a:rPr lang="en-US" sz="2800" i="1" dirty="0" err="1"/>
              <a:t>đạt</a:t>
            </a:r>
            <a:r>
              <a:rPr lang="en-US" sz="2800" i="1" dirty="0"/>
              <a:t> </a:t>
            </a:r>
            <a:r>
              <a:rPr lang="en-US" sz="2800" i="1" dirty="0" err="1"/>
              <a:t>được</a:t>
            </a:r>
            <a:r>
              <a:rPr lang="en-US" sz="2800" i="1" dirty="0"/>
              <a:t> </a:t>
            </a:r>
            <a:r>
              <a:rPr lang="en-US" sz="2800" i="1" dirty="0" err="1"/>
              <a:t>những</a:t>
            </a:r>
            <a:r>
              <a:rPr lang="en-US" sz="2800" i="1" dirty="0"/>
              <a:t> </a:t>
            </a:r>
            <a:r>
              <a:rPr lang="en-US" sz="2800" i="1" dirty="0" err="1"/>
              <a:t>mục</a:t>
            </a:r>
            <a:r>
              <a:rPr lang="en-US" sz="2800" i="1" dirty="0"/>
              <a:t> </a:t>
            </a:r>
            <a:r>
              <a:rPr lang="en-US" sz="2800" i="1" dirty="0" err="1"/>
              <a:t>đích</a:t>
            </a:r>
            <a:r>
              <a:rPr lang="en-US" sz="2800" i="1" dirty="0"/>
              <a:t> </a:t>
            </a:r>
            <a:r>
              <a:rPr lang="en-US" sz="2800" i="1" dirty="0" err="1"/>
              <a:t>nhất</a:t>
            </a:r>
            <a:r>
              <a:rPr lang="en-US" sz="2800" i="1" dirty="0"/>
              <a:t> </a:t>
            </a:r>
            <a:r>
              <a:rPr lang="en-US" sz="2800" i="1" dirty="0" err="1"/>
              <a:t>định</a:t>
            </a:r>
            <a:endParaRPr lang="en-US" sz="2800" b="1" dirty="0">
              <a:latin typeface="Arial" pitchFamily="34" charset="0"/>
              <a:cs typeface="Arial" pitchFamily="34" charset="0"/>
            </a:endParaRPr>
          </a:p>
        </p:txBody>
      </p:sp>
    </p:spTree>
    <p:extLst>
      <p:ext uri="{BB962C8B-B14F-4D97-AF65-F5344CB8AC3E}">
        <p14:creationId xmlns:p14="http://schemas.microsoft.com/office/powerpoint/2010/main" val="172468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err="1"/>
              <a:t>Cấu</a:t>
            </a:r>
            <a:r>
              <a:rPr lang="en-US" dirty="0"/>
              <a:t> </a:t>
            </a:r>
            <a:r>
              <a:rPr lang="en-US" dirty="0" err="1"/>
              <a:t>trúc</a:t>
            </a:r>
            <a:r>
              <a:rPr lang="en-US" dirty="0"/>
              <a:t> </a:t>
            </a:r>
            <a:r>
              <a:rPr lang="en-US" dirty="0" err="1"/>
              <a:t>của</a:t>
            </a:r>
            <a:r>
              <a:rPr lang="en-US" dirty="0"/>
              <a:t> </a:t>
            </a:r>
            <a:r>
              <a:rPr lang="en-US" dirty="0" err="1"/>
              <a:t>quy</a:t>
            </a:r>
            <a:r>
              <a:rPr lang="en-US" dirty="0"/>
              <a:t> </a:t>
            </a:r>
            <a:r>
              <a:rPr lang="en-US" dirty="0" err="1"/>
              <a:t>phạm</a:t>
            </a:r>
            <a:r>
              <a:rPr lang="en-US" dirty="0"/>
              <a:t> </a:t>
            </a:r>
            <a:r>
              <a:rPr lang="en-US" dirty="0" err="1"/>
              <a:t>pháp</a:t>
            </a:r>
            <a:r>
              <a:rPr lang="en-US" dirty="0"/>
              <a:t> </a:t>
            </a:r>
            <a:r>
              <a:rPr lang="en-US" dirty="0" err="1" smtClean="0"/>
              <a:t>luật</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30</a:t>
            </a:fld>
            <a:endParaRPr/>
          </a:p>
        </p:txBody>
      </p:sp>
      <p:sp>
        <p:nvSpPr>
          <p:cNvPr id="5" name="Rounded Rectangle 4"/>
          <p:cNvSpPr/>
          <p:nvPr/>
        </p:nvSpPr>
        <p:spPr>
          <a:xfrm>
            <a:off x="2759075" y="1089026"/>
            <a:ext cx="6245225" cy="1207118"/>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a:latin typeface="Arial" pitchFamily="34" charset="0"/>
                <a:cs typeface="Arial" pitchFamily="34" charset="0"/>
              </a:rPr>
              <a:t>Giả</a:t>
            </a:r>
            <a:r>
              <a:rPr lang="en-US" sz="2800" b="1" dirty="0">
                <a:latin typeface="Arial" pitchFamily="34" charset="0"/>
                <a:cs typeface="Arial" pitchFamily="34" charset="0"/>
              </a:rPr>
              <a:t> </a:t>
            </a:r>
            <a:r>
              <a:rPr lang="en-US" sz="2800" b="1" dirty="0" err="1">
                <a:latin typeface="Arial" pitchFamily="34" charset="0"/>
                <a:cs typeface="Arial" pitchFamily="34" charset="0"/>
              </a:rPr>
              <a:t>định</a:t>
            </a:r>
            <a:r>
              <a:rPr lang="en-US" sz="2800" i="1" dirty="0"/>
              <a:t> </a:t>
            </a:r>
            <a:r>
              <a:rPr lang="en-US" sz="2800" i="1" dirty="0" err="1"/>
              <a:t>Người</a:t>
            </a:r>
            <a:r>
              <a:rPr lang="en-US" sz="2800" i="1" dirty="0"/>
              <a:t> </a:t>
            </a:r>
            <a:r>
              <a:rPr lang="en-US" sz="2800" i="1" dirty="0" err="1"/>
              <a:t>nào</a:t>
            </a:r>
            <a:r>
              <a:rPr lang="en-US" sz="2800" i="1" dirty="0"/>
              <a:t> </a:t>
            </a:r>
            <a:r>
              <a:rPr lang="en-US" sz="2800" i="1" dirty="0" err="1"/>
              <a:t>thấy</a:t>
            </a:r>
            <a:r>
              <a:rPr lang="en-US" sz="2800" i="1" dirty="0"/>
              <a:t> </a:t>
            </a:r>
            <a:r>
              <a:rPr lang="en-US" sz="2800" i="1" dirty="0" err="1"/>
              <a:t>người</a:t>
            </a:r>
            <a:r>
              <a:rPr lang="en-US" sz="2800" i="1" dirty="0"/>
              <a:t> </a:t>
            </a:r>
            <a:r>
              <a:rPr lang="en-US" sz="2800" i="1" dirty="0" err="1"/>
              <a:t>khác</a:t>
            </a:r>
            <a:r>
              <a:rPr lang="en-US" sz="2800" i="1" dirty="0"/>
              <a:t> </a:t>
            </a:r>
            <a:r>
              <a:rPr lang="en-US" sz="2800" i="1" dirty="0" err="1"/>
              <a:t>đang</a:t>
            </a:r>
            <a:r>
              <a:rPr lang="en-US" sz="2800" i="1" dirty="0"/>
              <a:t> ở </a:t>
            </a:r>
            <a:r>
              <a:rPr lang="en-US" sz="2800" i="1" dirty="0" err="1"/>
              <a:t>trong</a:t>
            </a:r>
            <a:r>
              <a:rPr lang="en-US" sz="2800" i="1" dirty="0"/>
              <a:t> </a:t>
            </a:r>
            <a:r>
              <a:rPr lang="en-US" sz="2800" i="1" dirty="0" err="1"/>
              <a:t>tình</a:t>
            </a:r>
            <a:r>
              <a:rPr lang="en-US" sz="2800" i="1" dirty="0"/>
              <a:t> </a:t>
            </a:r>
            <a:r>
              <a:rPr lang="en-US" sz="2800" i="1" dirty="0" err="1"/>
              <a:t>trạng</a:t>
            </a:r>
            <a:r>
              <a:rPr lang="en-US" sz="2800" i="1" dirty="0"/>
              <a:t> </a:t>
            </a:r>
            <a:r>
              <a:rPr lang="en-US" sz="2800" i="1" dirty="0" err="1"/>
              <a:t>nguy</a:t>
            </a:r>
            <a:r>
              <a:rPr lang="en-US" sz="2800" i="1" dirty="0"/>
              <a:t> </a:t>
            </a:r>
            <a:r>
              <a:rPr lang="en-US" sz="2800" i="1" dirty="0" err="1"/>
              <a:t>hiểm</a:t>
            </a:r>
            <a:r>
              <a:rPr lang="en-US" sz="2800" i="1" dirty="0"/>
              <a:t> </a:t>
            </a:r>
            <a:r>
              <a:rPr lang="en-US" sz="2800" i="1" dirty="0" err="1"/>
              <a:t>đến</a:t>
            </a:r>
            <a:r>
              <a:rPr lang="en-US" sz="2800" i="1" dirty="0"/>
              <a:t> </a:t>
            </a:r>
            <a:r>
              <a:rPr lang="en-US" sz="2800" i="1" dirty="0" err="1"/>
              <a:t>tính</a:t>
            </a:r>
            <a:r>
              <a:rPr lang="en-US" sz="2800" i="1" dirty="0"/>
              <a:t> </a:t>
            </a:r>
            <a:r>
              <a:rPr lang="en-US" sz="2800" i="1" dirty="0" err="1"/>
              <a:t>mạng</a:t>
            </a:r>
            <a:endParaRPr lang="en-US" sz="2800" b="1" dirty="0">
              <a:latin typeface="Arial" pitchFamily="34" charset="0"/>
              <a:cs typeface="Arial" pitchFamily="34" charset="0"/>
            </a:endParaRPr>
          </a:p>
        </p:txBody>
      </p:sp>
      <p:sp>
        <p:nvSpPr>
          <p:cNvPr id="6" name="Rounded Rectangle 5"/>
          <p:cNvSpPr/>
          <p:nvPr/>
        </p:nvSpPr>
        <p:spPr>
          <a:xfrm>
            <a:off x="2736850" y="2517156"/>
            <a:ext cx="6267450" cy="1003491"/>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a:latin typeface="Arial" pitchFamily="34" charset="0"/>
                <a:cs typeface="Arial" pitchFamily="34" charset="0"/>
              </a:rPr>
              <a:t>Quy</a:t>
            </a:r>
            <a:r>
              <a:rPr lang="en-US" sz="2800" b="1" dirty="0">
                <a:latin typeface="Arial" pitchFamily="34" charset="0"/>
                <a:cs typeface="Arial" pitchFamily="34" charset="0"/>
              </a:rPr>
              <a:t> </a:t>
            </a:r>
            <a:r>
              <a:rPr lang="en-US" sz="2800" b="1" dirty="0" err="1">
                <a:latin typeface="Arial" pitchFamily="34" charset="0"/>
                <a:cs typeface="Arial" pitchFamily="34" charset="0"/>
              </a:rPr>
              <a:t>định</a:t>
            </a:r>
            <a:r>
              <a:rPr lang="en-US" sz="2800" i="1" dirty="0"/>
              <a:t> </a:t>
            </a:r>
            <a:r>
              <a:rPr lang="en-US" sz="2800" i="1" dirty="0" err="1"/>
              <a:t>có</a:t>
            </a:r>
            <a:r>
              <a:rPr lang="en-US" sz="2800" i="1" dirty="0"/>
              <a:t> </a:t>
            </a:r>
            <a:r>
              <a:rPr lang="en-US" sz="2800" i="1" dirty="0" err="1"/>
              <a:t>điều</a:t>
            </a:r>
            <a:r>
              <a:rPr lang="en-US" sz="2800" i="1" dirty="0"/>
              <a:t> </a:t>
            </a:r>
            <a:r>
              <a:rPr lang="en-US" sz="2800" i="1" dirty="0" err="1"/>
              <a:t>kiện</a:t>
            </a:r>
            <a:r>
              <a:rPr lang="en-US" sz="2800" i="1" dirty="0"/>
              <a:t> </a:t>
            </a:r>
            <a:r>
              <a:rPr lang="en-US" sz="2800" i="1" dirty="0" err="1"/>
              <a:t>mà</a:t>
            </a:r>
            <a:r>
              <a:rPr lang="en-US" sz="2800" i="1" dirty="0"/>
              <a:t> </a:t>
            </a:r>
            <a:r>
              <a:rPr lang="en-US" sz="2800" i="1" dirty="0" err="1"/>
              <a:t>không</a:t>
            </a:r>
            <a:r>
              <a:rPr lang="en-US" sz="2800" i="1" dirty="0"/>
              <a:t> </a:t>
            </a:r>
            <a:r>
              <a:rPr lang="en-US" sz="2800" i="1" dirty="0" err="1"/>
              <a:t>cứu</a:t>
            </a:r>
            <a:r>
              <a:rPr lang="en-US" sz="2800" i="1" dirty="0"/>
              <a:t> </a:t>
            </a:r>
            <a:r>
              <a:rPr lang="en-US" sz="2800" i="1" dirty="0" err="1"/>
              <a:t>giúp</a:t>
            </a:r>
            <a:r>
              <a:rPr lang="en-US" sz="2800" i="1" dirty="0"/>
              <a:t> </a:t>
            </a:r>
            <a:r>
              <a:rPr lang="en-US" sz="2800" i="1" dirty="0" err="1"/>
              <a:t>dẫn</a:t>
            </a:r>
            <a:r>
              <a:rPr lang="en-US" sz="2800" i="1" dirty="0"/>
              <a:t> </a:t>
            </a:r>
            <a:r>
              <a:rPr lang="en-US" sz="2800" i="1" dirty="0" err="1"/>
              <a:t>đến</a:t>
            </a:r>
            <a:r>
              <a:rPr lang="en-US" sz="2800" i="1" dirty="0"/>
              <a:t> </a:t>
            </a:r>
            <a:r>
              <a:rPr lang="en-US" sz="2800" i="1" dirty="0" err="1"/>
              <a:t>hậu</a:t>
            </a:r>
            <a:r>
              <a:rPr lang="en-US" sz="2800" i="1" dirty="0"/>
              <a:t> </a:t>
            </a:r>
            <a:r>
              <a:rPr lang="en-US" sz="2800" i="1" dirty="0" err="1"/>
              <a:t>quả</a:t>
            </a:r>
            <a:r>
              <a:rPr lang="en-US" sz="2800" i="1" dirty="0"/>
              <a:t> </a:t>
            </a:r>
            <a:r>
              <a:rPr lang="en-US" sz="2800" i="1" dirty="0" err="1"/>
              <a:t>người</a:t>
            </a:r>
            <a:r>
              <a:rPr lang="en-US" sz="2800" i="1" dirty="0"/>
              <a:t> </a:t>
            </a:r>
            <a:r>
              <a:rPr lang="en-US" sz="2800" i="1" dirty="0" err="1"/>
              <a:t>đó</a:t>
            </a:r>
            <a:r>
              <a:rPr lang="en-US" sz="2800" i="1" dirty="0"/>
              <a:t> </a:t>
            </a:r>
            <a:r>
              <a:rPr lang="en-US" sz="2800" i="1" dirty="0" err="1"/>
              <a:t>chết</a:t>
            </a:r>
            <a:endParaRPr lang="en-US" sz="2800" b="1" dirty="0">
              <a:latin typeface="Arial" pitchFamily="34" charset="0"/>
              <a:cs typeface="Arial" pitchFamily="34" charset="0"/>
            </a:endParaRPr>
          </a:p>
        </p:txBody>
      </p:sp>
      <p:sp>
        <p:nvSpPr>
          <p:cNvPr id="7" name="Rounded Rectangle 6"/>
          <p:cNvSpPr/>
          <p:nvPr/>
        </p:nvSpPr>
        <p:spPr>
          <a:xfrm>
            <a:off x="2759075" y="3702051"/>
            <a:ext cx="6245225" cy="971550"/>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a:latin typeface="Arial" pitchFamily="34" charset="0"/>
                <a:cs typeface="Arial" pitchFamily="34" charset="0"/>
              </a:rPr>
              <a:t>Chế</a:t>
            </a:r>
            <a:r>
              <a:rPr lang="en-US" sz="2800" b="1" dirty="0">
                <a:latin typeface="Arial" pitchFamily="34" charset="0"/>
                <a:cs typeface="Arial" pitchFamily="34" charset="0"/>
              </a:rPr>
              <a:t> </a:t>
            </a:r>
            <a:r>
              <a:rPr lang="en-US" sz="2800" b="1" dirty="0" err="1">
                <a:latin typeface="Arial" pitchFamily="34" charset="0"/>
                <a:cs typeface="Arial" pitchFamily="34" charset="0"/>
              </a:rPr>
              <a:t>tài</a:t>
            </a:r>
            <a:r>
              <a:rPr lang="en-US" sz="2800" i="1" dirty="0"/>
              <a:t> </a:t>
            </a:r>
            <a:r>
              <a:rPr lang="en-US" sz="2800" i="1" dirty="0" err="1"/>
              <a:t>thì</a:t>
            </a:r>
            <a:r>
              <a:rPr lang="en-US" sz="2800" i="1" dirty="0"/>
              <a:t> </a:t>
            </a:r>
            <a:r>
              <a:rPr lang="en-US" sz="2800" i="1" dirty="0" err="1"/>
              <a:t>bị</a:t>
            </a:r>
            <a:r>
              <a:rPr lang="en-US" sz="2800" i="1" dirty="0"/>
              <a:t> </a:t>
            </a:r>
            <a:r>
              <a:rPr lang="en-US" sz="2800" i="1" dirty="0" err="1"/>
              <a:t>phạt</a:t>
            </a:r>
            <a:r>
              <a:rPr lang="en-US" sz="2800" i="1" dirty="0"/>
              <a:t> </a:t>
            </a:r>
            <a:r>
              <a:rPr lang="en-US" sz="2800" i="1" dirty="0" err="1"/>
              <a:t>cảnh</a:t>
            </a:r>
            <a:r>
              <a:rPr lang="en-US" sz="2800" i="1" dirty="0"/>
              <a:t> </a:t>
            </a:r>
            <a:r>
              <a:rPr lang="en-US" sz="2800" i="1" dirty="0" err="1"/>
              <a:t>cáo</a:t>
            </a:r>
            <a:r>
              <a:rPr lang="en-US" sz="2800" i="1" dirty="0"/>
              <a:t>, </a:t>
            </a:r>
            <a:r>
              <a:rPr lang="en-US" sz="2800" i="1" dirty="0" err="1"/>
              <a:t>phạt</a:t>
            </a:r>
            <a:r>
              <a:rPr lang="en-US" sz="2800" i="1" dirty="0"/>
              <a:t> </a:t>
            </a:r>
            <a:r>
              <a:rPr lang="en-US" sz="2800" i="1" dirty="0" err="1"/>
              <a:t>cải</a:t>
            </a:r>
            <a:r>
              <a:rPr lang="en-US" sz="2800" i="1" dirty="0"/>
              <a:t> </a:t>
            </a:r>
            <a:r>
              <a:rPr lang="en-US" sz="2800" i="1" dirty="0" err="1"/>
              <a:t>tạo</a:t>
            </a:r>
            <a:r>
              <a:rPr lang="en-US" sz="2800" i="1" dirty="0"/>
              <a:t> </a:t>
            </a:r>
            <a:r>
              <a:rPr lang="en-US" sz="2800" i="1" dirty="0" err="1"/>
              <a:t>không</a:t>
            </a:r>
            <a:r>
              <a:rPr lang="en-US" sz="2800" i="1" dirty="0"/>
              <a:t> </a:t>
            </a:r>
            <a:r>
              <a:rPr lang="en-US" sz="2800" i="1" dirty="0" err="1"/>
              <a:t>giam</a:t>
            </a:r>
            <a:r>
              <a:rPr lang="en-US" sz="2800" i="1" dirty="0"/>
              <a:t> </a:t>
            </a:r>
            <a:r>
              <a:rPr lang="en-US" sz="2800" i="1" dirty="0" err="1"/>
              <a:t>giữ</a:t>
            </a:r>
            <a:r>
              <a:rPr lang="en-US" sz="2800" i="1" dirty="0"/>
              <a:t> </a:t>
            </a:r>
            <a:r>
              <a:rPr lang="en-US" sz="2800" i="1" dirty="0" err="1"/>
              <a:t>đến</a:t>
            </a:r>
            <a:r>
              <a:rPr lang="en-US" sz="2800" i="1" dirty="0"/>
              <a:t> 02 </a:t>
            </a:r>
            <a:r>
              <a:rPr lang="en-US" sz="2800" i="1" dirty="0" err="1"/>
              <a:t>năm</a:t>
            </a:r>
            <a:r>
              <a:rPr lang="en-US" sz="2800" i="1" dirty="0"/>
              <a:t>.</a:t>
            </a:r>
            <a:endParaRPr lang="en-US" sz="2800" b="1" dirty="0">
              <a:latin typeface="Arial" pitchFamily="34" charset="0"/>
              <a:cs typeface="Arial" pitchFamily="34" charset="0"/>
            </a:endParaRPr>
          </a:p>
        </p:txBody>
      </p:sp>
      <p:cxnSp>
        <p:nvCxnSpPr>
          <p:cNvPr id="8" name="Straight Arrow Connector 7"/>
          <p:cNvCxnSpPr>
            <a:stCxn id="11" idx="3"/>
            <a:endCxn id="6" idx="1"/>
          </p:cNvCxnSpPr>
          <p:nvPr/>
        </p:nvCxnSpPr>
        <p:spPr>
          <a:xfrm>
            <a:off x="2127250" y="2853469"/>
            <a:ext cx="609600" cy="165433"/>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a:stCxn id="11" idx="3"/>
            <a:endCxn id="7" idx="1"/>
          </p:cNvCxnSpPr>
          <p:nvPr/>
        </p:nvCxnSpPr>
        <p:spPr>
          <a:xfrm>
            <a:off x="2127250" y="2853469"/>
            <a:ext cx="631825" cy="1334357"/>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11" idx="3"/>
            <a:endCxn id="5" idx="1"/>
          </p:cNvCxnSpPr>
          <p:nvPr/>
        </p:nvCxnSpPr>
        <p:spPr>
          <a:xfrm flipV="1">
            <a:off x="2127250" y="1692585"/>
            <a:ext cx="631825" cy="1160884"/>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11" name="Rounded Rectangle 10"/>
          <p:cNvSpPr/>
          <p:nvPr/>
        </p:nvSpPr>
        <p:spPr>
          <a:xfrm>
            <a:off x="165100" y="1428750"/>
            <a:ext cx="1962150" cy="2849437"/>
          </a:xfrm>
          <a:prstGeom prst="roundRect">
            <a:avLst/>
          </a:prstGeom>
          <a:solidFill>
            <a:srgbClr val="FFFF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600" b="1" dirty="0" err="1">
                <a:latin typeface="Arial" pitchFamily="34" charset="0"/>
                <a:cs typeface="Arial" pitchFamily="34" charset="0"/>
              </a:rPr>
              <a:t>Gồm</a:t>
            </a:r>
            <a:r>
              <a:rPr lang="en-US" sz="3600" b="1" dirty="0">
                <a:latin typeface="Arial" pitchFamily="34" charset="0"/>
                <a:cs typeface="Arial" pitchFamily="34" charset="0"/>
              </a:rPr>
              <a:t> </a:t>
            </a:r>
          </a:p>
          <a:p>
            <a:pPr algn="ctr" fontAlgn="auto">
              <a:spcBef>
                <a:spcPts val="0"/>
              </a:spcBef>
              <a:spcAft>
                <a:spcPts val="0"/>
              </a:spcAft>
              <a:defRPr/>
            </a:pPr>
            <a:r>
              <a:rPr lang="en-US" sz="3600" b="1" dirty="0">
                <a:latin typeface="Arial" pitchFamily="34" charset="0"/>
                <a:cs typeface="Arial" pitchFamily="34" charset="0"/>
              </a:rPr>
              <a:t>3 </a:t>
            </a:r>
            <a:r>
              <a:rPr lang="en-US" sz="3600" b="1" dirty="0" err="1">
                <a:latin typeface="Arial" pitchFamily="34" charset="0"/>
                <a:cs typeface="Arial" pitchFamily="34" charset="0"/>
              </a:rPr>
              <a:t>bộ</a:t>
            </a:r>
            <a:r>
              <a:rPr lang="en-US" sz="3600" b="1" dirty="0">
                <a:latin typeface="Arial" pitchFamily="34" charset="0"/>
                <a:cs typeface="Arial" pitchFamily="34" charset="0"/>
              </a:rPr>
              <a:t> </a:t>
            </a:r>
            <a:r>
              <a:rPr lang="en-US" sz="3600" b="1" dirty="0" err="1">
                <a:latin typeface="Arial" pitchFamily="34" charset="0"/>
                <a:cs typeface="Arial" pitchFamily="34" charset="0"/>
              </a:rPr>
              <a:t>phận</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535420" cy="806700"/>
          </a:xfrm>
        </p:spPr>
        <p:txBody>
          <a:bodyPr/>
          <a:lstStyle/>
          <a:p>
            <a:r>
              <a:rPr lang="vi-VN" dirty="0"/>
              <a:t>Chế tài các QPPL được chia thành 4 nhóm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31</a:t>
            </a:fld>
            <a:endParaRPr/>
          </a:p>
        </p:txBody>
      </p:sp>
      <p:sp>
        <p:nvSpPr>
          <p:cNvPr id="5" name="Rounded Rectangle 4"/>
          <p:cNvSpPr/>
          <p:nvPr/>
        </p:nvSpPr>
        <p:spPr>
          <a:xfrm>
            <a:off x="152400" y="1158875"/>
            <a:ext cx="8839200" cy="1368425"/>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hình</a:t>
            </a:r>
            <a:r>
              <a:rPr lang="en-US" sz="3200" b="1" dirty="0">
                <a:latin typeface="Arial" pitchFamily="34" charset="0"/>
                <a:cs typeface="Arial" pitchFamily="34" charset="0"/>
              </a:rPr>
              <a:t> </a:t>
            </a:r>
            <a:r>
              <a:rPr lang="en-US" sz="3200" b="1" dirty="0" err="1">
                <a:latin typeface="Arial" pitchFamily="34" charset="0"/>
                <a:cs typeface="Arial" pitchFamily="34" charset="0"/>
              </a:rPr>
              <a:t>sự</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hình</a:t>
            </a:r>
            <a:r>
              <a:rPr lang="en-US" sz="3200" dirty="0">
                <a:latin typeface="Arial" pitchFamily="34" charset="0"/>
                <a:cs typeface="Arial" pitchFamily="34" charset="0"/>
              </a:rPr>
              <a:t> </a:t>
            </a:r>
            <a:r>
              <a:rPr lang="en-US" sz="3200" dirty="0" err="1">
                <a:latin typeface="Arial" pitchFamily="34" charset="0"/>
                <a:cs typeface="Arial" pitchFamily="34" charset="0"/>
              </a:rPr>
              <a:t>phạt</a:t>
            </a:r>
            <a:r>
              <a:rPr lang="en-US" sz="3200" dirty="0">
                <a:latin typeface="Arial" pitchFamily="34" charset="0"/>
                <a:cs typeface="Arial" pitchFamily="34" charset="0"/>
              </a:rPr>
              <a:t> </a:t>
            </a:r>
            <a:r>
              <a:rPr lang="en-US" sz="3200" dirty="0" err="1">
                <a:latin typeface="Arial" pitchFamily="34" charset="0"/>
                <a:cs typeface="Arial" pitchFamily="34" charset="0"/>
              </a:rPr>
              <a:t>áp</a:t>
            </a:r>
            <a:r>
              <a:rPr lang="en-US" sz="3200" dirty="0">
                <a:latin typeface="Arial" pitchFamily="34" charset="0"/>
                <a:cs typeface="Arial" pitchFamily="34" charset="0"/>
              </a:rPr>
              <a:t> </a:t>
            </a:r>
            <a:r>
              <a:rPr lang="en-US" sz="3200"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Hình</a:t>
            </a:r>
            <a:r>
              <a:rPr lang="en-US" sz="3200" dirty="0">
                <a:latin typeface="Arial" pitchFamily="34" charset="0"/>
                <a:cs typeface="Arial" pitchFamily="34" charset="0"/>
              </a:rPr>
              <a:t> </a:t>
            </a:r>
            <a:r>
              <a:rPr lang="en-US" sz="3200" dirty="0" err="1">
                <a:latin typeface="Arial" pitchFamily="34" charset="0"/>
                <a:cs typeface="Arial" pitchFamily="34" charset="0"/>
              </a:rPr>
              <a:t>sự</a:t>
            </a:r>
            <a:r>
              <a:rPr lang="en-US" sz="3200" dirty="0">
                <a:latin typeface="Arial" pitchFamily="34" charset="0"/>
                <a:cs typeface="Arial" pitchFamily="34" charset="0"/>
              </a:rPr>
              <a:t>. </a:t>
            </a:r>
          </a:p>
        </p:txBody>
      </p:sp>
      <p:sp>
        <p:nvSpPr>
          <p:cNvPr id="6" name="Rounded Rectangle 5"/>
          <p:cNvSpPr/>
          <p:nvPr/>
        </p:nvSpPr>
        <p:spPr>
          <a:xfrm>
            <a:off x="185738" y="3027363"/>
            <a:ext cx="8805862" cy="1379537"/>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marL="457200" indent="-457200">
              <a:buFontTx/>
              <a:buChar char="-"/>
              <a:defRPr/>
            </a:pPr>
            <a:r>
              <a:rPr lang="en-US" sz="3200" b="1" dirty="0">
                <a:latin typeface="Arial" pitchFamily="34" charset="0"/>
                <a:cs typeface="Arial" pitchFamily="34" charset="0"/>
              </a:rPr>
              <a:t>Do </a:t>
            </a:r>
            <a:r>
              <a:rPr lang="en-US" sz="3200" b="1" dirty="0" err="1">
                <a:latin typeface="Arial" pitchFamily="34" charset="0"/>
                <a:cs typeface="Arial" pitchFamily="34" charset="0"/>
              </a:rPr>
              <a:t>tòa</a:t>
            </a:r>
            <a:r>
              <a:rPr lang="en-US" sz="3200" b="1" dirty="0">
                <a:latin typeface="Arial" pitchFamily="34" charset="0"/>
                <a:cs typeface="Arial" pitchFamily="34" charset="0"/>
              </a:rPr>
              <a:t> </a:t>
            </a:r>
            <a:r>
              <a:rPr lang="en-US" sz="3200" b="1" dirty="0" err="1">
                <a:latin typeface="Arial" pitchFamily="34" charset="0"/>
                <a:cs typeface="Arial" pitchFamily="34" charset="0"/>
              </a:rPr>
              <a:t>án</a:t>
            </a:r>
            <a:r>
              <a:rPr lang="en-US" sz="3200" b="1" dirty="0">
                <a:latin typeface="Arial" pitchFamily="34" charset="0"/>
                <a:cs typeface="Arial" pitchFamily="34" charset="0"/>
              </a:rPr>
              <a:t> </a:t>
            </a:r>
            <a:r>
              <a:rPr lang="en-US" sz="3200" b="1" dirty="0" err="1">
                <a:latin typeface="Arial" pitchFamily="34" charset="0"/>
                <a:cs typeface="Arial" pitchFamily="34" charset="0"/>
              </a:rPr>
              <a:t>áp</a:t>
            </a:r>
            <a:r>
              <a:rPr lang="en-US" sz="3200" b="1" dirty="0">
                <a:latin typeface="Arial" pitchFamily="34" charset="0"/>
                <a:cs typeface="Arial" pitchFamily="34" charset="0"/>
              </a:rPr>
              <a:t> </a:t>
            </a:r>
            <a:r>
              <a:rPr lang="en-US" sz="3200" b="1"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tử</a:t>
            </a:r>
            <a:r>
              <a:rPr lang="en-US" sz="3200" dirty="0">
                <a:latin typeface="Arial" pitchFamily="34" charset="0"/>
                <a:cs typeface="Arial" pitchFamily="34" charset="0"/>
              </a:rPr>
              <a:t> </a:t>
            </a:r>
            <a:r>
              <a:rPr lang="en-US" sz="3200" dirty="0" err="1">
                <a:latin typeface="Arial" pitchFamily="34" charset="0"/>
                <a:cs typeface="Arial" pitchFamily="34" charset="0"/>
              </a:rPr>
              <a:t>hình</a:t>
            </a:r>
            <a:r>
              <a:rPr lang="en-US" sz="3200" dirty="0">
                <a:latin typeface="Arial" pitchFamily="34" charset="0"/>
                <a:cs typeface="Arial" pitchFamily="34" charset="0"/>
              </a:rPr>
              <a:t>, </a:t>
            </a:r>
            <a:r>
              <a:rPr lang="en-US" sz="3200" dirty="0" err="1">
                <a:latin typeface="Arial" pitchFamily="34" charset="0"/>
                <a:cs typeface="Arial" pitchFamily="34" charset="0"/>
              </a:rPr>
              <a:t>tù</a:t>
            </a:r>
            <a:r>
              <a:rPr lang="en-US" sz="3200" dirty="0">
                <a:latin typeface="Arial" pitchFamily="34" charset="0"/>
                <a:cs typeface="Arial" pitchFamily="34" charset="0"/>
              </a:rPr>
              <a:t> </a:t>
            </a:r>
            <a:r>
              <a:rPr lang="en-US" sz="3200" dirty="0" err="1">
                <a:latin typeface="Arial" pitchFamily="34" charset="0"/>
                <a:cs typeface="Arial" pitchFamily="34" charset="0"/>
              </a:rPr>
              <a:t>chung</a:t>
            </a:r>
            <a:r>
              <a:rPr lang="en-US" sz="3200" dirty="0">
                <a:latin typeface="Arial" pitchFamily="34" charset="0"/>
                <a:cs typeface="Arial" pitchFamily="34" charset="0"/>
              </a:rPr>
              <a:t> </a:t>
            </a:r>
            <a:r>
              <a:rPr lang="en-US" sz="3200" dirty="0" err="1">
                <a:latin typeface="Arial" pitchFamily="34" charset="0"/>
                <a:cs typeface="Arial" pitchFamily="34" charset="0"/>
              </a:rPr>
              <a:t>thân</a:t>
            </a:r>
            <a:r>
              <a:rPr lang="en-US" sz="3200" dirty="0">
                <a:latin typeface="Arial" pitchFamily="34" charset="0"/>
                <a:cs typeface="Arial" pitchFamily="34" charset="0"/>
              </a:rPr>
              <a:t>, </a:t>
            </a:r>
            <a:r>
              <a:rPr lang="en-US" sz="3200" dirty="0" err="1">
                <a:latin typeface="Arial" pitchFamily="34" charset="0"/>
                <a:cs typeface="Arial" pitchFamily="34" charset="0"/>
              </a:rPr>
              <a:t>tù</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thời</a:t>
            </a:r>
            <a:r>
              <a:rPr lang="en-US" sz="3200" dirty="0">
                <a:latin typeface="Arial" pitchFamily="34" charset="0"/>
                <a:cs typeface="Arial" pitchFamily="34" charset="0"/>
              </a:rPr>
              <a:t> </a:t>
            </a:r>
            <a:r>
              <a:rPr lang="en-US" sz="3200" dirty="0" err="1">
                <a:latin typeface="Arial" pitchFamily="34" charset="0"/>
                <a:cs typeface="Arial" pitchFamily="34" charset="0"/>
              </a:rPr>
              <a:t>hạn</a:t>
            </a:r>
            <a:r>
              <a:rPr lang="en-US" sz="3200" dirty="0">
                <a:latin typeface="Arial" pitchFamily="34" charset="0"/>
                <a:cs typeface="Arial" pitchFamily="34" charset="0"/>
              </a:rPr>
              <a:t>, </a:t>
            </a:r>
            <a:r>
              <a:rPr lang="en-US" sz="3200" dirty="0" err="1">
                <a:latin typeface="Arial" pitchFamily="34" charset="0"/>
                <a:cs typeface="Arial" pitchFamily="34" charset="0"/>
              </a:rPr>
              <a:t>cải</a:t>
            </a:r>
            <a:r>
              <a:rPr lang="en-US" sz="3200" dirty="0">
                <a:latin typeface="Arial" pitchFamily="34" charset="0"/>
                <a:cs typeface="Arial" pitchFamily="34" charset="0"/>
              </a:rPr>
              <a:t> </a:t>
            </a:r>
            <a:r>
              <a:rPr lang="en-US" sz="3200" dirty="0" err="1">
                <a:latin typeface="Arial" pitchFamily="34" charset="0"/>
                <a:cs typeface="Arial" pitchFamily="34" charset="0"/>
              </a:rPr>
              <a:t>tạo</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giam</a:t>
            </a:r>
            <a:r>
              <a:rPr lang="en-US" sz="3200" dirty="0">
                <a:latin typeface="Arial" pitchFamily="34" charset="0"/>
                <a:cs typeface="Arial" pitchFamily="34" charset="0"/>
              </a:rPr>
              <a:t> </a:t>
            </a:r>
            <a:r>
              <a:rPr lang="en-US" sz="3200" dirty="0" err="1">
                <a:latin typeface="Arial" pitchFamily="34" charset="0"/>
                <a:cs typeface="Arial" pitchFamily="34" charset="0"/>
              </a:rPr>
              <a:t>giữ</a:t>
            </a:r>
            <a:r>
              <a:rPr lang="en-US" sz="3200" dirty="0">
                <a:latin typeface="Arial" pitchFamily="34" charset="0"/>
                <a:cs typeface="Arial" pitchFamily="34" charset="0"/>
              </a:rPr>
              <a:t>… </a:t>
            </a: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535420" cy="806700"/>
          </a:xfrm>
        </p:spPr>
        <p:txBody>
          <a:bodyPr/>
          <a:lstStyle/>
          <a:p>
            <a:r>
              <a:rPr lang="vi-VN" dirty="0"/>
              <a:t>Chế tài các QPPL được chia thành 4 nhóm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32</a:t>
            </a:fld>
            <a:endParaRPr/>
          </a:p>
        </p:txBody>
      </p:sp>
      <p:sp>
        <p:nvSpPr>
          <p:cNvPr id="5" name="Rounded Rectangle 4"/>
          <p:cNvSpPr/>
          <p:nvPr/>
        </p:nvSpPr>
        <p:spPr>
          <a:xfrm>
            <a:off x="152400" y="1158875"/>
            <a:ext cx="8839200" cy="1368425"/>
          </a:xfrm>
          <a:prstGeom prst="roundRect">
            <a:avLst/>
          </a:prstGeom>
          <a:solidFill>
            <a:schemeClr val="accent3">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dân</a:t>
            </a:r>
            <a:r>
              <a:rPr lang="en-US" sz="3200" b="1" dirty="0">
                <a:latin typeface="Arial" pitchFamily="34" charset="0"/>
                <a:cs typeface="Arial" pitchFamily="34" charset="0"/>
              </a:rPr>
              <a:t> </a:t>
            </a:r>
            <a:r>
              <a:rPr lang="en-US" sz="3200" b="1" dirty="0" err="1">
                <a:latin typeface="Arial" pitchFamily="34" charset="0"/>
                <a:cs typeface="Arial" pitchFamily="34" charset="0"/>
              </a:rPr>
              <a:t>sự</a:t>
            </a:r>
            <a:r>
              <a:rPr lang="en-US" sz="3200" b="1"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biện</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tác</a:t>
            </a:r>
            <a:r>
              <a:rPr lang="en-US" sz="3200" dirty="0">
                <a:latin typeface="Arial" pitchFamily="34" charset="0"/>
                <a:cs typeface="Arial" pitchFamily="34" charset="0"/>
              </a:rPr>
              <a:t> </a:t>
            </a:r>
            <a:r>
              <a:rPr lang="en-US" sz="3200" dirty="0" err="1">
                <a:latin typeface="Arial" pitchFamily="34" charset="0"/>
                <a:cs typeface="Arial" pitchFamily="34" charset="0"/>
              </a:rPr>
              <a:t>động</a:t>
            </a:r>
            <a:r>
              <a:rPr lang="en-US" sz="3200" dirty="0">
                <a:latin typeface="Arial" pitchFamily="34" charset="0"/>
                <a:cs typeface="Arial" pitchFamily="34" charset="0"/>
              </a:rPr>
              <a:t> </a:t>
            </a:r>
            <a:r>
              <a:rPr lang="en-US" sz="3200" dirty="0" err="1">
                <a:latin typeface="Arial" pitchFamily="34" charset="0"/>
                <a:cs typeface="Arial" pitchFamily="34" charset="0"/>
              </a:rPr>
              <a:t>đến</a:t>
            </a:r>
            <a:r>
              <a:rPr lang="en-US" sz="3200" dirty="0">
                <a:latin typeface="Arial" pitchFamily="34" charset="0"/>
                <a:cs typeface="Arial" pitchFamily="34" charset="0"/>
              </a:rPr>
              <a:t> </a:t>
            </a:r>
            <a:r>
              <a:rPr lang="en-US" sz="3200" dirty="0" err="1">
                <a:latin typeface="Arial" pitchFamily="34" charset="0"/>
                <a:cs typeface="Arial" pitchFamily="34" charset="0"/>
              </a:rPr>
              <a:t>tài</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hoặc</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thân</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bên</a:t>
            </a:r>
            <a:r>
              <a:rPr lang="en-US" sz="3200" dirty="0">
                <a:latin typeface="Arial" pitchFamily="34" charset="0"/>
                <a:cs typeface="Arial" pitchFamily="34" charset="0"/>
              </a:rPr>
              <a:t> </a:t>
            </a:r>
            <a:r>
              <a:rPr lang="en-US" sz="3200" dirty="0" err="1">
                <a:latin typeface="Arial" pitchFamily="34" charset="0"/>
                <a:cs typeface="Arial" pitchFamily="34" charset="0"/>
              </a:rPr>
              <a:t>đã</a:t>
            </a:r>
            <a:r>
              <a:rPr lang="en-US" sz="3200" dirty="0">
                <a:latin typeface="Arial" pitchFamily="34" charset="0"/>
                <a:cs typeface="Arial" pitchFamily="34" charset="0"/>
              </a:rPr>
              <a:t> </a:t>
            </a:r>
            <a:r>
              <a:rPr lang="en-US" sz="3200" dirty="0" err="1">
                <a:latin typeface="Arial" pitchFamily="34" charset="0"/>
                <a:cs typeface="Arial" pitchFamily="34" charset="0"/>
              </a:rPr>
              <a:t>gây</a:t>
            </a:r>
            <a:r>
              <a:rPr lang="en-US" sz="3200" dirty="0">
                <a:latin typeface="Arial" pitchFamily="34" charset="0"/>
                <a:cs typeface="Arial" pitchFamily="34" charset="0"/>
              </a:rPr>
              <a:t> </a:t>
            </a:r>
            <a:r>
              <a:rPr lang="en-US" sz="3200" dirty="0" err="1">
                <a:latin typeface="Arial" pitchFamily="34" charset="0"/>
                <a:cs typeface="Arial" pitchFamily="34" charset="0"/>
              </a:rPr>
              <a:t>ra</a:t>
            </a:r>
            <a:r>
              <a:rPr lang="en-US" sz="3200" dirty="0">
                <a:latin typeface="Arial" pitchFamily="34" charset="0"/>
                <a:cs typeface="Arial" pitchFamily="34" charset="0"/>
              </a:rPr>
              <a:t> </a:t>
            </a:r>
            <a:r>
              <a:rPr lang="en-US" sz="3200" dirty="0" err="1">
                <a:latin typeface="Arial" pitchFamily="34" charset="0"/>
                <a:cs typeface="Arial" pitchFamily="34" charset="0"/>
              </a:rPr>
              <a:t>thiệt</a:t>
            </a:r>
            <a:r>
              <a:rPr lang="en-US" sz="3200" dirty="0">
                <a:latin typeface="Arial" pitchFamily="34" charset="0"/>
                <a:cs typeface="Arial" pitchFamily="34" charset="0"/>
              </a:rPr>
              <a:t> </a:t>
            </a:r>
            <a:r>
              <a:rPr lang="en-US" sz="3200" dirty="0" err="1">
                <a:latin typeface="Arial" pitchFamily="34" charset="0"/>
                <a:cs typeface="Arial" pitchFamily="34" charset="0"/>
              </a:rPr>
              <a:t>hại</a:t>
            </a:r>
            <a:r>
              <a:rPr lang="en-US" sz="3200" dirty="0">
                <a:latin typeface="Arial" pitchFamily="34" charset="0"/>
                <a:cs typeface="Arial" pitchFamily="34" charset="0"/>
              </a:rPr>
              <a:t> </a:t>
            </a:r>
            <a:r>
              <a:rPr lang="en-US" sz="3200" dirty="0" err="1">
                <a:latin typeface="Arial" pitchFamily="34" charset="0"/>
                <a:cs typeface="Arial" pitchFamily="34" charset="0"/>
              </a:rPr>
              <a:t>cho</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bên</a:t>
            </a:r>
            <a:r>
              <a:rPr lang="en-US" sz="3200" dirty="0">
                <a:latin typeface="Arial" pitchFamily="34" charset="0"/>
                <a:cs typeface="Arial" pitchFamily="34" charset="0"/>
              </a:rPr>
              <a:t> </a:t>
            </a:r>
            <a:r>
              <a:rPr lang="en-US" sz="3200" dirty="0" err="1">
                <a:latin typeface="Arial" pitchFamily="34" charset="0"/>
                <a:cs typeface="Arial" pitchFamily="34" charset="0"/>
              </a:rPr>
              <a:t>khác</a:t>
            </a:r>
            <a:r>
              <a:rPr lang="en-US" sz="3200" dirty="0">
                <a:latin typeface="Arial" pitchFamily="34" charset="0"/>
                <a:cs typeface="Arial" pitchFamily="34" charset="0"/>
              </a:rPr>
              <a:t>. </a:t>
            </a:r>
          </a:p>
        </p:txBody>
      </p:sp>
      <p:sp>
        <p:nvSpPr>
          <p:cNvPr id="6" name="Rounded Rectangle 5"/>
          <p:cNvSpPr/>
          <p:nvPr/>
        </p:nvSpPr>
        <p:spPr>
          <a:xfrm>
            <a:off x="185738" y="3027363"/>
            <a:ext cx="8805862" cy="1379537"/>
          </a:xfrm>
          <a:prstGeom prst="roundRect">
            <a:avLst/>
          </a:prstGeom>
          <a:solidFill>
            <a:schemeClr val="accent3">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err="1" smtClean="0">
                <a:latin typeface="Arial" pitchFamily="34" charset="0"/>
                <a:cs typeface="Arial" pitchFamily="34" charset="0"/>
              </a:rPr>
              <a:t>Các</a:t>
            </a:r>
            <a:r>
              <a:rPr lang="en-US" sz="3200" b="1" dirty="0" smtClean="0">
                <a:latin typeface="Arial" pitchFamily="34" charset="0"/>
                <a:cs typeface="Arial" pitchFamily="34" charset="0"/>
              </a:rPr>
              <a:t> </a:t>
            </a:r>
            <a:r>
              <a:rPr lang="en-US" sz="3200" b="1" dirty="0" err="1">
                <a:latin typeface="Arial" pitchFamily="34" charset="0"/>
                <a:cs typeface="Arial" pitchFamily="34" charset="0"/>
              </a:rPr>
              <a:t>hình</a:t>
            </a:r>
            <a:r>
              <a:rPr lang="en-US" sz="3200" b="1" dirty="0">
                <a:latin typeface="Arial" pitchFamily="34" charset="0"/>
                <a:cs typeface="Arial" pitchFamily="34" charset="0"/>
              </a:rPr>
              <a:t> </a:t>
            </a:r>
            <a:r>
              <a:rPr lang="en-US" sz="3200" b="1" dirty="0" err="1">
                <a:latin typeface="Arial" pitchFamily="34" charset="0"/>
                <a:cs typeface="Arial" pitchFamily="34" charset="0"/>
              </a:rPr>
              <a:t>thức</a:t>
            </a:r>
            <a:r>
              <a:rPr lang="en-US" sz="3200" b="1" dirty="0">
                <a:latin typeface="Arial" pitchFamily="34" charset="0"/>
                <a:cs typeface="Arial" pitchFamily="34" charset="0"/>
              </a:rPr>
              <a:t> </a:t>
            </a:r>
            <a:r>
              <a:rPr lang="en-US" sz="3200" b="1" dirty="0" err="1">
                <a:latin typeface="Arial" pitchFamily="34" charset="0"/>
                <a:cs typeface="Arial" pitchFamily="34" charset="0"/>
              </a:rPr>
              <a:t>cụ</a:t>
            </a:r>
            <a:r>
              <a:rPr lang="en-US" sz="3200" b="1" dirty="0">
                <a:latin typeface="Arial" pitchFamily="34" charset="0"/>
                <a:cs typeface="Arial" pitchFamily="34" charset="0"/>
              </a:rPr>
              <a:t> </a:t>
            </a:r>
            <a:r>
              <a:rPr lang="en-US" sz="3200" b="1" dirty="0" err="1">
                <a:latin typeface="Arial" pitchFamily="34" charset="0"/>
                <a:cs typeface="Arial" pitchFamily="34" charset="0"/>
              </a:rPr>
              <a:t>thể</a:t>
            </a:r>
            <a:r>
              <a:rPr lang="en-US" sz="3200" b="1" dirty="0">
                <a:latin typeface="Arial" pitchFamily="34" charset="0"/>
                <a:cs typeface="Arial" pitchFamily="34" charset="0"/>
              </a:rPr>
              <a:t> </a:t>
            </a:r>
            <a:r>
              <a:rPr lang="en-US" sz="3200" b="1" dirty="0" err="1">
                <a:latin typeface="Arial" pitchFamily="34" charset="0"/>
                <a:cs typeface="Arial" pitchFamily="34" charset="0"/>
              </a:rPr>
              <a:t>như</a:t>
            </a:r>
            <a:r>
              <a:rPr lang="en-US" sz="3200" dirty="0">
                <a:latin typeface="Arial" pitchFamily="34" charset="0"/>
                <a:cs typeface="Arial" pitchFamily="34" charset="0"/>
              </a:rPr>
              <a:t>: </a:t>
            </a:r>
            <a:r>
              <a:rPr lang="en-US" sz="3200" dirty="0" err="1">
                <a:latin typeface="Arial" pitchFamily="34" charset="0"/>
                <a:cs typeface="Arial" pitchFamily="34" charset="0"/>
              </a:rPr>
              <a:t>bồi</a:t>
            </a:r>
            <a:r>
              <a:rPr lang="en-US" sz="3200" dirty="0">
                <a:latin typeface="Arial" pitchFamily="34" charset="0"/>
                <a:cs typeface="Arial" pitchFamily="34" charset="0"/>
              </a:rPr>
              <a:t> </a:t>
            </a:r>
            <a:r>
              <a:rPr lang="en-US" sz="3200" dirty="0" err="1">
                <a:latin typeface="Arial" pitchFamily="34" charset="0"/>
                <a:cs typeface="Arial" pitchFamily="34" charset="0"/>
              </a:rPr>
              <a:t>thường</a:t>
            </a:r>
            <a:r>
              <a:rPr lang="en-US" sz="3200" dirty="0">
                <a:latin typeface="Arial" pitchFamily="34" charset="0"/>
                <a:cs typeface="Arial" pitchFamily="34" charset="0"/>
              </a:rPr>
              <a:t> </a:t>
            </a:r>
            <a:r>
              <a:rPr lang="en-US" sz="3200" dirty="0" err="1">
                <a:latin typeface="Arial" pitchFamily="34" charset="0"/>
                <a:cs typeface="Arial" pitchFamily="34" charset="0"/>
              </a:rPr>
              <a:t>thiệt</a:t>
            </a:r>
            <a:r>
              <a:rPr lang="en-US" sz="3200" dirty="0">
                <a:latin typeface="Arial" pitchFamily="34" charset="0"/>
                <a:cs typeface="Arial" pitchFamily="34" charset="0"/>
              </a:rPr>
              <a:t> </a:t>
            </a:r>
            <a:r>
              <a:rPr lang="en-US" sz="3200" dirty="0" err="1">
                <a:latin typeface="Arial" pitchFamily="34" charset="0"/>
                <a:cs typeface="Arial" pitchFamily="34" charset="0"/>
              </a:rPr>
              <a:t>hại</a:t>
            </a:r>
            <a:r>
              <a:rPr lang="en-US" sz="3200" dirty="0">
                <a:latin typeface="Arial" pitchFamily="34" charset="0"/>
                <a:cs typeface="Arial" pitchFamily="34" charset="0"/>
              </a:rPr>
              <a:t>, </a:t>
            </a:r>
            <a:r>
              <a:rPr lang="en-US" sz="3200" dirty="0" err="1">
                <a:latin typeface="Arial" pitchFamily="34" charset="0"/>
                <a:cs typeface="Arial" pitchFamily="34" charset="0"/>
              </a:rPr>
              <a:t>trả</a:t>
            </a:r>
            <a:r>
              <a:rPr lang="en-US" sz="3200" dirty="0">
                <a:latin typeface="Arial" pitchFamily="34" charset="0"/>
                <a:cs typeface="Arial" pitchFamily="34" charset="0"/>
              </a:rPr>
              <a:t> </a:t>
            </a:r>
            <a:r>
              <a:rPr lang="en-US" sz="3200" dirty="0" err="1">
                <a:latin typeface="Arial" pitchFamily="34" charset="0"/>
                <a:cs typeface="Arial" pitchFamily="34" charset="0"/>
              </a:rPr>
              <a:t>lại</a:t>
            </a:r>
            <a:r>
              <a:rPr lang="en-US" sz="3200" dirty="0">
                <a:latin typeface="Arial" pitchFamily="34" charset="0"/>
                <a:cs typeface="Arial" pitchFamily="34" charset="0"/>
              </a:rPr>
              <a:t> </a:t>
            </a:r>
            <a:r>
              <a:rPr lang="en-US" sz="3200" dirty="0" err="1">
                <a:latin typeface="Arial" pitchFamily="34" charset="0"/>
                <a:cs typeface="Arial" pitchFamily="34" charset="0"/>
              </a:rPr>
              <a:t>tài</a:t>
            </a:r>
            <a:r>
              <a:rPr lang="en-US" sz="3200" dirty="0">
                <a:latin typeface="Arial" pitchFamily="34" charset="0"/>
                <a:cs typeface="Arial" pitchFamily="34" charset="0"/>
              </a:rPr>
              <a:t> </a:t>
            </a:r>
            <a:r>
              <a:rPr lang="en-US" sz="3200" dirty="0" err="1">
                <a:latin typeface="Arial" pitchFamily="34" charset="0"/>
                <a:cs typeface="Arial" pitchFamily="34" charset="0"/>
              </a:rPr>
              <a:t>sản</a:t>
            </a:r>
            <a:r>
              <a:rPr lang="en-US" sz="3200" dirty="0">
                <a:latin typeface="Arial" pitchFamily="34" charset="0"/>
                <a:cs typeface="Arial" pitchFamily="34" charset="0"/>
              </a:rPr>
              <a:t> </a:t>
            </a:r>
            <a:r>
              <a:rPr lang="en-US" sz="3200" dirty="0" err="1">
                <a:latin typeface="Arial" pitchFamily="34" charset="0"/>
                <a:cs typeface="Arial" pitchFamily="34" charset="0"/>
              </a:rPr>
              <a:t>đã</a:t>
            </a:r>
            <a:r>
              <a:rPr lang="en-US" sz="3200" dirty="0">
                <a:latin typeface="Arial" pitchFamily="34" charset="0"/>
                <a:cs typeface="Arial" pitchFamily="34" charset="0"/>
              </a:rPr>
              <a:t> </a:t>
            </a:r>
            <a:r>
              <a:rPr lang="en-US" sz="3200" dirty="0" err="1">
                <a:latin typeface="Arial" pitchFamily="34" charset="0"/>
                <a:cs typeface="Arial" pitchFamily="34" charset="0"/>
              </a:rPr>
              <a:t>bị</a:t>
            </a:r>
            <a:r>
              <a:rPr lang="en-US" sz="3200" dirty="0">
                <a:latin typeface="Arial" pitchFamily="34" charset="0"/>
                <a:cs typeface="Arial" pitchFamily="34" charset="0"/>
              </a:rPr>
              <a:t> </a:t>
            </a:r>
            <a:r>
              <a:rPr lang="en-US" sz="3200" dirty="0" err="1">
                <a:latin typeface="Arial" pitchFamily="34" charset="0"/>
                <a:cs typeface="Arial" pitchFamily="34" charset="0"/>
              </a:rPr>
              <a:t>xâm</a:t>
            </a:r>
            <a:r>
              <a:rPr lang="en-US" sz="3200" dirty="0">
                <a:latin typeface="Arial" pitchFamily="34" charset="0"/>
                <a:cs typeface="Arial" pitchFamily="34" charset="0"/>
              </a:rPr>
              <a:t>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hủy</a:t>
            </a:r>
            <a:r>
              <a:rPr lang="en-US" sz="3200" dirty="0">
                <a:latin typeface="Arial" pitchFamily="34" charset="0"/>
                <a:cs typeface="Arial" pitchFamily="34" charset="0"/>
              </a:rPr>
              <a:t> </a:t>
            </a:r>
            <a:r>
              <a:rPr lang="en-US" sz="3200" dirty="0" err="1">
                <a:latin typeface="Arial" pitchFamily="34" charset="0"/>
                <a:cs typeface="Arial" pitchFamily="34" charset="0"/>
              </a:rPr>
              <a:t>bỏ</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sự</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đúng</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3330923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535420" cy="806700"/>
          </a:xfrm>
        </p:spPr>
        <p:txBody>
          <a:bodyPr/>
          <a:lstStyle/>
          <a:p>
            <a:r>
              <a:rPr lang="vi-VN" dirty="0"/>
              <a:t>Chế tài các QPPL được chia thành 4 nhóm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33</a:t>
            </a:fld>
            <a:endParaRPr/>
          </a:p>
        </p:txBody>
      </p:sp>
      <p:sp>
        <p:nvSpPr>
          <p:cNvPr id="5" name="Rounded Rectangle 4"/>
          <p:cNvSpPr/>
          <p:nvPr/>
        </p:nvSpPr>
        <p:spPr>
          <a:xfrm>
            <a:off x="152400" y="1158875"/>
            <a:ext cx="8839200" cy="1368425"/>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hành</a:t>
            </a:r>
            <a:r>
              <a:rPr lang="en-US" sz="3200" b="1" dirty="0">
                <a:latin typeface="Arial" pitchFamily="34" charset="0"/>
                <a:cs typeface="Arial" pitchFamily="34" charset="0"/>
              </a:rPr>
              <a:t> </a:t>
            </a:r>
            <a:r>
              <a:rPr lang="en-US" sz="3200" b="1" dirty="0" err="1">
                <a:latin typeface="Arial" pitchFamily="34" charset="0"/>
                <a:cs typeface="Arial" pitchFamily="34" charset="0"/>
              </a:rPr>
              <a:t>chính</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biện</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cưỡng</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áp</a:t>
            </a:r>
            <a:r>
              <a:rPr lang="en-US" sz="3200" dirty="0">
                <a:latin typeface="Arial" pitchFamily="34" charset="0"/>
                <a:cs typeface="Arial" pitchFamily="34" charset="0"/>
              </a:rPr>
              <a:t> </a:t>
            </a:r>
            <a:r>
              <a:rPr lang="en-US" sz="3200"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smtClean="0">
                <a:latin typeface="Arial" pitchFamily="34" charset="0"/>
                <a:cs typeface="Arial" pitchFamily="34" charset="0"/>
              </a:rPr>
              <a:t>chính</a:t>
            </a:r>
            <a:r>
              <a:rPr lang="en-US" sz="3200" dirty="0" smtClean="0">
                <a:latin typeface="Arial" pitchFamily="34" charset="0"/>
                <a:cs typeface="Arial" pitchFamily="34" charset="0"/>
              </a:rPr>
              <a:t> </a:t>
            </a:r>
            <a:endParaRPr lang="en-US" sz="3200" dirty="0">
              <a:latin typeface="Arial" pitchFamily="34" charset="0"/>
              <a:cs typeface="Arial" pitchFamily="34" charset="0"/>
            </a:endParaRPr>
          </a:p>
        </p:txBody>
      </p:sp>
      <p:sp>
        <p:nvSpPr>
          <p:cNvPr id="6" name="Rounded Rectangle 5"/>
          <p:cNvSpPr/>
          <p:nvPr/>
        </p:nvSpPr>
        <p:spPr>
          <a:xfrm>
            <a:off x="185738" y="3027363"/>
            <a:ext cx="8805862" cy="1379537"/>
          </a:xfrm>
          <a:prstGeom prst="roundRect">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b="1" dirty="0">
                <a:latin typeface="Arial" pitchFamily="34" charset="0"/>
                <a:cs typeface="Arial" pitchFamily="34" charset="0"/>
              </a:rPr>
              <a:t>Hình thức xử lý vi phạm hành chính: tịch thu tang vật, phương tiện dùng để vi phạm hành chính, buộc tháo dỡ khôi phục tình trạng ban đầu…</a:t>
            </a:r>
          </a:p>
        </p:txBody>
      </p:sp>
    </p:spTree>
    <p:extLst>
      <p:ext uri="{BB962C8B-B14F-4D97-AF65-F5344CB8AC3E}">
        <p14:creationId xmlns:p14="http://schemas.microsoft.com/office/powerpoint/2010/main" val="2891541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535420" cy="806700"/>
          </a:xfrm>
        </p:spPr>
        <p:txBody>
          <a:bodyPr/>
          <a:lstStyle/>
          <a:p>
            <a:r>
              <a:rPr lang="vi-VN" dirty="0"/>
              <a:t>Chế tài các QPPL được chia thành 4 nhóm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34</a:t>
            </a:fld>
            <a:endParaRPr/>
          </a:p>
        </p:txBody>
      </p:sp>
      <p:sp>
        <p:nvSpPr>
          <p:cNvPr id="5" name="Rounded Rectangle 4"/>
          <p:cNvSpPr/>
          <p:nvPr/>
        </p:nvSpPr>
        <p:spPr>
          <a:xfrm>
            <a:off x="152400" y="977900"/>
            <a:ext cx="8839200" cy="3771899"/>
          </a:xfrm>
          <a:prstGeom prst="roundRect">
            <a:avLst>
              <a:gd name="adj" fmla="val 8660"/>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smtClean="0">
                <a:latin typeface="Arial" pitchFamily="34" charset="0"/>
                <a:cs typeface="Arial" pitchFamily="34" charset="0"/>
              </a:rPr>
              <a:t>VD 1: </a:t>
            </a:r>
            <a:r>
              <a:rPr lang="en-US" sz="2800" dirty="0" err="1">
                <a:latin typeface="Arial" pitchFamily="34" charset="0"/>
                <a:cs typeface="Arial" pitchFamily="34" charset="0"/>
              </a:rPr>
              <a:t>Điểm</a:t>
            </a:r>
            <a:r>
              <a:rPr lang="en-US" sz="2800" dirty="0">
                <a:latin typeface="Arial" pitchFamily="34" charset="0"/>
                <a:cs typeface="Arial" pitchFamily="34" charset="0"/>
              </a:rPr>
              <a:t> b, c </a:t>
            </a:r>
            <a:r>
              <a:rPr lang="en-US" sz="2800" dirty="0" err="1">
                <a:latin typeface="Arial" pitchFamily="34" charset="0"/>
                <a:cs typeface="Arial" pitchFamily="34" charset="0"/>
              </a:rPr>
              <a:t>Khoản</a:t>
            </a:r>
            <a:r>
              <a:rPr lang="en-US" sz="2800" dirty="0">
                <a:latin typeface="Arial" pitchFamily="34" charset="0"/>
                <a:cs typeface="Arial" pitchFamily="34" charset="0"/>
              </a:rPr>
              <a:t> 4 </a:t>
            </a:r>
            <a:r>
              <a:rPr lang="en-US" sz="2800" dirty="0" err="1">
                <a:latin typeface="Arial" pitchFamily="34" charset="0"/>
                <a:cs typeface="Arial" pitchFamily="34" charset="0"/>
              </a:rPr>
              <a:t>Điều</a:t>
            </a:r>
            <a:r>
              <a:rPr lang="en-US" sz="2800" dirty="0">
                <a:latin typeface="Arial" pitchFamily="34" charset="0"/>
                <a:cs typeface="Arial" pitchFamily="34" charset="0"/>
              </a:rPr>
              <a:t> 5 </a:t>
            </a:r>
            <a:r>
              <a:rPr lang="en-US" sz="2800" b="1" dirty="0" err="1">
                <a:latin typeface="Arial" pitchFamily="34" charset="0"/>
                <a:cs typeface="Arial" pitchFamily="34" charset="0"/>
              </a:rPr>
              <a:t>Nghị</a:t>
            </a:r>
            <a:r>
              <a:rPr lang="en-US" sz="2800" b="1" dirty="0">
                <a:latin typeface="Arial" pitchFamily="34" charset="0"/>
                <a:cs typeface="Arial" pitchFamily="34" charset="0"/>
              </a:rPr>
              <a:t> </a:t>
            </a:r>
            <a:r>
              <a:rPr lang="en-US" sz="2800" b="1" dirty="0" err="1">
                <a:latin typeface="Arial" pitchFamily="34" charset="0"/>
                <a:cs typeface="Arial" pitchFamily="34" charset="0"/>
              </a:rPr>
              <a:t>định</a:t>
            </a:r>
            <a:r>
              <a:rPr lang="en-US" sz="2800" b="1" dirty="0">
                <a:latin typeface="Arial" pitchFamily="34" charset="0"/>
                <a:cs typeface="Arial" pitchFamily="34" charset="0"/>
              </a:rPr>
              <a:t> </a:t>
            </a:r>
            <a:r>
              <a:rPr lang="en-US" sz="2800" b="1" dirty="0" err="1">
                <a:latin typeface="Arial" pitchFamily="34" charset="0"/>
                <a:cs typeface="Arial" pitchFamily="34" charset="0"/>
              </a:rPr>
              <a:t>số</a:t>
            </a:r>
            <a:r>
              <a:rPr lang="en-US" sz="2800" b="1" dirty="0">
                <a:latin typeface="Arial" pitchFamily="34" charset="0"/>
                <a:cs typeface="Arial" pitchFamily="34" charset="0"/>
              </a:rPr>
              <a:t> 100/2019/NĐ-CP</a:t>
            </a:r>
            <a:r>
              <a:rPr lang="en-US" sz="2800" dirty="0">
                <a:latin typeface="Arial" pitchFamily="34" charset="0"/>
                <a:cs typeface="Arial" pitchFamily="34" charset="0"/>
              </a:rPr>
              <a:t> </a:t>
            </a:r>
            <a:r>
              <a:rPr lang="en-US" sz="2800" dirty="0" err="1">
                <a:latin typeface="Arial" pitchFamily="34" charset="0"/>
                <a:cs typeface="Arial" pitchFamily="34" charset="0"/>
              </a:rPr>
              <a:t>ngày</a:t>
            </a:r>
            <a:r>
              <a:rPr lang="en-US" sz="2800" dirty="0">
                <a:latin typeface="Arial" pitchFamily="34" charset="0"/>
                <a:cs typeface="Arial" pitchFamily="34" charset="0"/>
              </a:rPr>
              <a:t> </a:t>
            </a:r>
            <a:r>
              <a:rPr lang="en-US" sz="2800" b="1" dirty="0">
                <a:latin typeface="Arial" pitchFamily="34" charset="0"/>
                <a:cs typeface="Arial" pitchFamily="34" charset="0"/>
              </a:rPr>
              <a:t>30/12/202019 </a:t>
            </a:r>
            <a:r>
              <a:rPr lang="en-US" sz="2800" dirty="0" err="1">
                <a:latin typeface="Arial" pitchFamily="34" charset="0"/>
                <a:cs typeface="Arial" pitchFamily="34" charset="0"/>
              </a:rPr>
              <a:t>quy</a:t>
            </a:r>
            <a:r>
              <a:rPr lang="en-US" sz="2800" dirty="0">
                <a:latin typeface="Arial" pitchFamily="34" charset="0"/>
                <a:cs typeface="Arial" pitchFamily="34" charset="0"/>
              </a:rPr>
              <a:t> </a:t>
            </a:r>
            <a:r>
              <a:rPr lang="en-US" sz="2800" dirty="0" err="1">
                <a:latin typeface="Arial" pitchFamily="34" charset="0"/>
                <a:cs typeface="Arial" pitchFamily="34" charset="0"/>
              </a:rPr>
              <a:t>định</a:t>
            </a:r>
            <a:r>
              <a:rPr lang="en-US" sz="2800" dirty="0">
                <a:latin typeface="Arial" pitchFamily="34" charset="0"/>
                <a:cs typeface="Arial" pitchFamily="34" charset="0"/>
              </a:rPr>
              <a:t> </a:t>
            </a:r>
            <a:r>
              <a:rPr lang="en-US" sz="2800" dirty="0" err="1">
                <a:latin typeface="Arial" pitchFamily="34" charset="0"/>
                <a:cs typeface="Arial" pitchFamily="34" charset="0"/>
              </a:rPr>
              <a:t>về</a:t>
            </a:r>
            <a:r>
              <a:rPr lang="en-US" sz="2800" dirty="0">
                <a:latin typeface="Arial" pitchFamily="34" charset="0"/>
                <a:cs typeface="Arial" pitchFamily="34" charset="0"/>
              </a:rPr>
              <a:t> </a:t>
            </a:r>
            <a:r>
              <a:rPr lang="en-US" sz="2800" dirty="0" err="1">
                <a:latin typeface="Arial" pitchFamily="34" charset="0"/>
                <a:cs typeface="Arial" pitchFamily="34" charset="0"/>
              </a:rPr>
              <a:t>xử</a:t>
            </a:r>
            <a:r>
              <a:rPr lang="en-US" sz="2800" dirty="0">
                <a:latin typeface="Arial" pitchFamily="34" charset="0"/>
                <a:cs typeface="Arial" pitchFamily="34" charset="0"/>
              </a:rPr>
              <a:t> </a:t>
            </a:r>
            <a:r>
              <a:rPr lang="en-US" sz="2800" dirty="0" err="1">
                <a:latin typeface="Arial" pitchFamily="34" charset="0"/>
                <a:cs typeface="Arial" pitchFamily="34" charset="0"/>
              </a:rPr>
              <a:t>phạt</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điều</a:t>
            </a:r>
            <a:r>
              <a:rPr lang="en-US" sz="2800" dirty="0">
                <a:latin typeface="Arial" pitchFamily="34" charset="0"/>
                <a:cs typeface="Arial" pitchFamily="34" charset="0"/>
              </a:rPr>
              <a:t> </a:t>
            </a:r>
            <a:r>
              <a:rPr lang="en-US" sz="2800" dirty="0" err="1">
                <a:latin typeface="Arial" pitchFamily="34" charset="0"/>
                <a:cs typeface="Arial" pitchFamily="34" charset="0"/>
              </a:rPr>
              <a:t>khiển</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ôtô</a:t>
            </a:r>
            <a:r>
              <a:rPr lang="en-US" sz="2800" dirty="0">
                <a:latin typeface="Arial" pitchFamily="34" charset="0"/>
                <a:cs typeface="Arial" pitchFamily="34" charset="0"/>
              </a:rPr>
              <a:t> </a:t>
            </a:r>
            <a:r>
              <a:rPr lang="en-US" sz="2800" dirty="0" err="1">
                <a:latin typeface="Arial" pitchFamily="34" charset="0"/>
                <a:cs typeface="Arial" pitchFamily="34" charset="0"/>
              </a:rPr>
              <a:t>và</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loại</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tương</a:t>
            </a:r>
            <a:r>
              <a:rPr lang="en-US" sz="2800" dirty="0">
                <a:latin typeface="Arial" pitchFamily="34" charset="0"/>
                <a:cs typeface="Arial" pitchFamily="34" charset="0"/>
              </a:rPr>
              <a:t> </a:t>
            </a:r>
            <a:r>
              <a:rPr lang="en-US" sz="2800" dirty="0" err="1">
                <a:latin typeface="Arial" pitchFamily="34" charset="0"/>
                <a:cs typeface="Arial" pitchFamily="34" charset="0"/>
              </a:rPr>
              <a:t>tự</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ôtô</a:t>
            </a:r>
            <a:r>
              <a:rPr lang="en-US" sz="2800" dirty="0">
                <a:latin typeface="Arial" pitchFamily="34" charset="0"/>
                <a:cs typeface="Arial" pitchFamily="34" charset="0"/>
              </a:rPr>
              <a:t> vi </a:t>
            </a:r>
            <a:r>
              <a:rPr lang="en-US" sz="2800" dirty="0" err="1">
                <a:latin typeface="Arial" pitchFamily="34" charset="0"/>
                <a:cs typeface="Arial" pitchFamily="34" charset="0"/>
              </a:rPr>
              <a:t>phạm</a:t>
            </a:r>
            <a:r>
              <a:rPr lang="en-US" sz="2800" dirty="0">
                <a:latin typeface="Arial" pitchFamily="34" charset="0"/>
                <a:cs typeface="Arial" pitchFamily="34" charset="0"/>
              </a:rPr>
              <a:t>….: </a:t>
            </a:r>
            <a:r>
              <a:rPr lang="en-US" sz="2800" b="1" dirty="0" err="1">
                <a:latin typeface="Arial" pitchFamily="34" charset="0"/>
                <a:cs typeface="Arial" pitchFamily="34" charset="0"/>
              </a:rPr>
              <a:t>Chuyển</a:t>
            </a:r>
            <a:r>
              <a:rPr lang="en-US" sz="2800" b="1" dirty="0">
                <a:latin typeface="Arial" pitchFamily="34" charset="0"/>
                <a:cs typeface="Arial" pitchFamily="34" charset="0"/>
              </a:rPr>
              <a:t> </a:t>
            </a:r>
            <a:r>
              <a:rPr lang="en-US" sz="2800" b="1" dirty="0" err="1">
                <a:latin typeface="Arial" pitchFamily="34" charset="0"/>
                <a:cs typeface="Arial" pitchFamily="34" charset="0"/>
              </a:rPr>
              <a:t>hướng</a:t>
            </a:r>
            <a:r>
              <a:rPr lang="en-US" sz="2800" b="1" dirty="0">
                <a:latin typeface="Arial" pitchFamily="34" charset="0"/>
                <a:cs typeface="Arial" pitchFamily="34" charset="0"/>
              </a:rPr>
              <a:t> </a:t>
            </a:r>
            <a:r>
              <a:rPr lang="en-US" sz="2800" b="1" dirty="0" err="1">
                <a:latin typeface="Arial" pitchFamily="34" charset="0"/>
                <a:cs typeface="Arial" pitchFamily="34" charset="0"/>
              </a:rPr>
              <a:t>không</a:t>
            </a:r>
            <a:r>
              <a:rPr lang="en-US" sz="2800" b="1" dirty="0">
                <a:latin typeface="Arial" pitchFamily="34" charset="0"/>
                <a:cs typeface="Arial" pitchFamily="34" charset="0"/>
              </a:rPr>
              <a:t> </a:t>
            </a:r>
            <a:r>
              <a:rPr lang="en-US" sz="2800" b="1" dirty="0" err="1">
                <a:latin typeface="Arial" pitchFamily="34" charset="0"/>
                <a:cs typeface="Arial" pitchFamily="34" charset="0"/>
              </a:rPr>
              <a:t>nhường</a:t>
            </a:r>
            <a:r>
              <a:rPr lang="en-US" sz="2800" b="1" dirty="0">
                <a:latin typeface="Arial" pitchFamily="34" charset="0"/>
                <a:cs typeface="Arial" pitchFamily="34" charset="0"/>
              </a:rPr>
              <a:t> </a:t>
            </a:r>
            <a:r>
              <a:rPr lang="en-US" sz="2800" b="1" dirty="0" err="1">
                <a:latin typeface="Arial" pitchFamily="34" charset="0"/>
                <a:cs typeface="Arial" pitchFamily="34" charset="0"/>
              </a:rPr>
              <a:t>quyền</a:t>
            </a:r>
            <a:r>
              <a:rPr lang="en-US" sz="2800" b="1" dirty="0">
                <a:latin typeface="Arial" pitchFamily="34" charset="0"/>
                <a:cs typeface="Arial" pitchFamily="34" charset="0"/>
              </a:rPr>
              <a:t> </a:t>
            </a:r>
            <a:r>
              <a:rPr lang="en-US" sz="2800" b="1" dirty="0" err="1">
                <a:latin typeface="Arial" pitchFamily="34" charset="0"/>
                <a:cs typeface="Arial" pitchFamily="34" charset="0"/>
              </a:rPr>
              <a:t>đi</a:t>
            </a:r>
            <a:r>
              <a:rPr lang="en-US" sz="2800" b="1" dirty="0">
                <a:latin typeface="Arial" pitchFamily="34" charset="0"/>
                <a:cs typeface="Arial" pitchFamily="34" charset="0"/>
              </a:rPr>
              <a:t> </a:t>
            </a:r>
            <a:r>
              <a:rPr lang="en-US" sz="2800" b="1" dirty="0" err="1">
                <a:latin typeface="Arial" pitchFamily="34" charset="0"/>
                <a:cs typeface="Arial" pitchFamily="34" charset="0"/>
              </a:rPr>
              <a:t>trước</a:t>
            </a:r>
            <a:r>
              <a:rPr lang="en-US" sz="2800" b="1" dirty="0">
                <a:latin typeface="Arial" pitchFamily="34" charset="0"/>
                <a:cs typeface="Arial" pitchFamily="34" charset="0"/>
              </a:rPr>
              <a:t> </a:t>
            </a:r>
            <a:r>
              <a:rPr lang="en-US" sz="2800" b="1"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đi</a:t>
            </a:r>
            <a:r>
              <a:rPr lang="en-US" sz="2800" dirty="0">
                <a:latin typeface="Arial" pitchFamily="34" charset="0"/>
                <a:cs typeface="Arial" pitchFamily="34" charset="0"/>
              </a:rPr>
              <a:t> </a:t>
            </a:r>
            <a:r>
              <a:rPr lang="en-US" sz="2800" dirty="0" err="1">
                <a:latin typeface="Arial" pitchFamily="34" charset="0"/>
                <a:cs typeface="Arial" pitchFamily="34" charset="0"/>
              </a:rPr>
              <a:t>bộ</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lăn</a:t>
            </a:r>
            <a:r>
              <a:rPr lang="en-US" sz="2800" dirty="0">
                <a:latin typeface="Arial" pitchFamily="34" charset="0"/>
                <a:cs typeface="Arial" pitchFamily="34" charset="0"/>
              </a:rPr>
              <a:t> </a:t>
            </a:r>
            <a:r>
              <a:rPr lang="en-US" sz="2800" dirty="0" err="1">
                <a:latin typeface="Arial" pitchFamily="34" charset="0"/>
                <a:cs typeface="Arial" pitchFamily="34" charset="0"/>
              </a:rPr>
              <a:t>của</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khuyết</a:t>
            </a:r>
            <a:r>
              <a:rPr lang="en-US" sz="2800" dirty="0">
                <a:latin typeface="Arial" pitchFamily="34" charset="0"/>
                <a:cs typeface="Arial" pitchFamily="34" charset="0"/>
              </a:rPr>
              <a:t> </a:t>
            </a:r>
            <a:r>
              <a:rPr lang="en-US" sz="2800" dirty="0" err="1">
                <a:latin typeface="Arial" pitchFamily="34" charset="0"/>
                <a:cs typeface="Arial" pitchFamily="34" charset="0"/>
              </a:rPr>
              <a:t>tật</a:t>
            </a:r>
            <a:r>
              <a:rPr lang="en-US" sz="2800" dirty="0">
                <a:latin typeface="Arial" pitchFamily="34" charset="0"/>
                <a:cs typeface="Arial" pitchFamily="34" charset="0"/>
              </a:rPr>
              <a:t> qua </a:t>
            </a:r>
            <a:r>
              <a:rPr lang="en-US" sz="2800" dirty="0" err="1">
                <a:latin typeface="Arial" pitchFamily="34" charset="0"/>
                <a:cs typeface="Arial" pitchFamily="34" charset="0"/>
              </a:rPr>
              <a:t>đường</a:t>
            </a:r>
            <a:r>
              <a:rPr lang="en-US" sz="2800" dirty="0">
                <a:latin typeface="Arial" pitchFamily="34" charset="0"/>
                <a:cs typeface="Arial" pitchFamily="34" charset="0"/>
              </a:rPr>
              <a:t> </a:t>
            </a:r>
            <a:r>
              <a:rPr lang="en-US" sz="2800" dirty="0" err="1">
                <a:latin typeface="Arial" pitchFamily="34" charset="0"/>
                <a:cs typeface="Arial" pitchFamily="34" charset="0"/>
              </a:rPr>
              <a:t>tại</a:t>
            </a:r>
            <a:r>
              <a:rPr lang="en-US" sz="2800" dirty="0">
                <a:latin typeface="Arial" pitchFamily="34" charset="0"/>
                <a:cs typeface="Arial" pitchFamily="34" charset="0"/>
              </a:rPr>
              <a:t> </a:t>
            </a:r>
            <a:r>
              <a:rPr lang="en-US" sz="2800" dirty="0" err="1">
                <a:latin typeface="Arial" pitchFamily="34" charset="0"/>
                <a:cs typeface="Arial" pitchFamily="34" charset="0"/>
              </a:rPr>
              <a:t>nơi</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vạch</a:t>
            </a:r>
            <a:r>
              <a:rPr lang="en-US" sz="2800" dirty="0">
                <a:latin typeface="Arial" pitchFamily="34" charset="0"/>
                <a:cs typeface="Arial" pitchFamily="34" charset="0"/>
              </a:rPr>
              <a:t> </a:t>
            </a:r>
            <a:r>
              <a:rPr lang="en-US" sz="2800" dirty="0" err="1">
                <a:latin typeface="Arial" pitchFamily="34" charset="0"/>
                <a:cs typeface="Arial" pitchFamily="34" charset="0"/>
              </a:rPr>
              <a:t>kẻ</a:t>
            </a:r>
            <a:r>
              <a:rPr lang="en-US" sz="2800" dirty="0">
                <a:latin typeface="Arial" pitchFamily="34" charset="0"/>
                <a:cs typeface="Arial" pitchFamily="34" charset="0"/>
              </a:rPr>
              <a:t> </a:t>
            </a:r>
            <a:r>
              <a:rPr lang="en-US" sz="2800" dirty="0" err="1">
                <a:latin typeface="Arial" pitchFamily="34" charset="0"/>
                <a:cs typeface="Arial" pitchFamily="34" charset="0"/>
              </a:rPr>
              <a:t>đường</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người</a:t>
            </a:r>
            <a:r>
              <a:rPr lang="en-US" sz="2800" dirty="0">
                <a:latin typeface="Arial" pitchFamily="34" charset="0"/>
                <a:cs typeface="Arial" pitchFamily="34" charset="0"/>
              </a:rPr>
              <a:t> </a:t>
            </a:r>
            <a:r>
              <a:rPr lang="en-US" sz="2800" dirty="0" err="1">
                <a:latin typeface="Arial" pitchFamily="34" charset="0"/>
                <a:cs typeface="Arial" pitchFamily="34" charset="0"/>
              </a:rPr>
              <a:t>đi</a:t>
            </a:r>
            <a:r>
              <a:rPr lang="en-US" sz="2800" dirty="0">
                <a:latin typeface="Arial" pitchFamily="34" charset="0"/>
                <a:cs typeface="Arial" pitchFamily="34" charset="0"/>
              </a:rPr>
              <a:t> </a:t>
            </a:r>
            <a:r>
              <a:rPr lang="en-US" sz="2800" dirty="0" err="1">
                <a:latin typeface="Arial" pitchFamily="34" charset="0"/>
                <a:cs typeface="Arial" pitchFamily="34" charset="0"/>
              </a:rPr>
              <a:t>bộ</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thô</a:t>
            </a:r>
            <a:r>
              <a:rPr lang="en-US" sz="2800" dirty="0">
                <a:latin typeface="Arial" pitchFamily="34" charset="0"/>
                <a:cs typeface="Arial" pitchFamily="34" charset="0"/>
              </a:rPr>
              <a:t> </a:t>
            </a:r>
            <a:r>
              <a:rPr lang="en-US" sz="2800" dirty="0" err="1">
                <a:latin typeface="Arial" pitchFamily="34" charset="0"/>
                <a:cs typeface="Arial" pitchFamily="34" charset="0"/>
              </a:rPr>
              <a:t>sơ</a:t>
            </a:r>
            <a:r>
              <a:rPr lang="en-US" sz="2800" dirty="0">
                <a:latin typeface="Arial" pitchFamily="34" charset="0"/>
                <a:cs typeface="Arial" pitchFamily="34" charset="0"/>
              </a:rPr>
              <a:t> </a:t>
            </a:r>
            <a:r>
              <a:rPr lang="en-US" sz="2800" dirty="0" err="1">
                <a:latin typeface="Arial" pitchFamily="34" charset="0"/>
                <a:cs typeface="Arial" pitchFamily="34" charset="0"/>
              </a:rPr>
              <a:t>đang</a:t>
            </a:r>
            <a:r>
              <a:rPr lang="en-US" sz="2800" dirty="0">
                <a:latin typeface="Arial" pitchFamily="34" charset="0"/>
                <a:cs typeface="Arial" pitchFamily="34" charset="0"/>
              </a:rPr>
              <a:t> </a:t>
            </a:r>
            <a:r>
              <a:rPr lang="en-US" sz="2800" dirty="0" err="1">
                <a:latin typeface="Arial" pitchFamily="34" charset="0"/>
                <a:cs typeface="Arial" pitchFamily="34" charset="0"/>
              </a:rPr>
              <a:t>đi</a:t>
            </a:r>
            <a:r>
              <a:rPr lang="en-US" sz="2800" dirty="0">
                <a:latin typeface="Arial" pitchFamily="34" charset="0"/>
                <a:cs typeface="Arial" pitchFamily="34" charset="0"/>
              </a:rPr>
              <a:t> </a:t>
            </a:r>
            <a:r>
              <a:rPr lang="en-US" sz="2800" dirty="0" err="1">
                <a:latin typeface="Arial" pitchFamily="34" charset="0"/>
                <a:cs typeface="Arial" pitchFamily="34" charset="0"/>
              </a:rPr>
              <a:t>trên</a:t>
            </a:r>
            <a:r>
              <a:rPr lang="en-US" sz="2800" dirty="0">
                <a:latin typeface="Arial" pitchFamily="34" charset="0"/>
                <a:cs typeface="Arial" pitchFamily="34" charset="0"/>
              </a:rPr>
              <a:t> </a:t>
            </a:r>
            <a:r>
              <a:rPr lang="en-US" sz="2800" dirty="0" err="1">
                <a:latin typeface="Arial" pitchFamily="34" charset="0"/>
                <a:cs typeface="Arial" pitchFamily="34" charset="0"/>
              </a:rPr>
              <a:t>phần</a:t>
            </a:r>
            <a:r>
              <a:rPr lang="en-US" sz="2800" dirty="0">
                <a:latin typeface="Arial" pitchFamily="34" charset="0"/>
                <a:cs typeface="Arial" pitchFamily="34" charset="0"/>
              </a:rPr>
              <a:t> </a:t>
            </a:r>
            <a:r>
              <a:rPr lang="en-US" sz="2800" dirty="0" err="1">
                <a:latin typeface="Arial" pitchFamily="34" charset="0"/>
                <a:cs typeface="Arial" pitchFamily="34" charset="0"/>
              </a:rPr>
              <a:t>đường</a:t>
            </a:r>
            <a:r>
              <a:rPr lang="en-US" sz="2800" dirty="0">
                <a:latin typeface="Arial" pitchFamily="34" charset="0"/>
                <a:cs typeface="Arial" pitchFamily="34" charset="0"/>
              </a:rPr>
              <a:t> </a:t>
            </a:r>
            <a:r>
              <a:rPr lang="en-US" sz="2800" dirty="0" err="1">
                <a:latin typeface="Arial" pitchFamily="34" charset="0"/>
                <a:cs typeface="Arial" pitchFamily="34" charset="0"/>
              </a:rPr>
              <a:t>dành</a:t>
            </a:r>
            <a:r>
              <a:rPr lang="en-US" sz="2800" dirty="0">
                <a:latin typeface="Arial" pitchFamily="34" charset="0"/>
                <a:cs typeface="Arial" pitchFamily="34" charset="0"/>
              </a:rPr>
              <a:t> </a:t>
            </a:r>
            <a:r>
              <a:rPr lang="en-US" sz="2800" dirty="0" err="1">
                <a:latin typeface="Arial" pitchFamily="34" charset="0"/>
                <a:cs typeface="Arial" pitchFamily="34" charset="0"/>
              </a:rPr>
              <a:t>cho</a:t>
            </a:r>
            <a:r>
              <a:rPr lang="en-US" sz="2800" dirty="0">
                <a:latin typeface="Arial" pitchFamily="34" charset="0"/>
                <a:cs typeface="Arial" pitchFamily="34" charset="0"/>
              </a:rPr>
              <a:t> </a:t>
            </a:r>
            <a:r>
              <a:rPr lang="en-US" sz="2800" dirty="0" err="1">
                <a:latin typeface="Arial" pitchFamily="34" charset="0"/>
                <a:cs typeface="Arial" pitchFamily="34" charset="0"/>
              </a:rPr>
              <a:t>xe</a:t>
            </a:r>
            <a:r>
              <a:rPr lang="en-US" sz="2800" dirty="0">
                <a:latin typeface="Arial" pitchFamily="34" charset="0"/>
                <a:cs typeface="Arial" pitchFamily="34" charset="0"/>
              </a:rPr>
              <a:t> </a:t>
            </a:r>
            <a:r>
              <a:rPr lang="en-US" sz="2800" dirty="0" err="1">
                <a:latin typeface="Arial" pitchFamily="34" charset="0"/>
                <a:cs typeface="Arial" pitchFamily="34" charset="0"/>
              </a:rPr>
              <a:t>thô</a:t>
            </a:r>
            <a:r>
              <a:rPr lang="en-US" sz="2800" dirty="0">
                <a:latin typeface="Arial" pitchFamily="34" charset="0"/>
                <a:cs typeface="Arial" pitchFamily="34" charset="0"/>
              </a:rPr>
              <a:t> </a:t>
            </a:r>
            <a:r>
              <a:rPr lang="en-US" sz="2800" dirty="0" err="1">
                <a:latin typeface="Arial" pitchFamily="34" charset="0"/>
                <a:cs typeface="Arial" pitchFamily="34" charset="0"/>
              </a:rPr>
              <a:t>sơ</a:t>
            </a:r>
            <a:r>
              <a:rPr lang="en-US" sz="2800" dirty="0">
                <a:latin typeface="Arial" pitchFamily="34" charset="0"/>
                <a:cs typeface="Arial" pitchFamily="34" charset="0"/>
              </a:rPr>
              <a:t>.</a:t>
            </a:r>
            <a:r>
              <a:rPr lang="vi-VN" sz="2800" dirty="0"/>
              <a:t> </a:t>
            </a:r>
            <a:endParaRPr lang="en-US" sz="2800" dirty="0"/>
          </a:p>
          <a:p>
            <a:pPr>
              <a:defRPr/>
            </a:pPr>
            <a:r>
              <a:rPr lang="vi-VN" sz="2800" dirty="0"/>
              <a:t>Phạt tiền </a:t>
            </a:r>
            <a:r>
              <a:rPr lang="vi-VN" sz="2800" dirty="0">
                <a:solidFill>
                  <a:srgbClr val="FF0000"/>
                </a:solidFill>
              </a:rPr>
              <a:t>từ 200.000 đồng đến 400.000 </a:t>
            </a:r>
            <a:r>
              <a:rPr lang="vi-VN" sz="2800" dirty="0"/>
              <a:t>đồng</a:t>
            </a:r>
            <a:r>
              <a:rPr lang="vi-VN" sz="3200" dirty="0"/>
              <a:t> </a:t>
            </a:r>
            <a:endParaRPr lang="en-US" sz="32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3998501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535420" cy="806700"/>
          </a:xfrm>
        </p:spPr>
        <p:txBody>
          <a:bodyPr/>
          <a:lstStyle/>
          <a:p>
            <a:r>
              <a:rPr lang="vi-VN" dirty="0"/>
              <a:t>Chế tài các QPPL được chia thành 4 nhóm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35</a:t>
            </a:fld>
            <a:endParaRPr/>
          </a:p>
        </p:txBody>
      </p:sp>
      <p:sp>
        <p:nvSpPr>
          <p:cNvPr id="5" name="Rounded Rectangle 4"/>
          <p:cNvSpPr/>
          <p:nvPr/>
        </p:nvSpPr>
        <p:spPr>
          <a:xfrm>
            <a:off x="152400" y="977900"/>
            <a:ext cx="8839200" cy="3771899"/>
          </a:xfrm>
          <a:prstGeom prst="roundRect">
            <a:avLst>
              <a:gd name="adj" fmla="val 8660"/>
            </a:avLst>
          </a:prstGeom>
          <a:solidFill>
            <a:srgbClr val="F1FBC1"/>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vi-VN" sz="2800" dirty="0" smtClean="0">
                <a:solidFill>
                  <a:schemeClr val="tx1"/>
                </a:solidFill>
                <a:latin typeface="Arial" pitchFamily="34" charset="0"/>
                <a:cs typeface="Arial" pitchFamily="34" charset="0"/>
              </a:rPr>
              <a:t>VD</a:t>
            </a:r>
            <a:r>
              <a:rPr lang="en-US" sz="2800" dirty="0" smtClean="0">
                <a:solidFill>
                  <a:schemeClr val="tx1"/>
                </a:solidFill>
                <a:latin typeface="Arial" pitchFamily="34" charset="0"/>
                <a:cs typeface="Arial" pitchFamily="34" charset="0"/>
              </a:rPr>
              <a:t> 2</a:t>
            </a:r>
            <a:r>
              <a:rPr lang="vi-VN" sz="2800" dirty="0" smtClean="0">
                <a:solidFill>
                  <a:schemeClr val="tx1"/>
                </a:solidFill>
                <a:latin typeface="Arial" pitchFamily="34" charset="0"/>
                <a:cs typeface="Arial" pitchFamily="34" charset="0"/>
              </a:rPr>
              <a:t>: </a:t>
            </a:r>
            <a:r>
              <a:rPr lang="vi-VN" sz="2800" dirty="0">
                <a:solidFill>
                  <a:schemeClr val="tx1"/>
                </a:solidFill>
                <a:latin typeface="Arial" pitchFamily="34" charset="0"/>
                <a:cs typeface="Arial" pitchFamily="34" charset="0"/>
              </a:rPr>
              <a:t>Điểm i Khoản 2 Điều 6 Nghị định số 100/2019/NĐ-CP ngày 30/12/202019 quy định về xử phạt người điều khiển xe môtô, xe gắn máy (kể cả xe máy điện), các loại xe tương tự xe mô tô …… vi phạm quy tắc giao thông đường bộ: </a:t>
            </a:r>
            <a:r>
              <a:rPr lang="vi-VN" sz="2800" dirty="0">
                <a:solidFill>
                  <a:srgbClr val="FF0000"/>
                </a:solidFill>
                <a:latin typeface="Arial" pitchFamily="34" charset="0"/>
                <a:cs typeface="Arial" pitchFamily="34" charset="0"/>
              </a:rPr>
              <a:t>Không đội “mũ bảo hiểm….” hoặc đội “mũ bảo hiểm ….” không cài quai </a:t>
            </a:r>
            <a:r>
              <a:rPr lang="vi-VN" sz="2800" dirty="0">
                <a:solidFill>
                  <a:schemeClr val="tx1"/>
                </a:solidFill>
                <a:latin typeface="Arial" pitchFamily="34" charset="0"/>
                <a:cs typeface="Arial" pitchFamily="34" charset="0"/>
              </a:rPr>
              <a:t>đúng quy cách khi điều khiển xe …..; </a:t>
            </a:r>
          </a:p>
          <a:p>
            <a:pPr>
              <a:defRPr/>
            </a:pPr>
            <a:r>
              <a:rPr lang="vi-VN" sz="2800" dirty="0">
                <a:solidFill>
                  <a:schemeClr val="tx1"/>
                </a:solidFill>
                <a:latin typeface="Arial" pitchFamily="34" charset="0"/>
                <a:cs typeface="Arial" pitchFamily="34" charset="0"/>
              </a:rPr>
              <a:t>Phạt tiền từ </a:t>
            </a:r>
            <a:r>
              <a:rPr lang="vi-VN" sz="2800" dirty="0">
                <a:solidFill>
                  <a:srgbClr val="FF0000"/>
                </a:solidFill>
                <a:latin typeface="Arial" pitchFamily="34" charset="0"/>
                <a:cs typeface="Arial" pitchFamily="34" charset="0"/>
              </a:rPr>
              <a:t>200.000 đồng đến 300.000 </a:t>
            </a:r>
            <a:r>
              <a:rPr lang="vi-VN" sz="2800" dirty="0">
                <a:solidFill>
                  <a:schemeClr val="tx1"/>
                </a:solidFill>
                <a:latin typeface="Arial" pitchFamily="34" charset="0"/>
                <a:cs typeface="Arial" pitchFamily="34" charset="0"/>
              </a:rPr>
              <a:t>đồng</a:t>
            </a:r>
          </a:p>
        </p:txBody>
      </p:sp>
    </p:spTree>
    <p:extLst>
      <p:ext uri="{BB962C8B-B14F-4D97-AF65-F5344CB8AC3E}">
        <p14:creationId xmlns:p14="http://schemas.microsoft.com/office/powerpoint/2010/main" val="2283986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535420" cy="806700"/>
          </a:xfrm>
        </p:spPr>
        <p:txBody>
          <a:bodyPr/>
          <a:lstStyle/>
          <a:p>
            <a:r>
              <a:rPr lang="vi-VN" dirty="0"/>
              <a:t>Chế tài các QPPL được chia thành 4 nhóm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36</a:t>
            </a:fld>
            <a:endParaRPr/>
          </a:p>
        </p:txBody>
      </p:sp>
      <p:sp>
        <p:nvSpPr>
          <p:cNvPr id="5" name="Rounded Rectangle 4"/>
          <p:cNvSpPr/>
          <p:nvPr/>
        </p:nvSpPr>
        <p:spPr>
          <a:xfrm>
            <a:off x="152400" y="1158875"/>
            <a:ext cx="8839200" cy="1368425"/>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b="1" dirty="0">
                <a:latin typeface="Arial" pitchFamily="34" charset="0"/>
                <a:cs typeface="Arial" pitchFamily="34" charset="0"/>
              </a:rPr>
              <a:t>- </a:t>
            </a:r>
            <a:r>
              <a:rPr lang="en-US" sz="3200" b="1" dirty="0" err="1">
                <a:latin typeface="Arial" pitchFamily="34" charset="0"/>
                <a:cs typeface="Arial" pitchFamily="34" charset="0"/>
              </a:rPr>
              <a:t>Chế</a:t>
            </a:r>
            <a:r>
              <a:rPr lang="en-US" sz="3200" b="1" dirty="0">
                <a:latin typeface="Arial" pitchFamily="34" charset="0"/>
                <a:cs typeface="Arial" pitchFamily="34" charset="0"/>
              </a:rPr>
              <a:t> </a:t>
            </a:r>
            <a:r>
              <a:rPr lang="en-US" sz="3200" b="1" dirty="0" err="1">
                <a:latin typeface="Arial" pitchFamily="34" charset="0"/>
                <a:cs typeface="Arial" pitchFamily="34" charset="0"/>
              </a:rPr>
              <a:t>tài</a:t>
            </a:r>
            <a:r>
              <a:rPr lang="en-US" sz="3200" b="1" dirty="0">
                <a:latin typeface="Arial" pitchFamily="34" charset="0"/>
                <a:cs typeface="Arial" pitchFamily="34" charset="0"/>
              </a:rPr>
              <a:t> </a:t>
            </a:r>
            <a:r>
              <a:rPr lang="en-US" sz="3200" b="1" dirty="0" err="1">
                <a:latin typeface="Arial" pitchFamily="34" charset="0"/>
                <a:cs typeface="Arial" pitchFamily="34" charset="0"/>
              </a:rPr>
              <a:t>kỷ</a:t>
            </a:r>
            <a:r>
              <a:rPr lang="en-US" sz="3200" b="1" dirty="0">
                <a:latin typeface="Arial" pitchFamily="34" charset="0"/>
                <a:cs typeface="Arial" pitchFamily="34" charset="0"/>
              </a:rPr>
              <a:t> </a:t>
            </a:r>
            <a:r>
              <a:rPr lang="en-US" sz="3200" b="1" dirty="0" err="1">
                <a:latin typeface="Arial" pitchFamily="34" charset="0"/>
                <a:cs typeface="Arial" pitchFamily="34" charset="0"/>
              </a:rPr>
              <a:t>luật</a:t>
            </a:r>
            <a:r>
              <a:rPr lang="en-US" sz="3200" b="1" dirty="0">
                <a:latin typeface="Arial" pitchFamily="34" charset="0"/>
                <a:cs typeface="Arial" pitchFamily="34" charset="0"/>
              </a:rPr>
              <a:t>:</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chế</a:t>
            </a:r>
            <a:r>
              <a:rPr lang="en-US" sz="3200" dirty="0">
                <a:latin typeface="Arial" pitchFamily="34" charset="0"/>
                <a:cs typeface="Arial" pitchFamily="34" charset="0"/>
              </a:rPr>
              <a:t> </a:t>
            </a:r>
            <a:r>
              <a:rPr lang="en-US" sz="3200" dirty="0" err="1">
                <a:latin typeface="Arial" pitchFamily="34" charset="0"/>
                <a:cs typeface="Arial" pitchFamily="34" charset="0"/>
              </a:rPr>
              <a:t>tài</a:t>
            </a:r>
            <a:r>
              <a:rPr lang="en-US" sz="3200" dirty="0">
                <a:latin typeface="Arial" pitchFamily="34" charset="0"/>
                <a:cs typeface="Arial" pitchFamily="34" charset="0"/>
              </a:rPr>
              <a:t> </a:t>
            </a:r>
            <a:r>
              <a:rPr lang="en-US" sz="3200" dirty="0" err="1">
                <a:latin typeface="Arial" pitchFamily="34" charset="0"/>
                <a:cs typeface="Arial" pitchFamily="34" charset="0"/>
              </a:rPr>
              <a:t>mà</a:t>
            </a:r>
            <a:r>
              <a:rPr lang="en-US" sz="3200" dirty="0">
                <a:latin typeface="Arial" pitchFamily="34" charset="0"/>
                <a:cs typeface="Arial" pitchFamily="34" charset="0"/>
              </a:rPr>
              <a:t> </a:t>
            </a:r>
            <a:r>
              <a:rPr lang="en-US" sz="3200" dirty="0" err="1">
                <a:latin typeface="Arial" pitchFamily="34" charset="0"/>
                <a:cs typeface="Arial" pitchFamily="34" charset="0"/>
              </a:rPr>
              <a:t>người</a:t>
            </a:r>
            <a:r>
              <a:rPr lang="en-US" sz="3200" dirty="0">
                <a:latin typeface="Arial" pitchFamily="34" charset="0"/>
                <a:cs typeface="Arial" pitchFamily="34" charset="0"/>
              </a:rPr>
              <a:t> </a:t>
            </a:r>
            <a:r>
              <a:rPr lang="en-US" sz="3200" dirty="0" err="1">
                <a:latin typeface="Arial" pitchFamily="34" charset="0"/>
                <a:cs typeface="Arial" pitchFamily="34" charset="0"/>
              </a:rPr>
              <a:t>đứng</a:t>
            </a:r>
            <a:r>
              <a:rPr lang="en-US" sz="3200" dirty="0">
                <a:latin typeface="Arial" pitchFamily="34" charset="0"/>
                <a:cs typeface="Arial" pitchFamily="34" charset="0"/>
              </a:rPr>
              <a:t> </a:t>
            </a:r>
            <a:r>
              <a:rPr lang="en-US" sz="3200" dirty="0" err="1">
                <a:latin typeface="Arial" pitchFamily="34" charset="0"/>
                <a:cs typeface="Arial" pitchFamily="34" charset="0"/>
              </a:rPr>
              <a:t>đầu</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chức</a:t>
            </a:r>
            <a:r>
              <a:rPr lang="en-US" sz="3200" dirty="0">
                <a:latin typeface="Arial" pitchFamily="34" charset="0"/>
                <a:cs typeface="Arial" pitchFamily="34" charset="0"/>
              </a:rPr>
              <a:t> </a:t>
            </a:r>
            <a:r>
              <a:rPr lang="en-US" sz="3200" dirty="0" err="1">
                <a:latin typeface="Arial" pitchFamily="34" charset="0"/>
                <a:cs typeface="Arial" pitchFamily="34" charset="0"/>
              </a:rPr>
              <a:t>áp</a:t>
            </a:r>
            <a:r>
              <a:rPr lang="en-US" sz="3200" dirty="0">
                <a:latin typeface="Arial" pitchFamily="34" charset="0"/>
                <a:cs typeface="Arial" pitchFamily="34" charset="0"/>
              </a:rPr>
              <a:t> </a:t>
            </a:r>
            <a:r>
              <a:rPr lang="en-US" sz="3200" dirty="0" err="1">
                <a:latin typeface="Arial" pitchFamily="34" charset="0"/>
                <a:cs typeface="Arial" pitchFamily="34" charset="0"/>
              </a:rPr>
              <a:t>dụng</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viên</a:t>
            </a:r>
            <a:r>
              <a:rPr lang="en-US" sz="3200" dirty="0">
                <a:latin typeface="Arial" pitchFamily="34" charset="0"/>
                <a:cs typeface="Arial" pitchFamily="34" charset="0"/>
              </a:rPr>
              <a:t>.</a:t>
            </a:r>
          </a:p>
          <a:p>
            <a:pPr marL="457200" indent="-457200">
              <a:buFontTx/>
              <a:buChar char="-"/>
              <a:defRPr/>
            </a:pPr>
            <a:r>
              <a:rPr lang="en-US" sz="3200" dirty="0" err="1">
                <a:latin typeface="Arial" pitchFamily="34" charset="0"/>
                <a:cs typeface="Arial" pitchFamily="34" charset="0"/>
              </a:rPr>
              <a:t>Khi</a:t>
            </a:r>
            <a:r>
              <a:rPr lang="en-US" sz="3200" dirty="0">
                <a:latin typeface="Arial" pitchFamily="34" charset="0"/>
                <a:cs typeface="Arial" pitchFamily="34" charset="0"/>
              </a:rPr>
              <a:t>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sự</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nội</a:t>
            </a:r>
            <a:r>
              <a:rPr lang="en-US" sz="3200" dirty="0">
                <a:latin typeface="Arial" pitchFamily="34" charset="0"/>
                <a:cs typeface="Arial" pitchFamily="34" charset="0"/>
              </a:rPr>
              <a:t> </a:t>
            </a:r>
            <a:r>
              <a:rPr lang="en-US" sz="3200" dirty="0" err="1">
                <a:latin typeface="Arial" pitchFamily="34" charset="0"/>
                <a:cs typeface="Arial" pitchFamily="34" charset="0"/>
              </a:rPr>
              <a:t>quy</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chức</a:t>
            </a:r>
            <a:r>
              <a:rPr lang="en-US" sz="3200" dirty="0">
                <a:latin typeface="Arial" pitchFamily="34" charset="0"/>
                <a:cs typeface="Arial" pitchFamily="34" charset="0"/>
              </a:rPr>
              <a:t>. </a:t>
            </a:r>
          </a:p>
        </p:txBody>
      </p:sp>
      <p:sp>
        <p:nvSpPr>
          <p:cNvPr id="6" name="Rounded Rectangle 5"/>
          <p:cNvSpPr/>
          <p:nvPr/>
        </p:nvSpPr>
        <p:spPr>
          <a:xfrm>
            <a:off x="185738" y="3027363"/>
            <a:ext cx="8805862" cy="1379537"/>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b="1" dirty="0" err="1">
                <a:latin typeface="Arial" pitchFamily="34" charset="0"/>
                <a:cs typeface="Arial" pitchFamily="34" charset="0"/>
              </a:rPr>
              <a:t>Các</a:t>
            </a:r>
            <a:r>
              <a:rPr lang="en-US" sz="2800" b="1" dirty="0">
                <a:latin typeface="Arial" pitchFamily="34" charset="0"/>
                <a:cs typeface="Arial" pitchFamily="34" charset="0"/>
              </a:rPr>
              <a:t> </a:t>
            </a:r>
            <a:r>
              <a:rPr lang="en-US" sz="2800" b="1" dirty="0" err="1">
                <a:latin typeface="Arial" pitchFamily="34" charset="0"/>
                <a:cs typeface="Arial" pitchFamily="34" charset="0"/>
              </a:rPr>
              <a:t>biện</a:t>
            </a:r>
            <a:r>
              <a:rPr lang="en-US" sz="2800" b="1" dirty="0">
                <a:latin typeface="Arial" pitchFamily="34" charset="0"/>
                <a:cs typeface="Arial" pitchFamily="34" charset="0"/>
              </a:rPr>
              <a:t> </a:t>
            </a:r>
            <a:r>
              <a:rPr lang="en-US" sz="2800" b="1" dirty="0" err="1">
                <a:latin typeface="Arial" pitchFamily="34" charset="0"/>
                <a:cs typeface="Arial" pitchFamily="34" charset="0"/>
              </a:rPr>
              <a:t>pháp</a:t>
            </a:r>
            <a:r>
              <a:rPr lang="en-US" sz="2800" b="1" dirty="0">
                <a:latin typeface="Arial" pitchFamily="34" charset="0"/>
                <a:cs typeface="Arial" pitchFamily="34" charset="0"/>
              </a:rPr>
              <a:t> </a:t>
            </a:r>
            <a:r>
              <a:rPr lang="en-US" sz="2800" b="1" dirty="0" err="1">
                <a:latin typeface="Arial" pitchFamily="34" charset="0"/>
                <a:cs typeface="Arial" pitchFamily="34" charset="0"/>
              </a:rPr>
              <a:t>như</a:t>
            </a:r>
            <a:r>
              <a:rPr lang="en-US" sz="2800" b="1" dirty="0">
                <a:latin typeface="Arial" pitchFamily="34" charset="0"/>
                <a:cs typeface="Arial" pitchFamily="34" charset="0"/>
              </a:rPr>
              <a:t>: </a:t>
            </a:r>
            <a:r>
              <a:rPr lang="en-US" sz="2800" dirty="0" err="1">
                <a:latin typeface="Arial" pitchFamily="34" charset="0"/>
                <a:cs typeface="Arial" pitchFamily="34" charset="0"/>
              </a:rPr>
              <a:t>khiển</a:t>
            </a:r>
            <a:r>
              <a:rPr lang="en-US" sz="2800" dirty="0">
                <a:latin typeface="Arial" pitchFamily="34" charset="0"/>
                <a:cs typeface="Arial" pitchFamily="34" charset="0"/>
              </a:rPr>
              <a:t> </a:t>
            </a:r>
            <a:r>
              <a:rPr lang="en-US" sz="2800" dirty="0" err="1">
                <a:latin typeface="Arial" pitchFamily="34" charset="0"/>
                <a:cs typeface="Arial" pitchFamily="34" charset="0"/>
              </a:rPr>
              <a:t>trách</a:t>
            </a:r>
            <a:r>
              <a:rPr lang="en-US" sz="2800" dirty="0">
                <a:latin typeface="Arial" pitchFamily="34" charset="0"/>
                <a:cs typeface="Arial" pitchFamily="34" charset="0"/>
              </a:rPr>
              <a:t>, </a:t>
            </a:r>
            <a:r>
              <a:rPr lang="en-US" sz="2800" dirty="0" err="1">
                <a:latin typeface="Arial" pitchFamily="34" charset="0"/>
                <a:cs typeface="Arial" pitchFamily="34" charset="0"/>
              </a:rPr>
              <a:t>cảnh</a:t>
            </a:r>
            <a:r>
              <a:rPr lang="en-US" sz="2800" dirty="0">
                <a:latin typeface="Arial" pitchFamily="34" charset="0"/>
                <a:cs typeface="Arial" pitchFamily="34" charset="0"/>
              </a:rPr>
              <a:t> </a:t>
            </a:r>
            <a:r>
              <a:rPr lang="en-US" sz="2800" dirty="0" err="1">
                <a:latin typeface="Arial" pitchFamily="34" charset="0"/>
                <a:cs typeface="Arial" pitchFamily="34" charset="0"/>
              </a:rPr>
              <a:t>cáo</a:t>
            </a:r>
            <a:r>
              <a:rPr lang="en-US" sz="2800" dirty="0">
                <a:latin typeface="Arial" pitchFamily="34" charset="0"/>
                <a:cs typeface="Arial" pitchFamily="34" charset="0"/>
              </a:rPr>
              <a:t>, </a:t>
            </a:r>
            <a:r>
              <a:rPr lang="en-US" sz="2800" dirty="0" err="1">
                <a:latin typeface="Arial" pitchFamily="34" charset="0"/>
                <a:cs typeface="Arial" pitchFamily="34" charset="0"/>
              </a:rPr>
              <a:t>hạ</a:t>
            </a:r>
            <a:r>
              <a:rPr lang="en-US" sz="2800" dirty="0">
                <a:latin typeface="Arial" pitchFamily="34" charset="0"/>
                <a:cs typeface="Arial" pitchFamily="34" charset="0"/>
              </a:rPr>
              <a:t> </a:t>
            </a:r>
            <a:r>
              <a:rPr lang="en-US" sz="2800" dirty="0" err="1">
                <a:latin typeface="Arial" pitchFamily="34" charset="0"/>
                <a:cs typeface="Arial" pitchFamily="34" charset="0"/>
              </a:rPr>
              <a:t>mức</a:t>
            </a:r>
            <a:r>
              <a:rPr lang="en-US" sz="2800" dirty="0">
                <a:latin typeface="Arial" pitchFamily="34" charset="0"/>
                <a:cs typeface="Arial" pitchFamily="34" charset="0"/>
              </a:rPr>
              <a:t> </a:t>
            </a:r>
            <a:r>
              <a:rPr lang="en-US" sz="2800" dirty="0" err="1">
                <a:latin typeface="Arial" pitchFamily="34" charset="0"/>
                <a:cs typeface="Arial" pitchFamily="34" charset="0"/>
              </a:rPr>
              <a:t>lương</a:t>
            </a:r>
            <a:r>
              <a:rPr lang="en-US" sz="2800" dirty="0">
                <a:latin typeface="Arial" pitchFamily="34" charset="0"/>
                <a:cs typeface="Arial" pitchFamily="34" charset="0"/>
              </a:rPr>
              <a:t>, </a:t>
            </a:r>
            <a:r>
              <a:rPr lang="en-US" sz="2800" dirty="0" err="1">
                <a:latin typeface="Arial" pitchFamily="34" charset="0"/>
                <a:cs typeface="Arial" pitchFamily="34" charset="0"/>
              </a:rPr>
              <a:t>buộc</a:t>
            </a:r>
            <a:r>
              <a:rPr lang="en-US" sz="2800" dirty="0">
                <a:latin typeface="Arial" pitchFamily="34" charset="0"/>
                <a:cs typeface="Arial" pitchFamily="34" charset="0"/>
              </a:rPr>
              <a:t> </a:t>
            </a:r>
            <a:r>
              <a:rPr lang="en-US" sz="2800" dirty="0" err="1">
                <a:latin typeface="Arial" pitchFamily="34" charset="0"/>
                <a:cs typeface="Arial" pitchFamily="34" charset="0"/>
              </a:rPr>
              <a:t>thôi</a:t>
            </a:r>
            <a:r>
              <a:rPr lang="en-US" sz="2800" dirty="0">
                <a:latin typeface="Arial" pitchFamily="34" charset="0"/>
                <a:cs typeface="Arial" pitchFamily="34" charset="0"/>
              </a:rPr>
              <a:t> </a:t>
            </a:r>
            <a:r>
              <a:rPr lang="en-US" sz="2800" dirty="0" err="1">
                <a:latin typeface="Arial" pitchFamily="34" charset="0"/>
                <a:cs typeface="Arial" pitchFamily="34" charset="0"/>
              </a:rPr>
              <a:t>việc</a:t>
            </a:r>
            <a:r>
              <a:rPr lang="en-US" sz="2800" dirty="0">
                <a:latin typeface="Arial" pitchFamily="34" charset="0"/>
                <a:cs typeface="Arial" pitchFamily="34" charset="0"/>
              </a:rPr>
              <a:t>…</a:t>
            </a:r>
          </a:p>
        </p:txBody>
      </p:sp>
    </p:spTree>
    <p:extLst>
      <p:ext uri="{BB962C8B-B14F-4D97-AF65-F5344CB8AC3E}">
        <p14:creationId xmlns:p14="http://schemas.microsoft.com/office/powerpoint/2010/main" val="3546865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pPr>
              <a:defRPr/>
            </a:pPr>
            <a:r>
              <a:rPr lang="vi-VN" dirty="0"/>
              <a:t>2.2.1.2. Chế định pháp luật</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37</a:t>
            </a:fld>
            <a:endParaRPr/>
          </a:p>
        </p:txBody>
      </p:sp>
      <p:sp>
        <p:nvSpPr>
          <p:cNvPr id="5" name="Rounded Rectangle 4"/>
          <p:cNvSpPr/>
          <p:nvPr/>
        </p:nvSpPr>
        <p:spPr>
          <a:xfrm>
            <a:off x="139700" y="1111250"/>
            <a:ext cx="8851900" cy="1956907"/>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err="1">
                <a:solidFill>
                  <a:srgbClr val="FF0000"/>
                </a:solidFill>
                <a:latin typeface="Arial" pitchFamily="34" charset="0"/>
                <a:cs typeface="Arial" pitchFamily="34" charset="0"/>
              </a:rPr>
              <a:t>Chế</a:t>
            </a:r>
            <a:r>
              <a:rPr lang="en-US" sz="2800" dirty="0">
                <a:solidFill>
                  <a:srgbClr val="FF0000"/>
                </a:solidFill>
                <a:latin typeface="Arial" pitchFamily="34" charset="0"/>
                <a:cs typeface="Arial" pitchFamily="34" charset="0"/>
              </a:rPr>
              <a:t> </a:t>
            </a:r>
            <a:r>
              <a:rPr lang="en-US" sz="2800" b="1" dirty="0" err="1">
                <a:solidFill>
                  <a:srgbClr val="FF0000"/>
                </a:solidFill>
                <a:latin typeface="Arial" pitchFamily="34" charset="0"/>
                <a:cs typeface="Arial" pitchFamily="34" charset="0"/>
              </a:rPr>
              <a:t>định</a:t>
            </a:r>
            <a:r>
              <a:rPr lang="en-US" sz="2800" dirty="0">
                <a:solidFill>
                  <a:srgbClr val="FF0000"/>
                </a:solidFill>
                <a:latin typeface="Arial" pitchFamily="34" charset="0"/>
                <a:cs typeface="Arial" pitchFamily="34" charset="0"/>
              </a:rPr>
              <a:t> </a:t>
            </a:r>
            <a:r>
              <a:rPr lang="en-US" sz="2800" dirty="0" err="1">
                <a:latin typeface="Arial" pitchFamily="34" charset="0"/>
                <a:cs typeface="Arial" pitchFamily="34" charset="0"/>
              </a:rPr>
              <a:t>pháp</a:t>
            </a:r>
            <a:r>
              <a:rPr lang="en-US" sz="2800" dirty="0">
                <a:latin typeface="Arial" pitchFamily="34" charset="0"/>
                <a:cs typeface="Arial" pitchFamily="34" charset="0"/>
              </a:rPr>
              <a:t> </a:t>
            </a:r>
            <a:r>
              <a:rPr lang="en-US" sz="2800" dirty="0" err="1">
                <a:latin typeface="Arial" pitchFamily="34" charset="0"/>
                <a:cs typeface="Arial" pitchFamily="34" charset="0"/>
              </a:rPr>
              <a:t>luật</a:t>
            </a:r>
            <a:r>
              <a:rPr lang="en-US" sz="2800" dirty="0">
                <a:latin typeface="Arial" pitchFamily="34" charset="0"/>
                <a:cs typeface="Arial" pitchFamily="34" charset="0"/>
              </a:rPr>
              <a:t> </a:t>
            </a:r>
            <a:r>
              <a:rPr lang="en-US" sz="2800" dirty="0" err="1">
                <a:latin typeface="Arial" pitchFamily="34" charset="0"/>
                <a:cs typeface="Arial" pitchFamily="34" charset="0"/>
              </a:rPr>
              <a:t>là</a:t>
            </a:r>
            <a:r>
              <a:rPr lang="en-US" sz="2800" dirty="0">
                <a:latin typeface="Arial" pitchFamily="34" charset="0"/>
                <a:cs typeface="Arial" pitchFamily="34" charset="0"/>
              </a:rPr>
              <a:t> </a:t>
            </a:r>
            <a:r>
              <a:rPr lang="en-US" sz="2800" dirty="0" err="1">
                <a:latin typeface="Arial" pitchFamily="34" charset="0"/>
                <a:cs typeface="Arial" pitchFamily="34" charset="0"/>
              </a:rPr>
              <a:t>một</a:t>
            </a:r>
            <a:r>
              <a:rPr lang="en-US" sz="2800" dirty="0">
                <a:latin typeface="Arial" pitchFamily="34" charset="0"/>
                <a:cs typeface="Arial" pitchFamily="34" charset="0"/>
              </a:rPr>
              <a:t> </a:t>
            </a:r>
            <a:r>
              <a:rPr lang="en-US" sz="2800" dirty="0" err="1">
                <a:latin typeface="Arial" pitchFamily="34" charset="0"/>
                <a:cs typeface="Arial" pitchFamily="34" charset="0"/>
              </a:rPr>
              <a:t>tập</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hay </a:t>
            </a:r>
            <a:r>
              <a:rPr lang="en-US" sz="2800" dirty="0" err="1">
                <a:latin typeface="Arial" pitchFamily="34" charset="0"/>
                <a:cs typeface="Arial" pitchFamily="34" charset="0"/>
              </a:rPr>
              <a:t>một</a:t>
            </a:r>
            <a:r>
              <a:rPr lang="en-US" sz="2800" dirty="0">
                <a:latin typeface="Arial" pitchFamily="34" charset="0"/>
                <a:cs typeface="Arial" pitchFamily="34" charset="0"/>
              </a:rPr>
              <a:t> </a:t>
            </a:r>
            <a:r>
              <a:rPr lang="en-US" sz="2800" dirty="0" err="1">
                <a:latin typeface="Arial" pitchFamily="34" charset="0"/>
                <a:cs typeface="Arial" pitchFamily="34" charset="0"/>
              </a:rPr>
              <a:t>số</a:t>
            </a:r>
            <a:r>
              <a:rPr lang="en-US" sz="2800" dirty="0">
                <a:latin typeface="Arial" pitchFamily="34" charset="0"/>
                <a:cs typeface="Arial" pitchFamily="34" charset="0"/>
              </a:rPr>
              <a:t> </a:t>
            </a:r>
            <a:r>
              <a:rPr lang="en-US" sz="2800" dirty="0" err="1">
                <a:latin typeface="Arial" pitchFamily="34" charset="0"/>
                <a:cs typeface="Arial" pitchFamily="34" charset="0"/>
              </a:rPr>
              <a:t>quy</a:t>
            </a:r>
            <a:r>
              <a:rPr lang="en-US" sz="2800" dirty="0">
                <a:latin typeface="Arial" pitchFamily="34" charset="0"/>
                <a:cs typeface="Arial" pitchFamily="34" charset="0"/>
              </a:rPr>
              <a:t> </a:t>
            </a:r>
            <a:r>
              <a:rPr lang="en-US" sz="2800" dirty="0" err="1">
                <a:latin typeface="Arial" pitchFamily="34" charset="0"/>
                <a:cs typeface="Arial" pitchFamily="34" charset="0"/>
              </a:rPr>
              <a:t>phạm</a:t>
            </a:r>
            <a:r>
              <a:rPr lang="en-US" sz="2800" dirty="0">
                <a:latin typeface="Arial" pitchFamily="34" charset="0"/>
                <a:cs typeface="Arial" pitchFamily="34" charset="0"/>
              </a:rPr>
              <a:t> </a:t>
            </a:r>
            <a:r>
              <a:rPr lang="en-US" sz="2800" dirty="0" err="1">
                <a:latin typeface="Arial" pitchFamily="34" charset="0"/>
                <a:cs typeface="Arial" pitchFamily="34" charset="0"/>
              </a:rPr>
              <a:t>pháp</a:t>
            </a:r>
            <a:r>
              <a:rPr lang="en-US" sz="2800" dirty="0">
                <a:latin typeface="Arial" pitchFamily="34" charset="0"/>
                <a:cs typeface="Arial" pitchFamily="34" charset="0"/>
              </a:rPr>
              <a:t> </a:t>
            </a:r>
            <a:r>
              <a:rPr lang="en-US" sz="2800" dirty="0" err="1">
                <a:latin typeface="Arial" pitchFamily="34" charset="0"/>
                <a:cs typeface="Arial" pitchFamily="34" charset="0"/>
              </a:rPr>
              <a:t>luật</a:t>
            </a:r>
            <a:r>
              <a:rPr lang="en-US" sz="2800" dirty="0">
                <a:latin typeface="Arial" pitchFamily="34" charset="0"/>
                <a:cs typeface="Arial" pitchFamily="34" charset="0"/>
              </a:rPr>
              <a:t> </a:t>
            </a:r>
            <a:r>
              <a:rPr lang="en-US" sz="2800" dirty="0" err="1">
                <a:latin typeface="Arial" pitchFamily="34" charset="0"/>
                <a:cs typeface="Arial" pitchFamily="34" charset="0"/>
              </a:rPr>
              <a:t>điều</a:t>
            </a:r>
            <a:r>
              <a:rPr lang="en-US" sz="2800" dirty="0">
                <a:latin typeface="Arial" pitchFamily="34" charset="0"/>
                <a:cs typeface="Arial" pitchFamily="34" charset="0"/>
              </a:rPr>
              <a:t> </a:t>
            </a:r>
            <a:r>
              <a:rPr lang="en-US" sz="2800" dirty="0" err="1">
                <a:latin typeface="Arial" pitchFamily="34" charset="0"/>
                <a:cs typeface="Arial" pitchFamily="34" charset="0"/>
              </a:rPr>
              <a:t>chỉnh</a:t>
            </a:r>
            <a:r>
              <a:rPr lang="en-US" sz="2800" dirty="0">
                <a:latin typeface="Arial" pitchFamily="34" charset="0"/>
                <a:cs typeface="Arial" pitchFamily="34" charset="0"/>
              </a:rPr>
              <a:t> </a:t>
            </a:r>
            <a:r>
              <a:rPr lang="en-US" sz="2800" dirty="0" err="1">
                <a:latin typeface="Arial" pitchFamily="34" charset="0"/>
                <a:cs typeface="Arial" pitchFamily="34" charset="0"/>
              </a:rPr>
              <a:t>cùng</a:t>
            </a:r>
            <a:r>
              <a:rPr lang="en-US" sz="2800" dirty="0">
                <a:latin typeface="Arial" pitchFamily="34" charset="0"/>
                <a:cs typeface="Arial" pitchFamily="34" charset="0"/>
              </a:rPr>
              <a:t> </a:t>
            </a:r>
            <a:r>
              <a:rPr lang="en-US" sz="2800" dirty="0" err="1">
                <a:latin typeface="Arial" pitchFamily="34" charset="0"/>
                <a:cs typeface="Arial" pitchFamily="34" charset="0"/>
              </a:rPr>
              <a:t>một</a:t>
            </a:r>
            <a:r>
              <a:rPr lang="en-US" sz="2800" dirty="0">
                <a:latin typeface="Arial" pitchFamily="34" charset="0"/>
                <a:cs typeface="Arial" pitchFamily="34" charset="0"/>
              </a:rPr>
              <a:t> </a:t>
            </a:r>
            <a:r>
              <a:rPr lang="en-US" sz="2800" dirty="0" err="1">
                <a:latin typeface="Arial" pitchFamily="34" charset="0"/>
                <a:cs typeface="Arial" pitchFamily="34" charset="0"/>
              </a:rPr>
              <a:t>nhóm</a:t>
            </a:r>
            <a:r>
              <a:rPr lang="en-US" sz="2800" dirty="0">
                <a:latin typeface="Arial" pitchFamily="34" charset="0"/>
                <a:cs typeface="Arial" pitchFamily="34" charset="0"/>
              </a:rPr>
              <a:t> </a:t>
            </a:r>
            <a:r>
              <a:rPr lang="en-US" sz="2800" dirty="0" err="1">
                <a:latin typeface="Arial" pitchFamily="34" charset="0"/>
                <a:cs typeface="Arial" pitchFamily="34" charset="0"/>
              </a:rPr>
              <a:t>quan</a:t>
            </a:r>
            <a:r>
              <a:rPr lang="en-US" sz="2800" dirty="0">
                <a:latin typeface="Arial" pitchFamily="34" charset="0"/>
                <a:cs typeface="Arial" pitchFamily="34" charset="0"/>
              </a:rPr>
              <a:t> </a:t>
            </a:r>
            <a:r>
              <a:rPr lang="en-US" sz="2800" dirty="0" err="1">
                <a:latin typeface="Arial" pitchFamily="34" charset="0"/>
                <a:cs typeface="Arial" pitchFamily="34" charset="0"/>
              </a:rPr>
              <a:t>hệ</a:t>
            </a:r>
            <a:r>
              <a:rPr lang="en-US" sz="2800" dirty="0">
                <a:latin typeface="Arial" pitchFamily="34" charset="0"/>
                <a:cs typeface="Arial" pitchFamily="34" charset="0"/>
              </a:rPr>
              <a:t> </a:t>
            </a:r>
            <a:r>
              <a:rPr lang="en-US" sz="2800" dirty="0" err="1">
                <a:latin typeface="Arial" pitchFamily="34" charset="0"/>
                <a:cs typeface="Arial" pitchFamily="34" charset="0"/>
              </a:rPr>
              <a:t>xã</a:t>
            </a:r>
            <a:r>
              <a:rPr lang="en-US" sz="2800" dirty="0">
                <a:latin typeface="Arial" pitchFamily="34" charset="0"/>
                <a:cs typeface="Arial" pitchFamily="34" charset="0"/>
              </a:rPr>
              <a:t> </a:t>
            </a:r>
            <a:r>
              <a:rPr lang="en-US" sz="2800" dirty="0" err="1">
                <a:latin typeface="Arial" pitchFamily="34" charset="0"/>
                <a:cs typeface="Arial" pitchFamily="34" charset="0"/>
              </a:rPr>
              <a:t>hội</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a:t>
            </a:r>
            <a:r>
              <a:rPr lang="en-US" sz="2800" dirty="0" err="1">
                <a:latin typeface="Arial" pitchFamily="34" charset="0"/>
                <a:cs typeface="Arial" pitchFamily="34" charset="0"/>
              </a:rPr>
              <a:t>tính</a:t>
            </a:r>
            <a:r>
              <a:rPr lang="en-US" sz="2800" dirty="0">
                <a:latin typeface="Arial" pitchFamily="34" charset="0"/>
                <a:cs typeface="Arial" pitchFamily="34" charset="0"/>
              </a:rPr>
              <a:t> </a:t>
            </a:r>
            <a:r>
              <a:rPr lang="en-US" sz="2800" dirty="0" err="1">
                <a:latin typeface="Arial" pitchFamily="34" charset="0"/>
                <a:cs typeface="Arial" pitchFamily="34" charset="0"/>
              </a:rPr>
              <a:t>chất</a:t>
            </a:r>
            <a:r>
              <a:rPr lang="en-US" sz="2800" dirty="0">
                <a:latin typeface="Arial" pitchFamily="34" charset="0"/>
                <a:cs typeface="Arial" pitchFamily="34" charset="0"/>
              </a:rPr>
              <a:t> </a:t>
            </a:r>
            <a:r>
              <a:rPr lang="en-US" sz="2800" dirty="0" err="1">
                <a:latin typeface="Arial" pitchFamily="34" charset="0"/>
                <a:cs typeface="Arial" pitchFamily="34" charset="0"/>
              </a:rPr>
              <a:t>chung</a:t>
            </a:r>
            <a:r>
              <a:rPr lang="en-US" sz="2800" dirty="0">
                <a:latin typeface="Arial" pitchFamily="34" charset="0"/>
                <a:cs typeface="Arial" pitchFamily="34" charset="0"/>
              </a:rPr>
              <a:t> </a:t>
            </a:r>
            <a:r>
              <a:rPr lang="en-US" sz="2800" dirty="0" err="1">
                <a:latin typeface="Arial" pitchFamily="34" charset="0"/>
                <a:cs typeface="Arial" pitchFamily="34" charset="0"/>
              </a:rPr>
              <a:t>và</a:t>
            </a:r>
            <a:r>
              <a:rPr lang="en-US" sz="2800" dirty="0">
                <a:latin typeface="Arial" pitchFamily="34" charset="0"/>
                <a:cs typeface="Arial" pitchFamily="34" charset="0"/>
              </a:rPr>
              <a:t> </a:t>
            </a:r>
            <a:r>
              <a:rPr lang="en-US" sz="2800" dirty="0" err="1">
                <a:latin typeface="Arial" pitchFamily="34" charset="0"/>
                <a:cs typeface="Arial" pitchFamily="34" charset="0"/>
              </a:rPr>
              <a:t>liên</a:t>
            </a:r>
            <a:r>
              <a:rPr lang="en-US" sz="2800" dirty="0">
                <a:latin typeface="Arial" pitchFamily="34" charset="0"/>
                <a:cs typeface="Arial" pitchFamily="34" charset="0"/>
              </a:rPr>
              <a:t> </a:t>
            </a:r>
            <a:r>
              <a:rPr lang="en-US" sz="2800" dirty="0" err="1">
                <a:latin typeface="Arial" pitchFamily="34" charset="0"/>
                <a:cs typeface="Arial" pitchFamily="34" charset="0"/>
              </a:rPr>
              <a:t>hệ</a:t>
            </a:r>
            <a:r>
              <a:rPr lang="en-US" sz="2800" dirty="0">
                <a:latin typeface="Arial" pitchFamily="34" charset="0"/>
                <a:cs typeface="Arial" pitchFamily="34" charset="0"/>
              </a:rPr>
              <a:t> </a:t>
            </a:r>
            <a:r>
              <a:rPr lang="en-US" sz="2800" dirty="0" err="1">
                <a:latin typeface="Arial" pitchFamily="34" charset="0"/>
                <a:cs typeface="Arial" pitchFamily="34" charset="0"/>
              </a:rPr>
              <a:t>mật</a:t>
            </a:r>
            <a:r>
              <a:rPr lang="en-US" sz="2800" dirty="0">
                <a:latin typeface="Arial" pitchFamily="34" charset="0"/>
                <a:cs typeface="Arial" pitchFamily="34" charset="0"/>
              </a:rPr>
              <a:t> </a:t>
            </a:r>
            <a:r>
              <a:rPr lang="en-US" sz="2800" dirty="0" err="1">
                <a:latin typeface="Arial" pitchFamily="34" charset="0"/>
                <a:cs typeface="Arial" pitchFamily="34" charset="0"/>
              </a:rPr>
              <a:t>thiết</a:t>
            </a:r>
            <a:r>
              <a:rPr lang="en-US" sz="2800" dirty="0">
                <a:latin typeface="Arial" pitchFamily="34" charset="0"/>
                <a:cs typeface="Arial" pitchFamily="34" charset="0"/>
              </a:rPr>
              <a:t> </a:t>
            </a:r>
            <a:r>
              <a:rPr lang="en-US" sz="2800" dirty="0" err="1">
                <a:latin typeface="Arial" pitchFamily="34" charset="0"/>
                <a:cs typeface="Arial" pitchFamily="34" charset="0"/>
              </a:rPr>
              <a:t>với</a:t>
            </a:r>
            <a:r>
              <a:rPr lang="en-US" sz="2800" dirty="0">
                <a:latin typeface="Arial" pitchFamily="34" charset="0"/>
                <a:cs typeface="Arial" pitchFamily="34" charset="0"/>
              </a:rPr>
              <a:t> </a:t>
            </a:r>
            <a:r>
              <a:rPr lang="en-US" sz="2800" dirty="0" err="1">
                <a:latin typeface="Arial" pitchFamily="34" charset="0"/>
                <a:cs typeface="Arial" pitchFamily="34" charset="0"/>
              </a:rPr>
              <a:t>nhau</a:t>
            </a:r>
            <a:r>
              <a:rPr lang="en-US" sz="2800" dirty="0">
                <a:latin typeface="Arial" pitchFamily="34" charset="0"/>
                <a:cs typeface="Arial" pitchFamily="34" charset="0"/>
              </a:rPr>
              <a:t> (hay </a:t>
            </a:r>
            <a:r>
              <a:rPr lang="en-US" sz="2800" dirty="0" err="1">
                <a:latin typeface="Arial" pitchFamily="34" charset="0"/>
                <a:cs typeface="Arial" pitchFamily="34" charset="0"/>
              </a:rPr>
              <a:t>gọi</a:t>
            </a:r>
            <a:r>
              <a:rPr lang="en-US" sz="2800" dirty="0">
                <a:latin typeface="Arial" pitchFamily="34" charset="0"/>
                <a:cs typeface="Arial" pitchFamily="34" charset="0"/>
              </a:rPr>
              <a:t> </a:t>
            </a:r>
            <a:r>
              <a:rPr lang="en-US" sz="2800" dirty="0" err="1">
                <a:latin typeface="Arial" pitchFamily="34" charset="0"/>
                <a:cs typeface="Arial" pitchFamily="34" charset="0"/>
              </a:rPr>
              <a:t>là</a:t>
            </a:r>
            <a:r>
              <a:rPr lang="en-US" sz="2800" dirty="0">
                <a:latin typeface="Arial" pitchFamily="34" charset="0"/>
                <a:cs typeface="Arial" pitchFamily="34" charset="0"/>
              </a:rPr>
              <a:t> </a:t>
            </a:r>
            <a:r>
              <a:rPr lang="en-US" sz="2800" b="1" dirty="0" err="1">
                <a:solidFill>
                  <a:srgbClr val="FF0000"/>
                </a:solidFill>
                <a:latin typeface="Arial" pitchFamily="34" charset="0"/>
                <a:cs typeface="Arial" pitchFamily="34" charset="0"/>
              </a:rPr>
              <a:t>chương</a:t>
            </a:r>
            <a:r>
              <a:rPr lang="en-US" sz="2800" dirty="0">
                <a:latin typeface="Arial" pitchFamily="34" charset="0"/>
                <a:cs typeface="Arial" pitchFamily="34" charset="0"/>
              </a:rPr>
              <a:t>). </a:t>
            </a:r>
            <a:endParaRPr lang="en-US" sz="2800" dirty="0">
              <a:solidFill>
                <a:srgbClr val="C00000"/>
              </a:solidFill>
              <a:latin typeface="Arial" pitchFamily="34" charset="0"/>
              <a:cs typeface="Arial" pitchFamily="34" charset="0"/>
            </a:endParaRPr>
          </a:p>
        </p:txBody>
      </p:sp>
      <p:sp>
        <p:nvSpPr>
          <p:cNvPr id="6" name="Rounded Rectangle 5"/>
          <p:cNvSpPr/>
          <p:nvPr/>
        </p:nvSpPr>
        <p:spPr>
          <a:xfrm>
            <a:off x="161925" y="3149600"/>
            <a:ext cx="8851900" cy="1600200"/>
          </a:xfrm>
          <a:prstGeom prst="roundRect">
            <a:avLst/>
          </a:prstGeom>
          <a:solidFill>
            <a:srgbClr val="FF66CC"/>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VD: </a:t>
            </a:r>
            <a:r>
              <a:rPr lang="en-US" sz="2800" dirty="0" err="1">
                <a:latin typeface="Arial" pitchFamily="34" charset="0"/>
                <a:cs typeface="Arial" pitchFamily="34" charset="0"/>
              </a:rPr>
              <a:t>Nhóm</a:t>
            </a:r>
            <a:r>
              <a:rPr lang="en-US" sz="2800" dirty="0">
                <a:latin typeface="Arial" pitchFamily="34" charset="0"/>
                <a:cs typeface="Arial" pitchFamily="34" charset="0"/>
              </a:rPr>
              <a:t> </a:t>
            </a:r>
            <a:r>
              <a:rPr lang="en-US" sz="2800" dirty="0" err="1">
                <a:latin typeface="Arial" pitchFamily="34" charset="0"/>
                <a:cs typeface="Arial" pitchFamily="34" charset="0"/>
              </a:rPr>
              <a:t>quan</a:t>
            </a:r>
            <a:r>
              <a:rPr lang="en-US" sz="2800" dirty="0">
                <a:latin typeface="Arial" pitchFamily="34" charset="0"/>
                <a:cs typeface="Arial" pitchFamily="34" charset="0"/>
              </a:rPr>
              <a:t> </a:t>
            </a:r>
            <a:r>
              <a:rPr lang="en-US" sz="2800" dirty="0" err="1">
                <a:latin typeface="Arial" pitchFamily="34" charset="0"/>
                <a:cs typeface="Arial" pitchFamily="34" charset="0"/>
              </a:rPr>
              <a:t>hệ</a:t>
            </a:r>
            <a:r>
              <a:rPr lang="en-US" sz="2800" dirty="0">
                <a:latin typeface="Arial" pitchFamily="34" charset="0"/>
                <a:cs typeface="Arial" pitchFamily="34" charset="0"/>
              </a:rPr>
              <a:t> </a:t>
            </a:r>
            <a:r>
              <a:rPr lang="en-US" sz="2800" dirty="0" err="1">
                <a:latin typeface="Arial" pitchFamily="34" charset="0"/>
                <a:cs typeface="Arial" pitchFamily="34" charset="0"/>
              </a:rPr>
              <a:t>về</a:t>
            </a:r>
            <a:r>
              <a:rPr lang="en-US" sz="2800" dirty="0">
                <a:latin typeface="Arial" pitchFamily="34" charset="0"/>
                <a:cs typeface="Arial" pitchFamily="34" charset="0"/>
              </a:rPr>
              <a:t> </a:t>
            </a:r>
            <a:r>
              <a:rPr lang="en-US" sz="2800" dirty="0" err="1">
                <a:latin typeface="Arial" pitchFamily="34" charset="0"/>
                <a:cs typeface="Arial" pitchFamily="34" charset="0"/>
              </a:rPr>
              <a:t>tải</a:t>
            </a:r>
            <a:r>
              <a:rPr lang="en-US" sz="2800" dirty="0">
                <a:latin typeface="Arial" pitchFamily="34" charset="0"/>
                <a:cs typeface="Arial" pitchFamily="34" charset="0"/>
              </a:rPr>
              <a:t> </a:t>
            </a:r>
            <a:r>
              <a:rPr lang="en-US" sz="2800" dirty="0" err="1">
                <a:latin typeface="Arial" pitchFamily="34" charset="0"/>
                <a:cs typeface="Arial" pitchFamily="34" charset="0"/>
              </a:rPr>
              <a:t>sản</a:t>
            </a:r>
            <a:r>
              <a:rPr lang="en-US" sz="2800" dirty="0">
                <a:latin typeface="Arial" pitchFamily="34" charset="0"/>
                <a:cs typeface="Arial" pitchFamily="34" charset="0"/>
              </a:rPr>
              <a:t> </a:t>
            </a:r>
            <a:r>
              <a:rPr lang="en-US" sz="2800" dirty="0" err="1">
                <a:latin typeface="Arial" pitchFamily="34" charset="0"/>
                <a:cs typeface="Arial" pitchFamily="34" charset="0"/>
              </a:rPr>
              <a:t>thì</a:t>
            </a:r>
            <a:r>
              <a:rPr lang="en-US" sz="2800" dirty="0">
                <a:latin typeface="Arial" pitchFamily="34" charset="0"/>
                <a:cs typeface="Arial" pitchFamily="34" charset="0"/>
              </a:rPr>
              <a:t> </a:t>
            </a:r>
            <a:r>
              <a:rPr lang="en-US" sz="2800" dirty="0" err="1">
                <a:latin typeface="Arial" pitchFamily="34" charset="0"/>
                <a:cs typeface="Arial" pitchFamily="34" charset="0"/>
              </a:rPr>
              <a:t>được</a:t>
            </a:r>
            <a:r>
              <a:rPr lang="en-US" sz="2800" dirty="0">
                <a:latin typeface="Arial" pitchFamily="34" charset="0"/>
                <a:cs typeface="Arial" pitchFamily="34" charset="0"/>
              </a:rPr>
              <a:t> </a:t>
            </a:r>
            <a:r>
              <a:rPr lang="en-US" sz="2800" dirty="0" err="1">
                <a:latin typeface="Arial" pitchFamily="34" charset="0"/>
                <a:cs typeface="Arial" pitchFamily="34" charset="0"/>
              </a:rPr>
              <a:t>tập</a:t>
            </a:r>
            <a:r>
              <a:rPr lang="en-US" sz="2800" dirty="0">
                <a:latin typeface="Arial" pitchFamily="34" charset="0"/>
                <a:cs typeface="Arial" pitchFamily="34" charset="0"/>
              </a:rPr>
              <a:t> </a:t>
            </a:r>
            <a:r>
              <a:rPr lang="en-US" sz="2800" dirty="0" err="1">
                <a:latin typeface="Arial" pitchFamily="34" charset="0"/>
                <a:cs typeface="Arial" pitchFamily="34" charset="0"/>
              </a:rPr>
              <a:t>hợp</a:t>
            </a:r>
            <a:r>
              <a:rPr lang="en-US" sz="2800" dirty="0">
                <a:latin typeface="Arial" pitchFamily="34" charset="0"/>
                <a:cs typeface="Arial" pitchFamily="34" charset="0"/>
              </a:rPr>
              <a:t> </a:t>
            </a:r>
            <a:r>
              <a:rPr lang="en-US" sz="2800" dirty="0" err="1">
                <a:latin typeface="Arial" pitchFamily="34" charset="0"/>
                <a:cs typeface="Arial" pitchFamily="34" charset="0"/>
              </a:rPr>
              <a:t>lại</a:t>
            </a:r>
            <a:r>
              <a:rPr lang="en-US" sz="2800" dirty="0">
                <a:latin typeface="Arial" pitchFamily="34" charset="0"/>
                <a:cs typeface="Arial" pitchFamily="34" charset="0"/>
              </a:rPr>
              <a:t> </a:t>
            </a:r>
            <a:r>
              <a:rPr lang="en-US" sz="2800" dirty="0" err="1">
                <a:latin typeface="Arial" pitchFamily="34" charset="0"/>
                <a:cs typeface="Arial" pitchFamily="34" charset="0"/>
              </a:rPr>
              <a:t>thành</a:t>
            </a:r>
            <a:r>
              <a:rPr lang="en-US" sz="2800" dirty="0">
                <a:latin typeface="Arial" pitchFamily="34" charset="0"/>
                <a:cs typeface="Arial" pitchFamily="34" charset="0"/>
              </a:rPr>
              <a:t> </a:t>
            </a:r>
            <a:r>
              <a:rPr lang="en-US" sz="2800" dirty="0" err="1">
                <a:latin typeface="Arial" pitchFamily="34" charset="0"/>
                <a:cs typeface="Arial" pitchFamily="34" charset="0"/>
              </a:rPr>
              <a:t>chế</a:t>
            </a:r>
            <a:r>
              <a:rPr lang="en-US" sz="2800" dirty="0">
                <a:latin typeface="Arial" pitchFamily="34" charset="0"/>
                <a:cs typeface="Arial" pitchFamily="34" charset="0"/>
              </a:rPr>
              <a:t> </a:t>
            </a:r>
            <a:r>
              <a:rPr lang="en-US" sz="2800" dirty="0" err="1">
                <a:latin typeface="Arial" pitchFamily="34" charset="0"/>
                <a:cs typeface="Arial" pitchFamily="34" charset="0"/>
              </a:rPr>
              <a:t>định</a:t>
            </a:r>
            <a:r>
              <a:rPr lang="en-US" sz="2800" dirty="0">
                <a:latin typeface="Arial" pitchFamily="34" charset="0"/>
                <a:cs typeface="Arial" pitchFamily="34" charset="0"/>
              </a:rPr>
              <a:t> </a:t>
            </a:r>
            <a:r>
              <a:rPr lang="en-US" sz="2800" dirty="0" err="1">
                <a:latin typeface="Arial" pitchFamily="34" charset="0"/>
                <a:cs typeface="Arial" pitchFamily="34" charset="0"/>
              </a:rPr>
              <a:t>nói</a:t>
            </a:r>
            <a:r>
              <a:rPr lang="en-US" sz="2800" dirty="0">
                <a:latin typeface="Arial" pitchFamily="34" charset="0"/>
                <a:cs typeface="Arial" pitchFamily="34" charset="0"/>
              </a:rPr>
              <a:t> </a:t>
            </a:r>
            <a:r>
              <a:rPr lang="en-US" sz="2800" dirty="0" err="1">
                <a:latin typeface="Arial" pitchFamily="34" charset="0"/>
                <a:cs typeface="Arial" pitchFamily="34" charset="0"/>
              </a:rPr>
              <a:t>về</a:t>
            </a:r>
            <a:r>
              <a:rPr lang="en-US" sz="2800" dirty="0">
                <a:latin typeface="Arial" pitchFamily="34" charset="0"/>
                <a:cs typeface="Arial" pitchFamily="34" charset="0"/>
              </a:rPr>
              <a:t> </a:t>
            </a:r>
            <a:r>
              <a:rPr lang="en-US" sz="2800" dirty="0" err="1">
                <a:latin typeface="Arial" pitchFamily="34" charset="0"/>
                <a:cs typeface="Arial" pitchFamily="34" charset="0"/>
              </a:rPr>
              <a:t>tài</a:t>
            </a:r>
            <a:r>
              <a:rPr lang="en-US" sz="2800" dirty="0">
                <a:latin typeface="Arial" pitchFamily="34" charset="0"/>
                <a:cs typeface="Arial" pitchFamily="34" charset="0"/>
              </a:rPr>
              <a:t> </a:t>
            </a:r>
            <a:r>
              <a:rPr lang="en-US" sz="2800" dirty="0" err="1">
                <a:latin typeface="Arial" pitchFamily="34" charset="0"/>
                <a:cs typeface="Arial" pitchFamily="34" charset="0"/>
              </a:rPr>
              <a:t>sản</a:t>
            </a:r>
            <a:r>
              <a:rPr lang="en-US" sz="2800" dirty="0">
                <a:latin typeface="Arial" pitchFamily="34" charset="0"/>
                <a:cs typeface="Arial" pitchFamily="34" charset="0"/>
              </a:rPr>
              <a:t>,  </a:t>
            </a:r>
            <a:r>
              <a:rPr lang="en-US" sz="2800" dirty="0" err="1">
                <a:latin typeface="Arial" pitchFamily="34" charset="0"/>
                <a:cs typeface="Arial" pitchFamily="34" charset="0"/>
              </a:rPr>
              <a:t>tương</a:t>
            </a:r>
            <a:r>
              <a:rPr lang="en-US" sz="2800" dirty="0">
                <a:latin typeface="Arial" pitchFamily="34" charset="0"/>
                <a:cs typeface="Arial" pitchFamily="34" charset="0"/>
              </a:rPr>
              <a:t> </a:t>
            </a:r>
            <a:r>
              <a:rPr lang="en-US" sz="2800" dirty="0" err="1">
                <a:latin typeface="Arial" pitchFamily="34" charset="0"/>
                <a:cs typeface="Arial" pitchFamily="34" charset="0"/>
              </a:rPr>
              <a:t>ứng</a:t>
            </a:r>
            <a:r>
              <a:rPr lang="en-US" sz="2800" dirty="0">
                <a:latin typeface="Arial" pitchFamily="34" charset="0"/>
                <a:cs typeface="Arial" pitchFamily="34" charset="0"/>
              </a:rPr>
              <a:t> </a:t>
            </a:r>
            <a:r>
              <a:rPr lang="en-US" sz="2800" dirty="0" err="1">
                <a:latin typeface="Arial" pitchFamily="34" charset="0"/>
                <a:cs typeface="Arial" pitchFamily="34" charset="0"/>
              </a:rPr>
              <a:t>với</a:t>
            </a:r>
            <a:r>
              <a:rPr lang="en-US" sz="2800" dirty="0">
                <a:latin typeface="Arial" pitchFamily="34" charset="0"/>
                <a:cs typeface="Arial" pitchFamily="34" charset="0"/>
              </a:rPr>
              <a:t> </a:t>
            </a:r>
            <a:r>
              <a:rPr lang="en-US" sz="2800" dirty="0" err="1">
                <a:latin typeface="Arial" pitchFamily="34" charset="0"/>
                <a:cs typeface="Arial" pitchFamily="34" charset="0"/>
              </a:rPr>
              <a:t>chương</a:t>
            </a:r>
            <a:r>
              <a:rPr lang="en-US" sz="2800" dirty="0">
                <a:latin typeface="Arial" pitchFamily="34" charset="0"/>
                <a:cs typeface="Arial" pitchFamily="34" charset="0"/>
              </a:rPr>
              <a:t> VII (</a:t>
            </a:r>
            <a:r>
              <a:rPr lang="en-US" sz="2800" dirty="0" err="1">
                <a:latin typeface="Arial" pitchFamily="34" charset="0"/>
                <a:cs typeface="Arial" pitchFamily="34" charset="0"/>
              </a:rPr>
              <a:t>gồm</a:t>
            </a:r>
            <a:r>
              <a:rPr lang="en-US" sz="2800" dirty="0">
                <a:latin typeface="Arial" pitchFamily="34" charset="0"/>
                <a:cs typeface="Arial" pitchFamily="34" charset="0"/>
              </a:rPr>
              <a:t> </a:t>
            </a:r>
            <a:r>
              <a:rPr lang="en-US" sz="2800" dirty="0" err="1">
                <a:latin typeface="Arial" pitchFamily="34" charset="0"/>
                <a:cs typeface="Arial" pitchFamily="34" charset="0"/>
              </a:rPr>
              <a:t>có</a:t>
            </a:r>
            <a:r>
              <a:rPr lang="en-US" sz="2800" dirty="0">
                <a:latin typeface="Arial" pitchFamily="34" charset="0"/>
                <a:cs typeface="Arial" pitchFamily="34" charset="0"/>
              </a:rPr>
              <a:t> 11 </a:t>
            </a:r>
            <a:r>
              <a:rPr lang="en-US" sz="2800" dirty="0" err="1">
                <a:latin typeface="Arial" pitchFamily="34" charset="0"/>
                <a:cs typeface="Arial" pitchFamily="34" charset="0"/>
              </a:rPr>
              <a:t>điều</a:t>
            </a:r>
            <a:r>
              <a:rPr lang="en-US" sz="2800" dirty="0">
                <a:latin typeface="Arial" pitchFamily="34" charset="0"/>
                <a:cs typeface="Arial" pitchFamily="34" charset="0"/>
              </a:rPr>
              <a:t> </a:t>
            </a:r>
            <a:r>
              <a:rPr lang="en-US" sz="2800" dirty="0" err="1">
                <a:latin typeface="Arial" pitchFamily="34" charset="0"/>
                <a:cs typeface="Arial" pitchFamily="34" charset="0"/>
              </a:rPr>
              <a:t>nói</a:t>
            </a:r>
            <a:r>
              <a:rPr lang="en-US" sz="2800" dirty="0">
                <a:latin typeface="Arial" pitchFamily="34" charset="0"/>
                <a:cs typeface="Arial" pitchFamily="34" charset="0"/>
              </a:rPr>
              <a:t> </a:t>
            </a:r>
            <a:r>
              <a:rPr lang="en-US" sz="2800" dirty="0" err="1">
                <a:latin typeface="Arial" pitchFamily="34" charset="0"/>
                <a:cs typeface="Arial" pitchFamily="34" charset="0"/>
              </a:rPr>
              <a:t>về</a:t>
            </a:r>
            <a:r>
              <a:rPr lang="en-US" sz="2800" dirty="0">
                <a:latin typeface="Arial" pitchFamily="34" charset="0"/>
                <a:cs typeface="Arial" pitchFamily="34" charset="0"/>
              </a:rPr>
              <a:t> </a:t>
            </a:r>
            <a:r>
              <a:rPr lang="en-US" sz="2800" dirty="0" err="1">
                <a:latin typeface="Arial" pitchFamily="34" charset="0"/>
                <a:cs typeface="Arial" pitchFamily="34" charset="0"/>
              </a:rPr>
              <a:t>tài</a:t>
            </a:r>
            <a:r>
              <a:rPr lang="en-US" sz="2800" dirty="0">
                <a:latin typeface="Arial" pitchFamily="34" charset="0"/>
                <a:cs typeface="Arial" pitchFamily="34" charset="0"/>
              </a:rPr>
              <a:t> </a:t>
            </a:r>
            <a:r>
              <a:rPr lang="en-US" sz="2800" dirty="0" err="1">
                <a:latin typeface="Arial" pitchFamily="34" charset="0"/>
                <a:cs typeface="Arial" pitchFamily="34" charset="0"/>
              </a:rPr>
              <a:t>sản</a:t>
            </a:r>
            <a:r>
              <a:rPr lang="en-US" sz="2800" dirty="0">
                <a:latin typeface="Arial" pitchFamily="34" charset="0"/>
                <a:cs typeface="Arial" pitchFamily="34" charset="0"/>
              </a:rPr>
              <a:t>) </a:t>
            </a:r>
            <a:r>
              <a:rPr lang="en-US" sz="2800" dirty="0" err="1">
                <a:latin typeface="Arial" pitchFamily="34" charset="0"/>
                <a:cs typeface="Arial" pitchFamily="34" charset="0"/>
              </a:rPr>
              <a:t>trong</a:t>
            </a:r>
            <a:r>
              <a:rPr lang="en-US" sz="2800" dirty="0">
                <a:latin typeface="Arial" pitchFamily="34" charset="0"/>
                <a:cs typeface="Arial" pitchFamily="34" charset="0"/>
              </a:rPr>
              <a:t> </a:t>
            </a:r>
            <a:r>
              <a:rPr lang="en-US" sz="2800" dirty="0" err="1">
                <a:latin typeface="Arial" pitchFamily="34" charset="0"/>
                <a:cs typeface="Arial" pitchFamily="34" charset="0"/>
              </a:rPr>
              <a:t>Bộ</a:t>
            </a:r>
            <a:r>
              <a:rPr lang="en-US" sz="2800" dirty="0">
                <a:latin typeface="Arial" pitchFamily="34" charset="0"/>
                <a:cs typeface="Arial" pitchFamily="34" charset="0"/>
              </a:rPr>
              <a:t> </a:t>
            </a:r>
            <a:r>
              <a:rPr lang="en-US" sz="2800" dirty="0" err="1">
                <a:latin typeface="Arial" pitchFamily="34" charset="0"/>
                <a:cs typeface="Arial" pitchFamily="34" charset="0"/>
              </a:rPr>
              <a:t>luật</a:t>
            </a:r>
            <a:r>
              <a:rPr lang="en-US" sz="2800" dirty="0">
                <a:latin typeface="Arial" pitchFamily="34" charset="0"/>
                <a:cs typeface="Arial" pitchFamily="34" charset="0"/>
              </a:rPr>
              <a:t> </a:t>
            </a:r>
            <a:r>
              <a:rPr lang="en-US" sz="2800" dirty="0" err="1">
                <a:latin typeface="Arial" pitchFamily="34" charset="0"/>
                <a:cs typeface="Arial" pitchFamily="34" charset="0"/>
              </a:rPr>
              <a:t>Dân</a:t>
            </a:r>
            <a:r>
              <a:rPr lang="en-US" sz="2800" dirty="0">
                <a:latin typeface="Arial" pitchFamily="34" charset="0"/>
                <a:cs typeface="Arial" pitchFamily="34" charset="0"/>
              </a:rPr>
              <a:t> </a:t>
            </a:r>
            <a:r>
              <a:rPr lang="en-US" sz="2800" dirty="0" err="1">
                <a:latin typeface="Arial" pitchFamily="34" charset="0"/>
                <a:cs typeface="Arial" pitchFamily="34" charset="0"/>
              </a:rPr>
              <a:t>sự</a:t>
            </a:r>
            <a:r>
              <a:rPr lang="en-US" sz="2800" dirty="0">
                <a:latin typeface="Arial" pitchFamily="34" charset="0"/>
                <a:cs typeface="Arial" pitchFamily="34" charset="0"/>
              </a:rPr>
              <a:t> 2015) </a:t>
            </a:r>
            <a:endParaRPr lang="en-US" sz="2800" dirty="0">
              <a:solidFill>
                <a:srgbClr val="C00000"/>
              </a:solidFill>
              <a:latin typeface="Arial" pitchFamily="34" charset="0"/>
              <a:cs typeface="Arial" pitchFamily="34" charset="0"/>
            </a:endParaRPr>
          </a:p>
        </p:txBody>
      </p:sp>
    </p:spTree>
    <p:extLst>
      <p:ext uri="{BB962C8B-B14F-4D97-AF65-F5344CB8AC3E}">
        <p14:creationId xmlns:p14="http://schemas.microsoft.com/office/powerpoint/2010/main" val="172468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vi-VN" dirty="0">
                <a:cs typeface="Arial" pitchFamily="34" charset="0"/>
              </a:rPr>
              <a:t>2.2.1.</a:t>
            </a:r>
            <a:r>
              <a:rPr lang="en-US" dirty="0">
                <a:latin typeface="Arial" pitchFamily="34" charset="0"/>
                <a:cs typeface="Arial" pitchFamily="34" charset="0"/>
              </a:rPr>
              <a:t>3.</a:t>
            </a:r>
            <a:r>
              <a:rPr lang="vi-VN" dirty="0">
                <a:cs typeface="Arial" pitchFamily="34" charset="0"/>
              </a:rPr>
              <a:t> Ngành </a:t>
            </a:r>
            <a:r>
              <a:rPr lang="vi-VN" dirty="0" smtClean="0">
                <a:cs typeface="Arial" pitchFamily="34" charset="0"/>
              </a:rPr>
              <a:t>luật</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38</a:t>
            </a:fld>
            <a:endParaRPr/>
          </a:p>
        </p:txBody>
      </p:sp>
      <p:sp>
        <p:nvSpPr>
          <p:cNvPr id="5" name="Rounded Rectangle 4"/>
          <p:cNvSpPr/>
          <p:nvPr/>
        </p:nvSpPr>
        <p:spPr>
          <a:xfrm>
            <a:off x="158750" y="1028700"/>
            <a:ext cx="8826500" cy="1013248"/>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i="1" dirty="0"/>
              <a:t>	</a:t>
            </a:r>
            <a:r>
              <a:rPr lang="en-US" sz="2800" i="1" dirty="0" err="1">
                <a:latin typeface="Arial" pitchFamily="34" charset="0"/>
                <a:cs typeface="Arial" pitchFamily="34" charset="0"/>
              </a:rPr>
              <a:t>Là</a:t>
            </a:r>
            <a:r>
              <a:rPr lang="en-US" sz="2800" i="1" dirty="0">
                <a:latin typeface="Arial" pitchFamily="34" charset="0"/>
                <a:cs typeface="Arial" pitchFamily="34" charset="0"/>
              </a:rPr>
              <a:t> </a:t>
            </a:r>
            <a:r>
              <a:rPr lang="en-US" sz="2800" i="1" dirty="0" err="1">
                <a:latin typeface="Arial" pitchFamily="34" charset="0"/>
                <a:cs typeface="Arial" pitchFamily="34" charset="0"/>
              </a:rPr>
              <a:t>tổng</a:t>
            </a:r>
            <a:r>
              <a:rPr lang="en-US" sz="2800" i="1" dirty="0">
                <a:latin typeface="Arial" pitchFamily="34" charset="0"/>
                <a:cs typeface="Arial" pitchFamily="34" charset="0"/>
              </a:rPr>
              <a:t> </a:t>
            </a:r>
            <a:r>
              <a:rPr lang="en-US" sz="2800" i="1" dirty="0" err="1">
                <a:latin typeface="Arial" pitchFamily="34" charset="0"/>
                <a:cs typeface="Arial" pitchFamily="34" charset="0"/>
              </a:rPr>
              <a:t>hợp</a:t>
            </a:r>
            <a:r>
              <a:rPr lang="en-US" sz="2800" i="1" dirty="0">
                <a:latin typeface="Arial" pitchFamily="34" charset="0"/>
                <a:cs typeface="Arial" pitchFamily="34" charset="0"/>
              </a:rPr>
              <a:t> </a:t>
            </a:r>
            <a:r>
              <a:rPr lang="en-US" sz="2800" i="1" dirty="0" err="1">
                <a:latin typeface="Arial" pitchFamily="34" charset="0"/>
                <a:cs typeface="Arial" pitchFamily="34" charset="0"/>
              </a:rPr>
              <a:t>các</a:t>
            </a:r>
            <a:r>
              <a:rPr lang="en-US" sz="2800" i="1" dirty="0">
                <a:latin typeface="Arial" pitchFamily="34" charset="0"/>
                <a:cs typeface="Arial" pitchFamily="34" charset="0"/>
              </a:rPr>
              <a:t> </a:t>
            </a:r>
            <a:r>
              <a:rPr lang="en-US" sz="2800" i="1" dirty="0" err="1">
                <a:latin typeface="Arial" pitchFamily="34" charset="0"/>
                <a:cs typeface="Arial" pitchFamily="34" charset="0"/>
              </a:rPr>
              <a:t>chế</a:t>
            </a:r>
            <a:r>
              <a:rPr lang="en-US" sz="2800" i="1" dirty="0">
                <a:latin typeface="Arial" pitchFamily="34" charset="0"/>
                <a:cs typeface="Arial" pitchFamily="34" charset="0"/>
              </a:rPr>
              <a:t> </a:t>
            </a:r>
            <a:r>
              <a:rPr lang="en-US" sz="2800" i="1" dirty="0" err="1">
                <a:latin typeface="Arial" pitchFamily="34" charset="0"/>
                <a:cs typeface="Arial" pitchFamily="34" charset="0"/>
              </a:rPr>
              <a:t>định</a:t>
            </a:r>
            <a:r>
              <a:rPr lang="en-US" sz="2800" i="1" dirty="0">
                <a:latin typeface="Arial" pitchFamily="34" charset="0"/>
                <a:cs typeface="Arial" pitchFamily="34" charset="0"/>
              </a:rPr>
              <a:t> </a:t>
            </a:r>
            <a:r>
              <a:rPr lang="en-US" sz="2800" i="1" dirty="0" err="1">
                <a:latin typeface="Arial" pitchFamily="34" charset="0"/>
                <a:cs typeface="Arial" pitchFamily="34" charset="0"/>
              </a:rPr>
              <a:t>pháp</a:t>
            </a:r>
            <a:r>
              <a:rPr lang="en-US" sz="2800" i="1" dirty="0">
                <a:latin typeface="Arial" pitchFamily="34" charset="0"/>
                <a:cs typeface="Arial" pitchFamily="34" charset="0"/>
              </a:rPr>
              <a:t> </a:t>
            </a:r>
            <a:r>
              <a:rPr lang="en-US" sz="2800" i="1" dirty="0" err="1">
                <a:latin typeface="Arial" pitchFamily="34" charset="0"/>
                <a:cs typeface="Arial" pitchFamily="34" charset="0"/>
              </a:rPr>
              <a:t>luật</a:t>
            </a:r>
            <a:r>
              <a:rPr lang="en-US" sz="2800" i="1" dirty="0">
                <a:latin typeface="Arial" pitchFamily="34" charset="0"/>
                <a:cs typeface="Arial" pitchFamily="34" charset="0"/>
              </a:rPr>
              <a:t> </a:t>
            </a:r>
            <a:r>
              <a:rPr lang="en-US" sz="2800" i="1" dirty="0" err="1">
                <a:latin typeface="Arial" pitchFamily="34" charset="0"/>
                <a:cs typeface="Arial" pitchFamily="34" charset="0"/>
              </a:rPr>
              <a:t>điều</a:t>
            </a:r>
            <a:r>
              <a:rPr lang="en-US" sz="2800" i="1" dirty="0">
                <a:latin typeface="Arial" pitchFamily="34" charset="0"/>
                <a:cs typeface="Arial" pitchFamily="34" charset="0"/>
              </a:rPr>
              <a:t> </a:t>
            </a:r>
            <a:r>
              <a:rPr lang="en-US" sz="2800" i="1" dirty="0" err="1">
                <a:latin typeface="Arial" pitchFamily="34" charset="0"/>
                <a:cs typeface="Arial" pitchFamily="34" charset="0"/>
              </a:rPr>
              <a:t>chỉnh</a:t>
            </a:r>
            <a:r>
              <a:rPr lang="en-US" sz="2800" i="1" dirty="0">
                <a:latin typeface="Arial" pitchFamily="34" charset="0"/>
                <a:cs typeface="Arial" pitchFamily="34" charset="0"/>
              </a:rPr>
              <a:t> </a:t>
            </a:r>
            <a:r>
              <a:rPr lang="en-US" sz="2800" i="1" dirty="0" err="1">
                <a:latin typeface="Arial" pitchFamily="34" charset="0"/>
                <a:cs typeface="Arial" pitchFamily="34" charset="0"/>
              </a:rPr>
              <a:t>các</a:t>
            </a:r>
            <a:r>
              <a:rPr lang="en-US" sz="2800" i="1" dirty="0">
                <a:latin typeface="Arial" pitchFamily="34" charset="0"/>
                <a:cs typeface="Arial" pitchFamily="34" charset="0"/>
              </a:rPr>
              <a:t> </a:t>
            </a:r>
            <a:r>
              <a:rPr lang="en-US" sz="2800" i="1" dirty="0" err="1">
                <a:latin typeface="Arial" pitchFamily="34" charset="0"/>
                <a:cs typeface="Arial" pitchFamily="34" charset="0"/>
              </a:rPr>
              <a:t>nhóm</a:t>
            </a:r>
            <a:r>
              <a:rPr lang="en-US" sz="2800" i="1" dirty="0">
                <a:latin typeface="Arial" pitchFamily="34" charset="0"/>
                <a:cs typeface="Arial" pitchFamily="34" charset="0"/>
              </a:rPr>
              <a:t> </a:t>
            </a:r>
            <a:r>
              <a:rPr lang="en-US" sz="2800" i="1" dirty="0" err="1">
                <a:latin typeface="Arial" pitchFamily="34" charset="0"/>
                <a:cs typeface="Arial" pitchFamily="34" charset="0"/>
              </a:rPr>
              <a:t>quan</a:t>
            </a:r>
            <a:r>
              <a:rPr lang="en-US" sz="2800" i="1" dirty="0">
                <a:latin typeface="Arial" pitchFamily="34" charset="0"/>
                <a:cs typeface="Arial" pitchFamily="34" charset="0"/>
              </a:rPr>
              <a:t> </a:t>
            </a:r>
            <a:r>
              <a:rPr lang="en-US" sz="2800" i="1" dirty="0" err="1">
                <a:latin typeface="Arial" pitchFamily="34" charset="0"/>
                <a:cs typeface="Arial" pitchFamily="34" charset="0"/>
              </a:rPr>
              <a:t>hệ</a:t>
            </a:r>
            <a:r>
              <a:rPr lang="en-US" sz="2800" i="1" dirty="0">
                <a:latin typeface="Arial" pitchFamily="34" charset="0"/>
                <a:cs typeface="Arial" pitchFamily="34" charset="0"/>
              </a:rPr>
              <a:t> </a:t>
            </a:r>
            <a:r>
              <a:rPr lang="en-US" sz="2800" i="1" dirty="0" err="1">
                <a:latin typeface="Arial" pitchFamily="34" charset="0"/>
                <a:cs typeface="Arial" pitchFamily="34" charset="0"/>
              </a:rPr>
              <a:t>xã</a:t>
            </a:r>
            <a:r>
              <a:rPr lang="en-US" sz="2800" i="1" dirty="0">
                <a:latin typeface="Arial" pitchFamily="34" charset="0"/>
                <a:cs typeface="Arial" pitchFamily="34" charset="0"/>
              </a:rPr>
              <a:t> </a:t>
            </a:r>
            <a:r>
              <a:rPr lang="en-US" sz="2800" i="1" dirty="0" err="1">
                <a:latin typeface="Arial" pitchFamily="34" charset="0"/>
                <a:cs typeface="Arial" pitchFamily="34" charset="0"/>
              </a:rPr>
              <a:t>hội</a:t>
            </a:r>
            <a:r>
              <a:rPr lang="en-US" sz="2800" i="1" dirty="0">
                <a:latin typeface="Arial" pitchFamily="34" charset="0"/>
                <a:cs typeface="Arial" pitchFamily="34" charset="0"/>
              </a:rPr>
              <a:t> </a:t>
            </a:r>
            <a:r>
              <a:rPr lang="en-US" sz="2800" i="1" dirty="0" err="1">
                <a:latin typeface="Arial" pitchFamily="34" charset="0"/>
                <a:cs typeface="Arial" pitchFamily="34" charset="0"/>
              </a:rPr>
              <a:t>cùng</a:t>
            </a:r>
            <a:r>
              <a:rPr lang="en-US" sz="2800" i="1" dirty="0">
                <a:latin typeface="Arial" pitchFamily="34" charset="0"/>
                <a:cs typeface="Arial" pitchFamily="34" charset="0"/>
              </a:rPr>
              <a:t> </a:t>
            </a:r>
            <a:r>
              <a:rPr lang="en-US" sz="2800" i="1" dirty="0" err="1">
                <a:latin typeface="Arial" pitchFamily="34" charset="0"/>
                <a:cs typeface="Arial" pitchFamily="34" charset="0"/>
              </a:rPr>
              <a:t>tính</a:t>
            </a:r>
            <a:r>
              <a:rPr lang="en-US" sz="2800" i="1" dirty="0">
                <a:latin typeface="Arial" pitchFamily="34" charset="0"/>
                <a:cs typeface="Arial" pitchFamily="34" charset="0"/>
              </a:rPr>
              <a:t> </a:t>
            </a:r>
            <a:r>
              <a:rPr lang="en-US" sz="2800" i="1" dirty="0" err="1">
                <a:latin typeface="Arial" pitchFamily="34" charset="0"/>
                <a:cs typeface="Arial" pitchFamily="34" charset="0"/>
              </a:rPr>
              <a:t>chất</a:t>
            </a:r>
            <a:r>
              <a:rPr lang="en-US" sz="2800" i="1" dirty="0">
                <a:latin typeface="Arial" pitchFamily="34" charset="0"/>
                <a:cs typeface="Arial" pitchFamily="34" charset="0"/>
              </a:rPr>
              <a:t>.</a:t>
            </a:r>
            <a:endParaRPr lang="en-US" sz="2800" dirty="0">
              <a:latin typeface="Arial" pitchFamily="34" charset="0"/>
              <a:cs typeface="Arial" pitchFamily="34" charset="0"/>
            </a:endParaRPr>
          </a:p>
        </p:txBody>
      </p:sp>
      <p:sp>
        <p:nvSpPr>
          <p:cNvPr id="6" name="Rounded Rectangle 5"/>
          <p:cNvSpPr/>
          <p:nvPr/>
        </p:nvSpPr>
        <p:spPr>
          <a:xfrm>
            <a:off x="158750" y="2244725"/>
            <a:ext cx="8826500" cy="968375"/>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VD: </a:t>
            </a:r>
            <a:r>
              <a:rPr lang="en-US" sz="2800" dirty="0" err="1">
                <a:latin typeface="Arial" pitchFamily="34" charset="0"/>
                <a:cs typeface="Arial" pitchFamily="34" charset="0"/>
              </a:rPr>
              <a:t>Bộ</a:t>
            </a:r>
            <a:r>
              <a:rPr lang="en-US" sz="2800" dirty="0">
                <a:latin typeface="Arial" pitchFamily="34" charset="0"/>
                <a:cs typeface="Arial" pitchFamily="34" charset="0"/>
              </a:rPr>
              <a:t> </a:t>
            </a:r>
            <a:r>
              <a:rPr lang="en-US" sz="2800" dirty="0" err="1">
                <a:latin typeface="Arial" pitchFamily="34" charset="0"/>
                <a:cs typeface="Arial" pitchFamily="34" charset="0"/>
              </a:rPr>
              <a:t>luật</a:t>
            </a:r>
            <a:r>
              <a:rPr lang="en-US" sz="2800" dirty="0">
                <a:latin typeface="Arial" pitchFamily="34" charset="0"/>
                <a:cs typeface="Arial" pitchFamily="34" charset="0"/>
              </a:rPr>
              <a:t> </a:t>
            </a:r>
            <a:r>
              <a:rPr lang="en-US" sz="2800" dirty="0" err="1">
                <a:latin typeface="Arial" pitchFamily="34" charset="0"/>
                <a:cs typeface="Arial" pitchFamily="34" charset="0"/>
              </a:rPr>
              <a:t>Dân</a:t>
            </a:r>
            <a:r>
              <a:rPr lang="en-US" sz="2800" dirty="0">
                <a:latin typeface="Arial" pitchFamily="34" charset="0"/>
                <a:cs typeface="Arial" pitchFamily="34" charset="0"/>
              </a:rPr>
              <a:t> </a:t>
            </a:r>
            <a:r>
              <a:rPr lang="en-US" sz="2800" dirty="0" err="1">
                <a:latin typeface="Arial" pitchFamily="34" charset="0"/>
                <a:cs typeface="Arial" pitchFamily="34" charset="0"/>
              </a:rPr>
              <a:t>sự</a:t>
            </a:r>
            <a:r>
              <a:rPr lang="en-US" sz="2800" dirty="0">
                <a:latin typeface="Arial" pitchFamily="34" charset="0"/>
                <a:cs typeface="Arial" pitchFamily="34" charset="0"/>
              </a:rPr>
              <a:t> 2015 </a:t>
            </a:r>
            <a:r>
              <a:rPr lang="en-US" sz="2800" dirty="0" err="1">
                <a:latin typeface="Arial" pitchFamily="34" charset="0"/>
                <a:cs typeface="Arial" pitchFamily="34" charset="0"/>
              </a:rPr>
              <a:t>điều</a:t>
            </a:r>
            <a:r>
              <a:rPr lang="en-US" sz="2800" dirty="0">
                <a:latin typeface="Arial" pitchFamily="34" charset="0"/>
                <a:cs typeface="Arial" pitchFamily="34" charset="0"/>
              </a:rPr>
              <a:t> </a:t>
            </a:r>
            <a:r>
              <a:rPr lang="en-US" sz="2800" dirty="0" err="1">
                <a:latin typeface="Arial" pitchFamily="34" charset="0"/>
                <a:cs typeface="Arial" pitchFamily="34" charset="0"/>
              </a:rPr>
              <a:t>chỉnh</a:t>
            </a:r>
            <a:r>
              <a:rPr lang="en-US" sz="2800" dirty="0">
                <a:latin typeface="Arial" pitchFamily="34" charset="0"/>
                <a:cs typeface="Arial" pitchFamily="34" charset="0"/>
              </a:rPr>
              <a:t> </a:t>
            </a:r>
            <a:r>
              <a:rPr lang="en-US" sz="2800" dirty="0" err="1">
                <a:latin typeface="Arial" pitchFamily="34" charset="0"/>
                <a:cs typeface="Arial" pitchFamily="34" charset="0"/>
              </a:rPr>
              <a:t>về</a:t>
            </a:r>
            <a:r>
              <a:rPr lang="en-US" sz="2800" dirty="0">
                <a:latin typeface="Arial" pitchFamily="34" charset="0"/>
                <a:cs typeface="Arial" pitchFamily="34" charset="0"/>
              </a:rPr>
              <a:t> </a:t>
            </a:r>
            <a:r>
              <a:rPr lang="en-US" sz="2800" dirty="0" err="1">
                <a:latin typeface="Arial" pitchFamily="34" charset="0"/>
                <a:cs typeface="Arial" pitchFamily="34" charset="0"/>
              </a:rPr>
              <a:t>các</a:t>
            </a:r>
            <a:r>
              <a:rPr lang="en-US" sz="2800" dirty="0">
                <a:latin typeface="Arial" pitchFamily="34" charset="0"/>
                <a:cs typeface="Arial" pitchFamily="34" charset="0"/>
              </a:rPr>
              <a:t> </a:t>
            </a:r>
            <a:r>
              <a:rPr lang="en-US" sz="2800" dirty="0" err="1">
                <a:latin typeface="Arial" pitchFamily="34" charset="0"/>
                <a:cs typeface="Arial" pitchFamily="34" charset="0"/>
              </a:rPr>
              <a:t>mối</a:t>
            </a:r>
            <a:r>
              <a:rPr lang="en-US" sz="2800" dirty="0">
                <a:latin typeface="Arial" pitchFamily="34" charset="0"/>
                <a:cs typeface="Arial" pitchFamily="34" charset="0"/>
              </a:rPr>
              <a:t> </a:t>
            </a:r>
            <a:r>
              <a:rPr lang="en-US" sz="2800" i="1" dirty="0" err="1">
                <a:latin typeface="Arial" pitchFamily="34" charset="0"/>
                <a:cs typeface="Arial" pitchFamily="34" charset="0"/>
              </a:rPr>
              <a:t>quan</a:t>
            </a:r>
            <a:r>
              <a:rPr lang="en-US" sz="2800" i="1" dirty="0">
                <a:latin typeface="Arial" pitchFamily="34" charset="0"/>
                <a:cs typeface="Arial" pitchFamily="34" charset="0"/>
              </a:rPr>
              <a:t> </a:t>
            </a:r>
            <a:r>
              <a:rPr lang="en-US" sz="2800" i="1" dirty="0" err="1">
                <a:latin typeface="Arial" pitchFamily="34" charset="0"/>
                <a:cs typeface="Arial" pitchFamily="34" charset="0"/>
              </a:rPr>
              <a:t>hệ</a:t>
            </a:r>
            <a:r>
              <a:rPr lang="en-US" sz="2800" i="1" dirty="0">
                <a:latin typeface="Arial" pitchFamily="34" charset="0"/>
                <a:cs typeface="Arial" pitchFamily="34" charset="0"/>
              </a:rPr>
              <a:t> </a:t>
            </a:r>
            <a:r>
              <a:rPr lang="en-US" sz="2800" i="1" dirty="0" err="1">
                <a:latin typeface="Arial" pitchFamily="34" charset="0"/>
                <a:cs typeface="Arial" pitchFamily="34" charset="0"/>
              </a:rPr>
              <a:t>về</a:t>
            </a:r>
            <a:r>
              <a:rPr lang="en-US" sz="2800" i="1" dirty="0">
                <a:latin typeface="Arial" pitchFamily="34" charset="0"/>
                <a:cs typeface="Arial" pitchFamily="34" charset="0"/>
              </a:rPr>
              <a:t> </a:t>
            </a:r>
            <a:r>
              <a:rPr lang="en-US" sz="2800" i="1" dirty="0" err="1">
                <a:latin typeface="Arial" pitchFamily="34" charset="0"/>
                <a:cs typeface="Arial" pitchFamily="34" charset="0"/>
              </a:rPr>
              <a:t>tài</a:t>
            </a:r>
            <a:r>
              <a:rPr lang="en-US" sz="2800" i="1" dirty="0">
                <a:latin typeface="Arial" pitchFamily="34" charset="0"/>
                <a:cs typeface="Arial" pitchFamily="34" charset="0"/>
              </a:rPr>
              <a:t> </a:t>
            </a:r>
            <a:r>
              <a:rPr lang="en-US" sz="2800" i="1" dirty="0" err="1">
                <a:latin typeface="Arial" pitchFamily="34" charset="0"/>
                <a:cs typeface="Arial" pitchFamily="34" charset="0"/>
              </a:rPr>
              <a:t>sản</a:t>
            </a:r>
            <a:r>
              <a:rPr lang="en-US" sz="2800" i="1" dirty="0">
                <a:latin typeface="Arial" pitchFamily="34" charset="0"/>
                <a:cs typeface="Arial" pitchFamily="34" charset="0"/>
              </a:rPr>
              <a:t> </a:t>
            </a:r>
            <a:r>
              <a:rPr lang="en-US" sz="2800" i="1" dirty="0" err="1">
                <a:latin typeface="Arial" pitchFamily="34" charset="0"/>
                <a:cs typeface="Arial" pitchFamily="34" charset="0"/>
              </a:rPr>
              <a:t>và</a:t>
            </a:r>
            <a:r>
              <a:rPr lang="en-US" sz="2800" i="1" dirty="0">
                <a:latin typeface="Arial" pitchFamily="34" charset="0"/>
                <a:cs typeface="Arial" pitchFamily="34" charset="0"/>
              </a:rPr>
              <a:t> </a:t>
            </a:r>
            <a:r>
              <a:rPr lang="en-US" sz="2800" i="1" dirty="0" err="1">
                <a:latin typeface="Arial" pitchFamily="34" charset="0"/>
                <a:cs typeface="Arial" pitchFamily="34" charset="0"/>
              </a:rPr>
              <a:t>các</a:t>
            </a:r>
            <a:r>
              <a:rPr lang="en-US" sz="2800" i="1" dirty="0">
                <a:latin typeface="Arial" pitchFamily="34" charset="0"/>
                <a:cs typeface="Arial" pitchFamily="34" charset="0"/>
              </a:rPr>
              <a:t> </a:t>
            </a:r>
            <a:r>
              <a:rPr lang="en-US" sz="2800" i="1" dirty="0" err="1">
                <a:latin typeface="Arial" pitchFamily="34" charset="0"/>
                <a:cs typeface="Arial" pitchFamily="34" charset="0"/>
              </a:rPr>
              <a:t>quan</a:t>
            </a:r>
            <a:r>
              <a:rPr lang="en-US" sz="2800" i="1" dirty="0">
                <a:latin typeface="Arial" pitchFamily="34" charset="0"/>
                <a:cs typeface="Arial" pitchFamily="34" charset="0"/>
              </a:rPr>
              <a:t> </a:t>
            </a:r>
            <a:r>
              <a:rPr lang="en-US" sz="2800" i="1" dirty="0" err="1">
                <a:latin typeface="Arial" pitchFamily="34" charset="0"/>
                <a:cs typeface="Arial" pitchFamily="34" charset="0"/>
              </a:rPr>
              <a:t>hệ</a:t>
            </a:r>
            <a:r>
              <a:rPr lang="en-US" sz="2800" i="1" dirty="0">
                <a:latin typeface="Arial" pitchFamily="34" charset="0"/>
                <a:cs typeface="Arial" pitchFamily="34" charset="0"/>
              </a:rPr>
              <a:t> </a:t>
            </a:r>
            <a:r>
              <a:rPr lang="en-US" sz="2800" i="1" dirty="0" err="1">
                <a:latin typeface="Arial" pitchFamily="34" charset="0"/>
                <a:cs typeface="Arial" pitchFamily="34" charset="0"/>
              </a:rPr>
              <a:t>về</a:t>
            </a:r>
            <a:r>
              <a:rPr lang="en-US" sz="2800" i="1" dirty="0">
                <a:latin typeface="Arial" pitchFamily="34" charset="0"/>
                <a:cs typeface="Arial" pitchFamily="34" charset="0"/>
              </a:rPr>
              <a:t> </a:t>
            </a:r>
            <a:r>
              <a:rPr lang="en-US" sz="2800" i="1" dirty="0" err="1">
                <a:latin typeface="Arial" pitchFamily="34" charset="0"/>
                <a:cs typeface="Arial" pitchFamily="34" charset="0"/>
              </a:rPr>
              <a:t>nhân</a:t>
            </a:r>
            <a:r>
              <a:rPr lang="en-US" sz="2800" i="1" dirty="0">
                <a:latin typeface="Arial" pitchFamily="34" charset="0"/>
                <a:cs typeface="Arial" pitchFamily="34" charset="0"/>
              </a:rPr>
              <a:t> </a:t>
            </a:r>
            <a:r>
              <a:rPr lang="en-US" sz="2800" i="1" dirty="0" err="1">
                <a:latin typeface="Arial" pitchFamily="34" charset="0"/>
                <a:cs typeface="Arial" pitchFamily="34" charset="0"/>
              </a:rPr>
              <a:t>thân</a:t>
            </a:r>
            <a:r>
              <a:rPr lang="en-US" sz="2800" i="1" dirty="0">
                <a:latin typeface="Arial" pitchFamily="34" charset="0"/>
                <a:cs typeface="Arial" pitchFamily="34" charset="0"/>
              </a:rPr>
              <a:t>;</a:t>
            </a:r>
            <a:r>
              <a:rPr lang="en-US" sz="2800" dirty="0">
                <a:latin typeface="Arial" pitchFamily="34" charset="0"/>
                <a:cs typeface="Arial" pitchFamily="34" charset="0"/>
              </a:rPr>
              <a:t> </a:t>
            </a:r>
          </a:p>
        </p:txBody>
      </p:sp>
      <p:sp>
        <p:nvSpPr>
          <p:cNvPr id="7" name="Rounded Rectangle 6"/>
          <p:cNvSpPr/>
          <p:nvPr/>
        </p:nvSpPr>
        <p:spPr>
          <a:xfrm>
            <a:off x="158750" y="3409950"/>
            <a:ext cx="8826500" cy="1276350"/>
          </a:xfrm>
          <a:prstGeom prst="roundRect">
            <a:avLst/>
          </a:prstGeom>
          <a:solidFill>
            <a:srgbClr val="F7E2D7"/>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2800" dirty="0">
                <a:latin typeface="Arial" pitchFamily="34" charset="0"/>
                <a:cs typeface="Arial" pitchFamily="34" charset="0"/>
              </a:rPr>
              <a:t>VD: </a:t>
            </a:r>
            <a:r>
              <a:rPr lang="en-US" sz="2800" dirty="0" err="1">
                <a:latin typeface="Arial" pitchFamily="34" charset="0"/>
                <a:cs typeface="Arial" pitchFamily="34" charset="0"/>
              </a:rPr>
              <a:t>Luật</a:t>
            </a:r>
            <a:r>
              <a:rPr lang="en-US" sz="2800" dirty="0">
                <a:latin typeface="Arial" pitchFamily="34" charset="0"/>
                <a:cs typeface="Arial" pitchFamily="34" charset="0"/>
              </a:rPr>
              <a:t> </a:t>
            </a:r>
            <a:r>
              <a:rPr lang="en-US" sz="2800" dirty="0" err="1">
                <a:latin typeface="Arial" pitchFamily="34" charset="0"/>
                <a:cs typeface="Arial" pitchFamily="34" charset="0"/>
              </a:rPr>
              <a:t>Đất</a:t>
            </a:r>
            <a:r>
              <a:rPr lang="en-US" sz="2800" dirty="0">
                <a:latin typeface="Arial" pitchFamily="34" charset="0"/>
                <a:cs typeface="Arial" pitchFamily="34" charset="0"/>
              </a:rPr>
              <a:t> </a:t>
            </a:r>
            <a:r>
              <a:rPr lang="en-US" sz="2800" dirty="0" err="1">
                <a:latin typeface="Arial" pitchFamily="34" charset="0"/>
                <a:cs typeface="Arial" pitchFamily="34" charset="0"/>
              </a:rPr>
              <a:t>đai</a:t>
            </a:r>
            <a:r>
              <a:rPr lang="en-US" sz="2800" dirty="0">
                <a:latin typeface="Arial" pitchFamily="34" charset="0"/>
                <a:cs typeface="Arial" pitchFamily="34" charset="0"/>
              </a:rPr>
              <a:t> 2013 </a:t>
            </a:r>
            <a:r>
              <a:rPr lang="en-US" sz="2800" dirty="0" err="1">
                <a:latin typeface="Arial" pitchFamily="34" charset="0"/>
                <a:cs typeface="Arial" pitchFamily="34" charset="0"/>
              </a:rPr>
              <a:t>điều</a:t>
            </a:r>
            <a:r>
              <a:rPr lang="en-US" sz="2800" dirty="0">
                <a:latin typeface="Arial" pitchFamily="34" charset="0"/>
                <a:cs typeface="Arial" pitchFamily="34" charset="0"/>
              </a:rPr>
              <a:t> </a:t>
            </a:r>
            <a:r>
              <a:rPr lang="en-US" sz="2800" dirty="0" err="1">
                <a:latin typeface="Arial" pitchFamily="34" charset="0"/>
                <a:cs typeface="Arial" pitchFamily="34" charset="0"/>
              </a:rPr>
              <a:t>chỉnh</a:t>
            </a:r>
            <a:r>
              <a:rPr lang="en-US" sz="2800" dirty="0">
                <a:latin typeface="Arial" pitchFamily="34" charset="0"/>
                <a:cs typeface="Arial" pitchFamily="34" charset="0"/>
              </a:rPr>
              <a:t> </a:t>
            </a:r>
            <a:r>
              <a:rPr lang="en-US" sz="2800" dirty="0" err="1">
                <a:latin typeface="Arial" pitchFamily="34" charset="0"/>
                <a:cs typeface="Arial" pitchFamily="34" charset="0"/>
              </a:rPr>
              <a:t>những</a:t>
            </a:r>
            <a:r>
              <a:rPr lang="en-US" sz="2800" dirty="0">
                <a:latin typeface="Arial" pitchFamily="34" charset="0"/>
                <a:cs typeface="Arial" pitchFamily="34" charset="0"/>
              </a:rPr>
              <a:t> </a:t>
            </a:r>
            <a:r>
              <a:rPr lang="en-US" sz="2800" dirty="0" err="1">
                <a:latin typeface="Arial" pitchFamily="34" charset="0"/>
                <a:cs typeface="Arial" pitchFamily="34" charset="0"/>
              </a:rPr>
              <a:t>quan</a:t>
            </a:r>
            <a:r>
              <a:rPr lang="en-US" sz="2800" dirty="0">
                <a:latin typeface="Arial" pitchFamily="34" charset="0"/>
                <a:cs typeface="Arial" pitchFamily="34" charset="0"/>
              </a:rPr>
              <a:t> </a:t>
            </a:r>
            <a:r>
              <a:rPr lang="en-US" sz="2800" dirty="0" err="1">
                <a:latin typeface="Arial" pitchFamily="34" charset="0"/>
                <a:cs typeface="Arial" pitchFamily="34" charset="0"/>
              </a:rPr>
              <a:t>hệ</a:t>
            </a:r>
            <a:r>
              <a:rPr lang="en-US" sz="2800" dirty="0">
                <a:latin typeface="Arial" pitchFamily="34" charset="0"/>
                <a:cs typeface="Arial" pitchFamily="34" charset="0"/>
              </a:rPr>
              <a:t> </a:t>
            </a:r>
            <a:r>
              <a:rPr lang="en-US" sz="2800" dirty="0" err="1">
                <a:latin typeface="Arial" pitchFamily="34" charset="0"/>
                <a:cs typeface="Arial" pitchFamily="34" charset="0"/>
              </a:rPr>
              <a:t>xã</a:t>
            </a:r>
            <a:r>
              <a:rPr lang="en-US" sz="2800" dirty="0">
                <a:latin typeface="Arial" pitchFamily="34" charset="0"/>
                <a:cs typeface="Arial" pitchFamily="34" charset="0"/>
              </a:rPr>
              <a:t> </a:t>
            </a:r>
            <a:r>
              <a:rPr lang="en-US" sz="2800" dirty="0" err="1">
                <a:latin typeface="Arial" pitchFamily="34" charset="0"/>
                <a:cs typeface="Arial" pitchFamily="34" charset="0"/>
              </a:rPr>
              <a:t>hội</a:t>
            </a:r>
            <a:r>
              <a:rPr lang="en-US" sz="2800" dirty="0">
                <a:latin typeface="Arial" pitchFamily="34" charset="0"/>
                <a:cs typeface="Arial" pitchFamily="34" charset="0"/>
              </a:rPr>
              <a:t> </a:t>
            </a:r>
            <a:r>
              <a:rPr lang="en-US" sz="2800" dirty="0" err="1">
                <a:latin typeface="Arial" pitchFamily="34" charset="0"/>
                <a:cs typeface="Arial" pitchFamily="34" charset="0"/>
              </a:rPr>
              <a:t>hình</a:t>
            </a:r>
            <a:r>
              <a:rPr lang="en-US" sz="2800" dirty="0">
                <a:latin typeface="Arial" pitchFamily="34" charset="0"/>
                <a:cs typeface="Arial" pitchFamily="34" charset="0"/>
              </a:rPr>
              <a:t> </a:t>
            </a:r>
            <a:r>
              <a:rPr lang="en-US" sz="2800" dirty="0" err="1">
                <a:latin typeface="Arial" pitchFamily="34" charset="0"/>
                <a:cs typeface="Arial" pitchFamily="34" charset="0"/>
              </a:rPr>
              <a:t>thành</a:t>
            </a:r>
            <a:r>
              <a:rPr lang="en-US" sz="2800" dirty="0">
                <a:latin typeface="Arial" pitchFamily="34" charset="0"/>
                <a:cs typeface="Arial" pitchFamily="34" charset="0"/>
              </a:rPr>
              <a:t> </a:t>
            </a:r>
            <a:r>
              <a:rPr lang="en-US" sz="2800" dirty="0" err="1">
                <a:latin typeface="Arial" pitchFamily="34" charset="0"/>
                <a:cs typeface="Arial" pitchFamily="34" charset="0"/>
              </a:rPr>
              <a:t>trong</a:t>
            </a:r>
            <a:r>
              <a:rPr lang="en-US" sz="2800" dirty="0">
                <a:latin typeface="Arial" pitchFamily="34" charset="0"/>
                <a:cs typeface="Arial" pitchFamily="34" charset="0"/>
              </a:rPr>
              <a:t> </a:t>
            </a:r>
            <a:r>
              <a:rPr lang="en-US" sz="2800" dirty="0" err="1">
                <a:latin typeface="Arial" pitchFamily="34" charset="0"/>
                <a:cs typeface="Arial" pitchFamily="34" charset="0"/>
              </a:rPr>
              <a:t>lĩnh</a:t>
            </a:r>
            <a:r>
              <a:rPr lang="en-US" sz="2800" dirty="0">
                <a:latin typeface="Arial" pitchFamily="34" charset="0"/>
                <a:cs typeface="Arial" pitchFamily="34" charset="0"/>
              </a:rPr>
              <a:t> </a:t>
            </a:r>
            <a:r>
              <a:rPr lang="en-US" sz="2800" dirty="0" err="1">
                <a:latin typeface="Arial" pitchFamily="34" charset="0"/>
                <a:cs typeface="Arial" pitchFamily="34" charset="0"/>
              </a:rPr>
              <a:t>vực</a:t>
            </a:r>
            <a:r>
              <a:rPr lang="en-US" sz="2800" dirty="0">
                <a:latin typeface="Arial" pitchFamily="34" charset="0"/>
                <a:cs typeface="Arial" pitchFamily="34" charset="0"/>
              </a:rPr>
              <a:t> </a:t>
            </a:r>
            <a:r>
              <a:rPr lang="en-US" sz="2800" dirty="0" err="1">
                <a:latin typeface="Arial" pitchFamily="34" charset="0"/>
                <a:cs typeface="Arial" pitchFamily="34" charset="0"/>
              </a:rPr>
              <a:t>bảo</a:t>
            </a:r>
            <a:r>
              <a:rPr lang="en-US" sz="2800" dirty="0">
                <a:latin typeface="Arial" pitchFamily="34" charset="0"/>
                <a:cs typeface="Arial" pitchFamily="34" charset="0"/>
              </a:rPr>
              <a:t> </a:t>
            </a:r>
            <a:r>
              <a:rPr lang="en-US" sz="2800" dirty="0" err="1">
                <a:latin typeface="Arial" pitchFamily="34" charset="0"/>
                <a:cs typeface="Arial" pitchFamily="34" charset="0"/>
              </a:rPr>
              <a:t>vệ</a:t>
            </a:r>
            <a:r>
              <a:rPr lang="en-US" sz="2800" dirty="0">
                <a:latin typeface="Arial" pitchFamily="34" charset="0"/>
                <a:cs typeface="Arial" pitchFamily="34" charset="0"/>
              </a:rPr>
              <a:t>, </a:t>
            </a:r>
            <a:r>
              <a:rPr lang="en-US" sz="2800" dirty="0" err="1">
                <a:latin typeface="Arial" pitchFamily="34" charset="0"/>
                <a:cs typeface="Arial" pitchFamily="34" charset="0"/>
              </a:rPr>
              <a:t>quản</a:t>
            </a:r>
            <a:r>
              <a:rPr lang="en-US" sz="2800" dirty="0">
                <a:latin typeface="Arial" pitchFamily="34" charset="0"/>
                <a:cs typeface="Arial" pitchFamily="34" charset="0"/>
              </a:rPr>
              <a:t> </a:t>
            </a:r>
            <a:r>
              <a:rPr lang="en-US" sz="2800" dirty="0" err="1">
                <a:latin typeface="Arial" pitchFamily="34" charset="0"/>
                <a:cs typeface="Arial" pitchFamily="34" charset="0"/>
              </a:rPr>
              <a:t>lý</a:t>
            </a:r>
            <a:r>
              <a:rPr lang="en-US" sz="2800" dirty="0">
                <a:latin typeface="Arial" pitchFamily="34" charset="0"/>
                <a:cs typeface="Arial" pitchFamily="34" charset="0"/>
              </a:rPr>
              <a:t> </a:t>
            </a:r>
            <a:r>
              <a:rPr lang="en-US" sz="2800" dirty="0" err="1">
                <a:latin typeface="Arial" pitchFamily="34" charset="0"/>
                <a:cs typeface="Arial" pitchFamily="34" charset="0"/>
              </a:rPr>
              <a:t>và</a:t>
            </a:r>
            <a:r>
              <a:rPr lang="en-US" sz="2800" dirty="0">
                <a:latin typeface="Arial" pitchFamily="34" charset="0"/>
                <a:cs typeface="Arial" pitchFamily="34" charset="0"/>
              </a:rPr>
              <a:t> </a:t>
            </a:r>
            <a:r>
              <a:rPr lang="en-US" sz="2800" dirty="0" err="1">
                <a:latin typeface="Arial" pitchFamily="34" charset="0"/>
                <a:cs typeface="Arial" pitchFamily="34" charset="0"/>
              </a:rPr>
              <a:t>sử</a:t>
            </a:r>
            <a:r>
              <a:rPr lang="en-US" sz="2800" dirty="0">
                <a:latin typeface="Arial" pitchFamily="34" charset="0"/>
                <a:cs typeface="Arial" pitchFamily="34" charset="0"/>
              </a:rPr>
              <a:t> </a:t>
            </a:r>
            <a:r>
              <a:rPr lang="en-US" sz="2800" dirty="0" err="1">
                <a:latin typeface="Arial" pitchFamily="34" charset="0"/>
                <a:cs typeface="Arial" pitchFamily="34" charset="0"/>
              </a:rPr>
              <a:t>dụng</a:t>
            </a:r>
            <a:r>
              <a:rPr lang="en-US" sz="2800" dirty="0">
                <a:latin typeface="Arial" pitchFamily="34" charset="0"/>
                <a:cs typeface="Arial" pitchFamily="34" charset="0"/>
              </a:rPr>
              <a:t> </a:t>
            </a:r>
            <a:r>
              <a:rPr lang="en-US" sz="2800" dirty="0" err="1">
                <a:latin typeface="Arial" pitchFamily="34" charset="0"/>
                <a:cs typeface="Arial" pitchFamily="34" charset="0"/>
              </a:rPr>
              <a:t>đất</a:t>
            </a:r>
            <a:r>
              <a:rPr lang="en-US" sz="2800" dirty="0">
                <a:latin typeface="Arial" pitchFamily="34" charset="0"/>
                <a:cs typeface="Arial" pitchFamily="34" charset="0"/>
              </a:rPr>
              <a:t> </a:t>
            </a:r>
            <a:r>
              <a:rPr lang="en-US" sz="2800" dirty="0" err="1">
                <a:latin typeface="Arial" pitchFamily="34" charset="0"/>
                <a:cs typeface="Arial" pitchFamily="34" charset="0"/>
              </a:rPr>
              <a:t>đai</a:t>
            </a:r>
            <a:r>
              <a:rPr lang="en-US" sz="2800" dirty="0">
                <a:latin typeface="Arial" pitchFamily="34" charset="0"/>
                <a:cs typeface="Arial" pitchFamily="34" charset="0"/>
              </a:rPr>
              <a:t>.</a:t>
            </a:r>
          </a:p>
        </p:txBody>
      </p: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802120" cy="806700"/>
          </a:xfrm>
        </p:spPr>
        <p:txBody>
          <a:bodyPr/>
          <a:lstStyle/>
          <a:p>
            <a:r>
              <a:rPr lang="en-US" dirty="0"/>
              <a:t>2.2.2. </a:t>
            </a:r>
            <a:r>
              <a:rPr lang="en-US" dirty="0" err="1"/>
              <a:t>Các</a:t>
            </a:r>
            <a:r>
              <a:rPr lang="en-US" dirty="0"/>
              <a:t> </a:t>
            </a:r>
            <a:r>
              <a:rPr lang="en-US" dirty="0" err="1"/>
              <a:t>ngành</a:t>
            </a:r>
            <a:r>
              <a:rPr lang="en-US" dirty="0"/>
              <a:t> </a:t>
            </a:r>
            <a:r>
              <a:rPr lang="en-US" dirty="0" err="1"/>
              <a:t>luật</a:t>
            </a:r>
            <a:r>
              <a:rPr lang="en-US" dirty="0"/>
              <a:t> </a:t>
            </a:r>
            <a:r>
              <a:rPr lang="en-US" dirty="0" err="1"/>
              <a:t>trong</a:t>
            </a:r>
            <a:r>
              <a:rPr lang="en-US" dirty="0"/>
              <a:t> </a:t>
            </a:r>
            <a:r>
              <a:rPr lang="en-US" dirty="0" err="1"/>
              <a:t>hệ</a:t>
            </a:r>
            <a:r>
              <a:rPr lang="en-US" dirty="0"/>
              <a:t> </a:t>
            </a:r>
            <a:r>
              <a:rPr lang="en-US" dirty="0" err="1"/>
              <a:t>thống</a:t>
            </a:r>
            <a:r>
              <a:rPr lang="en-US" dirty="0"/>
              <a:t> PL </a:t>
            </a:r>
            <a:r>
              <a:rPr lang="en-US" dirty="0" smtClean="0"/>
              <a:t>VN</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39</a:t>
            </a:fld>
            <a:endParaRPr/>
          </a:p>
        </p:txBody>
      </p:sp>
      <p:sp>
        <p:nvSpPr>
          <p:cNvPr id="5" name="Rounded Rectangle 4"/>
          <p:cNvSpPr/>
          <p:nvPr/>
        </p:nvSpPr>
        <p:spPr>
          <a:xfrm>
            <a:off x="3039536" y="1599906"/>
            <a:ext cx="2754840" cy="482894"/>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600" dirty="0">
                <a:latin typeface="Arial" pitchFamily="34" charset="0"/>
                <a:cs typeface="Arial" pitchFamily="34" charset="0"/>
              </a:rPr>
              <a:t>BL </a:t>
            </a:r>
            <a:r>
              <a:rPr lang="en-US" sz="2600" dirty="0" err="1">
                <a:latin typeface="Arial" pitchFamily="34" charset="0"/>
                <a:cs typeface="Arial" pitchFamily="34" charset="0"/>
              </a:rPr>
              <a:t>Dân</a:t>
            </a:r>
            <a:r>
              <a:rPr lang="en-US" sz="2600" dirty="0">
                <a:latin typeface="Arial" pitchFamily="34" charset="0"/>
                <a:cs typeface="Arial" pitchFamily="34" charset="0"/>
              </a:rPr>
              <a:t> </a:t>
            </a:r>
            <a:r>
              <a:rPr lang="en-US" sz="2600" dirty="0" err="1">
                <a:latin typeface="Arial" pitchFamily="34" charset="0"/>
                <a:cs typeface="Arial" pitchFamily="34" charset="0"/>
              </a:rPr>
              <a:t>sự</a:t>
            </a:r>
            <a:r>
              <a:rPr lang="en-US" sz="2600" dirty="0">
                <a:latin typeface="Arial" pitchFamily="34" charset="0"/>
                <a:cs typeface="Arial" pitchFamily="34" charset="0"/>
              </a:rPr>
              <a:t> 2015</a:t>
            </a:r>
            <a:endParaRPr lang="en-US" sz="2600" b="1" dirty="0">
              <a:latin typeface="Arial" pitchFamily="34" charset="0"/>
              <a:cs typeface="Arial" pitchFamily="34" charset="0"/>
            </a:endParaRPr>
          </a:p>
        </p:txBody>
      </p:sp>
      <p:sp>
        <p:nvSpPr>
          <p:cNvPr id="6" name="Rounded Rectangle 5"/>
          <p:cNvSpPr/>
          <p:nvPr/>
        </p:nvSpPr>
        <p:spPr>
          <a:xfrm>
            <a:off x="5877719" y="1599906"/>
            <a:ext cx="3041650" cy="48289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600" dirty="0" err="1">
                <a:latin typeface="Arial" pitchFamily="34" charset="0"/>
                <a:cs typeface="Arial" pitchFamily="34" charset="0"/>
              </a:rPr>
              <a:t>Luật</a:t>
            </a:r>
            <a:r>
              <a:rPr lang="en-US" sz="2600" dirty="0">
                <a:latin typeface="Arial" pitchFamily="34" charset="0"/>
                <a:cs typeface="Arial" pitchFamily="34" charset="0"/>
              </a:rPr>
              <a:t> </a:t>
            </a:r>
            <a:r>
              <a:rPr lang="en-US" sz="2600" dirty="0" err="1">
                <a:latin typeface="Arial" pitchFamily="34" charset="0"/>
                <a:cs typeface="Arial" pitchFamily="34" charset="0"/>
              </a:rPr>
              <a:t>Đất</a:t>
            </a:r>
            <a:r>
              <a:rPr lang="en-US" sz="2600" dirty="0">
                <a:latin typeface="Arial" pitchFamily="34" charset="0"/>
                <a:cs typeface="Arial" pitchFamily="34" charset="0"/>
              </a:rPr>
              <a:t> </a:t>
            </a:r>
            <a:r>
              <a:rPr lang="en-US" sz="2600" dirty="0" err="1">
                <a:latin typeface="Arial" pitchFamily="34" charset="0"/>
                <a:cs typeface="Arial" pitchFamily="34" charset="0"/>
              </a:rPr>
              <a:t>đai</a:t>
            </a:r>
            <a:r>
              <a:rPr lang="en-US" sz="2600" dirty="0">
                <a:latin typeface="Arial" pitchFamily="34" charset="0"/>
                <a:cs typeface="Arial" pitchFamily="34" charset="0"/>
              </a:rPr>
              <a:t> 2013</a:t>
            </a:r>
            <a:endParaRPr lang="en-US" sz="2600" b="1" dirty="0">
              <a:latin typeface="Arial" pitchFamily="34" charset="0"/>
              <a:cs typeface="Arial" pitchFamily="34" charset="0"/>
            </a:endParaRPr>
          </a:p>
        </p:txBody>
      </p:sp>
      <p:sp>
        <p:nvSpPr>
          <p:cNvPr id="7" name="Rounded Rectangle 6"/>
          <p:cNvSpPr/>
          <p:nvPr/>
        </p:nvSpPr>
        <p:spPr>
          <a:xfrm>
            <a:off x="5382420" y="2296503"/>
            <a:ext cx="3741737" cy="568740"/>
          </a:xfrm>
          <a:prstGeom prst="roundRect">
            <a:avLst/>
          </a:prstGeom>
          <a:solidFill>
            <a:srgbClr val="FF99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err="1">
                <a:latin typeface="Arial" pitchFamily="34" charset="0"/>
                <a:cs typeface="Arial" pitchFamily="34" charset="0"/>
              </a:rPr>
              <a:t>Luật</a:t>
            </a:r>
            <a:r>
              <a:rPr lang="en-US" sz="2400" dirty="0">
                <a:latin typeface="Arial" pitchFamily="34" charset="0"/>
                <a:cs typeface="Arial" pitchFamily="34" charset="0"/>
              </a:rPr>
              <a:t> </a:t>
            </a:r>
            <a:r>
              <a:rPr lang="en-US" sz="2400" dirty="0" err="1">
                <a:latin typeface="Arial" pitchFamily="34" charset="0"/>
                <a:cs typeface="Arial" pitchFamily="34" charset="0"/>
              </a:rPr>
              <a:t>Doanh</a:t>
            </a:r>
            <a:r>
              <a:rPr lang="en-US" sz="2400" dirty="0">
                <a:latin typeface="Arial" pitchFamily="34" charset="0"/>
                <a:cs typeface="Arial" pitchFamily="34" charset="0"/>
              </a:rPr>
              <a:t> </a:t>
            </a:r>
            <a:r>
              <a:rPr lang="en-US" sz="2400" dirty="0" err="1">
                <a:latin typeface="Arial" pitchFamily="34" charset="0"/>
                <a:cs typeface="Arial" pitchFamily="34" charset="0"/>
              </a:rPr>
              <a:t>nghiệp</a:t>
            </a:r>
            <a:r>
              <a:rPr lang="en-US" sz="2400" dirty="0">
                <a:latin typeface="Arial" pitchFamily="34" charset="0"/>
                <a:cs typeface="Arial" pitchFamily="34" charset="0"/>
              </a:rPr>
              <a:t> 2014</a:t>
            </a:r>
            <a:endParaRPr lang="en-US" sz="2400" b="1" dirty="0">
              <a:latin typeface="Arial" pitchFamily="34" charset="0"/>
              <a:cs typeface="Arial" pitchFamily="34" charset="0"/>
            </a:endParaRPr>
          </a:p>
        </p:txBody>
      </p:sp>
      <p:sp>
        <p:nvSpPr>
          <p:cNvPr id="8" name="Rounded Rectangle 7"/>
          <p:cNvSpPr/>
          <p:nvPr/>
        </p:nvSpPr>
        <p:spPr>
          <a:xfrm>
            <a:off x="100013" y="1599906"/>
            <a:ext cx="2869930" cy="482894"/>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600" dirty="0" err="1" smtClean="0">
                <a:latin typeface="Arial" pitchFamily="34" charset="0"/>
                <a:cs typeface="Arial" pitchFamily="34" charset="0"/>
              </a:rPr>
              <a:t>BLHình</a:t>
            </a:r>
            <a:r>
              <a:rPr lang="en-US" sz="2600" dirty="0" smtClean="0">
                <a:latin typeface="Arial" pitchFamily="34" charset="0"/>
                <a:cs typeface="Arial" pitchFamily="34" charset="0"/>
              </a:rPr>
              <a:t> </a:t>
            </a:r>
            <a:r>
              <a:rPr lang="en-US" sz="2600" dirty="0" err="1" smtClean="0">
                <a:latin typeface="Arial" pitchFamily="34" charset="0"/>
                <a:cs typeface="Arial" pitchFamily="34" charset="0"/>
              </a:rPr>
              <a:t>sự</a:t>
            </a:r>
            <a:r>
              <a:rPr lang="en-US" sz="2600" dirty="0" smtClean="0">
                <a:latin typeface="Arial" pitchFamily="34" charset="0"/>
                <a:cs typeface="Arial" pitchFamily="34" charset="0"/>
              </a:rPr>
              <a:t> 2017</a:t>
            </a:r>
            <a:endParaRPr lang="en-US" sz="2600" b="1" dirty="0">
              <a:latin typeface="Arial" pitchFamily="34" charset="0"/>
              <a:cs typeface="Arial" pitchFamily="34" charset="0"/>
            </a:endParaRPr>
          </a:p>
        </p:txBody>
      </p:sp>
      <p:sp>
        <p:nvSpPr>
          <p:cNvPr id="9" name="Rounded Rectangle 8"/>
          <p:cNvSpPr/>
          <p:nvPr/>
        </p:nvSpPr>
        <p:spPr>
          <a:xfrm>
            <a:off x="111920" y="2240941"/>
            <a:ext cx="2413000" cy="638154"/>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a:latin typeface="Arial" pitchFamily="34" charset="0"/>
                <a:cs typeface="Arial" pitchFamily="34" charset="0"/>
              </a:rPr>
              <a:t>BL </a:t>
            </a:r>
            <a:r>
              <a:rPr lang="en-US" sz="2400" dirty="0" err="1">
                <a:latin typeface="Arial" pitchFamily="34" charset="0"/>
                <a:cs typeface="Arial" pitchFamily="34" charset="0"/>
              </a:rPr>
              <a:t>Tố</a:t>
            </a:r>
            <a:r>
              <a:rPr lang="en-US" sz="2400" dirty="0">
                <a:latin typeface="Arial" pitchFamily="34" charset="0"/>
                <a:cs typeface="Arial" pitchFamily="34" charset="0"/>
              </a:rPr>
              <a:t> </a:t>
            </a:r>
            <a:r>
              <a:rPr lang="en-US" sz="2400" dirty="0" err="1">
                <a:latin typeface="Arial" pitchFamily="34" charset="0"/>
                <a:cs typeface="Arial" pitchFamily="34" charset="0"/>
              </a:rPr>
              <a:t>tụng</a:t>
            </a:r>
            <a:r>
              <a:rPr lang="en-US" sz="2400" dirty="0">
                <a:latin typeface="Arial" pitchFamily="34" charset="0"/>
                <a:cs typeface="Arial" pitchFamily="34" charset="0"/>
              </a:rPr>
              <a:t> </a:t>
            </a:r>
          </a:p>
          <a:p>
            <a:pPr algn="ctr" fontAlgn="auto">
              <a:spcBef>
                <a:spcPts val="0"/>
              </a:spcBef>
              <a:spcAft>
                <a:spcPts val="0"/>
              </a:spcAft>
              <a:defRPr/>
            </a:pPr>
            <a:r>
              <a:rPr lang="en-US" sz="2400" dirty="0">
                <a:latin typeface="Arial" pitchFamily="34" charset="0"/>
                <a:cs typeface="Arial" pitchFamily="34" charset="0"/>
              </a:rPr>
              <a:t>HS 2017</a:t>
            </a:r>
            <a:endParaRPr lang="en-US" sz="2400" b="1" dirty="0">
              <a:latin typeface="Arial" pitchFamily="34" charset="0"/>
              <a:cs typeface="Arial" pitchFamily="34" charset="0"/>
            </a:endParaRPr>
          </a:p>
        </p:txBody>
      </p:sp>
      <p:sp>
        <p:nvSpPr>
          <p:cNvPr id="10" name="Rounded Rectangle 9"/>
          <p:cNvSpPr/>
          <p:nvPr/>
        </p:nvSpPr>
        <p:spPr>
          <a:xfrm>
            <a:off x="2615407" y="2225066"/>
            <a:ext cx="2660650" cy="638154"/>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a:latin typeface="Arial" pitchFamily="34" charset="0"/>
                <a:cs typeface="Arial" pitchFamily="34" charset="0"/>
              </a:rPr>
              <a:t>BL </a:t>
            </a:r>
            <a:r>
              <a:rPr lang="en-US" sz="2400" dirty="0" err="1">
                <a:latin typeface="Arial" pitchFamily="34" charset="0"/>
                <a:cs typeface="Arial" pitchFamily="34" charset="0"/>
              </a:rPr>
              <a:t>Tố</a:t>
            </a:r>
            <a:r>
              <a:rPr lang="en-US" sz="2400" dirty="0">
                <a:latin typeface="Arial" pitchFamily="34" charset="0"/>
                <a:cs typeface="Arial" pitchFamily="34" charset="0"/>
              </a:rPr>
              <a:t> </a:t>
            </a:r>
            <a:r>
              <a:rPr lang="en-US" sz="2400" dirty="0" err="1">
                <a:latin typeface="Arial" pitchFamily="34" charset="0"/>
                <a:cs typeface="Arial" pitchFamily="34" charset="0"/>
              </a:rPr>
              <a:t>tụng</a:t>
            </a:r>
            <a:r>
              <a:rPr lang="en-US" sz="2400" dirty="0">
                <a:latin typeface="Arial" pitchFamily="34" charset="0"/>
                <a:cs typeface="Arial" pitchFamily="34" charset="0"/>
              </a:rPr>
              <a:t> DS 2015</a:t>
            </a:r>
            <a:endParaRPr lang="en-US" sz="2400" b="1" dirty="0">
              <a:latin typeface="Arial" pitchFamily="34" charset="0"/>
              <a:cs typeface="Arial" pitchFamily="34" charset="0"/>
            </a:endParaRPr>
          </a:p>
        </p:txBody>
      </p:sp>
      <p:sp>
        <p:nvSpPr>
          <p:cNvPr id="11" name="Rounded Rectangle 10"/>
          <p:cNvSpPr/>
          <p:nvPr/>
        </p:nvSpPr>
        <p:spPr>
          <a:xfrm>
            <a:off x="2363788" y="976018"/>
            <a:ext cx="3937000" cy="527316"/>
          </a:xfrm>
          <a:prstGeom prst="roundRect">
            <a:avLst/>
          </a:prstGeom>
          <a:solidFill>
            <a:srgbClr val="FF0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a:latin typeface="Arial" pitchFamily="34" charset="0"/>
                <a:cs typeface="Arial" pitchFamily="34" charset="0"/>
              </a:rPr>
              <a:t>Hiến</a:t>
            </a:r>
            <a:r>
              <a:rPr lang="en-US" sz="3200" b="1" dirty="0">
                <a:latin typeface="Arial" pitchFamily="34" charset="0"/>
                <a:cs typeface="Arial" pitchFamily="34" charset="0"/>
              </a:rPr>
              <a:t> </a:t>
            </a:r>
            <a:r>
              <a:rPr lang="en-US" sz="3200" b="1" dirty="0" err="1">
                <a:latin typeface="Arial" pitchFamily="34" charset="0"/>
                <a:cs typeface="Arial" pitchFamily="34" charset="0"/>
              </a:rPr>
              <a:t>pháp</a:t>
            </a:r>
            <a:r>
              <a:rPr lang="en-US" sz="3200" b="1" dirty="0">
                <a:latin typeface="Arial" pitchFamily="34" charset="0"/>
                <a:cs typeface="Arial" pitchFamily="34" charset="0"/>
              </a:rPr>
              <a:t> 2013</a:t>
            </a:r>
          </a:p>
        </p:txBody>
      </p:sp>
      <p:sp>
        <p:nvSpPr>
          <p:cNvPr id="12" name="Rounded Rectangle 11"/>
          <p:cNvSpPr/>
          <p:nvPr/>
        </p:nvSpPr>
        <p:spPr>
          <a:xfrm>
            <a:off x="5095876" y="3022306"/>
            <a:ext cx="3740150" cy="512762"/>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BL Lao </a:t>
            </a:r>
            <a:r>
              <a:rPr lang="en-US" sz="3200" dirty="0" err="1">
                <a:latin typeface="Arial" pitchFamily="34" charset="0"/>
                <a:cs typeface="Arial" pitchFamily="34" charset="0"/>
              </a:rPr>
              <a:t>động</a:t>
            </a:r>
            <a:r>
              <a:rPr lang="en-US" sz="3200" dirty="0">
                <a:latin typeface="Arial" pitchFamily="34" charset="0"/>
                <a:cs typeface="Arial" pitchFamily="34" charset="0"/>
              </a:rPr>
              <a:t> 2012</a:t>
            </a:r>
            <a:endParaRPr lang="en-US" sz="3200" b="1" dirty="0">
              <a:latin typeface="Arial" pitchFamily="34" charset="0"/>
              <a:cs typeface="Arial" pitchFamily="34" charset="0"/>
            </a:endParaRPr>
          </a:p>
        </p:txBody>
      </p:sp>
      <p:sp>
        <p:nvSpPr>
          <p:cNvPr id="13" name="Rounded Rectangle 12"/>
          <p:cNvSpPr/>
          <p:nvPr/>
        </p:nvSpPr>
        <p:spPr>
          <a:xfrm>
            <a:off x="536576" y="3692230"/>
            <a:ext cx="7081838" cy="422077"/>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err="1">
                <a:latin typeface="Arial" pitchFamily="34" charset="0"/>
                <a:cs typeface="Arial" pitchFamily="34" charset="0"/>
              </a:rPr>
              <a:t>Lệnh</a:t>
            </a:r>
            <a:r>
              <a:rPr lang="en-US" sz="3200" dirty="0">
                <a:latin typeface="Arial" pitchFamily="34" charset="0"/>
                <a:cs typeface="Arial" pitchFamily="34" charset="0"/>
              </a:rPr>
              <a:t>, </a:t>
            </a:r>
            <a:r>
              <a:rPr lang="en-US" sz="3200" dirty="0" err="1">
                <a:latin typeface="Arial" pitchFamily="34" charset="0"/>
                <a:cs typeface="Arial" pitchFamily="34" charset="0"/>
              </a:rPr>
              <a:t>Quyết</a:t>
            </a:r>
            <a:r>
              <a:rPr lang="en-US" sz="3200" dirty="0">
                <a:latin typeface="Arial" pitchFamily="34" charset="0"/>
                <a:cs typeface="Arial" pitchFamily="34" charset="0"/>
              </a:rPr>
              <a:t> </a:t>
            </a:r>
            <a:r>
              <a:rPr lang="en-US" sz="3200" dirty="0" err="1">
                <a:latin typeface="Arial" pitchFamily="34" charset="0"/>
                <a:cs typeface="Arial" pitchFamily="34" charset="0"/>
              </a:rPr>
              <a:t>định</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Chủ</a:t>
            </a:r>
            <a:r>
              <a:rPr lang="en-US" sz="3200" dirty="0">
                <a:latin typeface="Arial" pitchFamily="34" charset="0"/>
                <a:cs typeface="Arial" pitchFamily="34" charset="0"/>
              </a:rPr>
              <a:t> </a:t>
            </a:r>
            <a:r>
              <a:rPr lang="en-US" sz="3200" dirty="0" err="1">
                <a:latin typeface="Arial" pitchFamily="34" charset="0"/>
                <a:cs typeface="Arial" pitchFamily="34" charset="0"/>
              </a:rPr>
              <a:t>tịch</a:t>
            </a:r>
            <a:r>
              <a:rPr lang="en-US" sz="3200" dirty="0">
                <a:latin typeface="Arial" pitchFamily="34" charset="0"/>
                <a:cs typeface="Arial" pitchFamily="34" charset="0"/>
              </a:rPr>
              <a:t> </a:t>
            </a:r>
            <a:r>
              <a:rPr lang="en-US" sz="3200" dirty="0" err="1">
                <a:latin typeface="Arial" pitchFamily="34" charset="0"/>
                <a:cs typeface="Arial" pitchFamily="34" charset="0"/>
              </a:rPr>
              <a:t>nước</a:t>
            </a:r>
            <a:endParaRPr lang="en-US" sz="3200" b="1" dirty="0">
              <a:latin typeface="Arial" pitchFamily="34" charset="0"/>
              <a:cs typeface="Arial" pitchFamily="34" charset="0"/>
            </a:endParaRPr>
          </a:p>
        </p:txBody>
      </p:sp>
      <p:sp>
        <p:nvSpPr>
          <p:cNvPr id="14" name="Rounded Rectangle 13"/>
          <p:cNvSpPr/>
          <p:nvPr/>
        </p:nvSpPr>
        <p:spPr>
          <a:xfrm>
            <a:off x="103983" y="4233076"/>
            <a:ext cx="4805363" cy="512762"/>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err="1">
                <a:latin typeface="Arial" pitchFamily="34" charset="0"/>
                <a:cs typeface="Arial" pitchFamily="34" charset="0"/>
              </a:rPr>
              <a:t>Nghị</a:t>
            </a:r>
            <a:r>
              <a:rPr lang="en-US" sz="2400" dirty="0">
                <a:latin typeface="Arial" pitchFamily="34" charset="0"/>
                <a:cs typeface="Arial" pitchFamily="34" charset="0"/>
              </a:rPr>
              <a:t> </a:t>
            </a:r>
            <a:r>
              <a:rPr lang="en-US" sz="2400" dirty="0" err="1">
                <a:latin typeface="Arial" pitchFamily="34" charset="0"/>
                <a:cs typeface="Arial" pitchFamily="34" charset="0"/>
              </a:rPr>
              <a:t>định</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a:t>
            </a:r>
            <a:r>
              <a:rPr lang="en-US" sz="2400" dirty="0" err="1">
                <a:latin typeface="Arial" pitchFamily="34" charset="0"/>
                <a:cs typeface="Arial" pitchFamily="34" charset="0"/>
              </a:rPr>
              <a:t>Chính</a:t>
            </a:r>
            <a:r>
              <a:rPr lang="en-US" sz="2400" dirty="0">
                <a:latin typeface="Arial" pitchFamily="34" charset="0"/>
                <a:cs typeface="Arial" pitchFamily="34" charset="0"/>
              </a:rPr>
              <a:t> </a:t>
            </a:r>
            <a:r>
              <a:rPr lang="en-US" sz="2400" dirty="0" err="1">
                <a:latin typeface="Arial" pitchFamily="34" charset="0"/>
                <a:cs typeface="Arial" pitchFamily="34" charset="0"/>
              </a:rPr>
              <a:t>phủ</a:t>
            </a:r>
            <a:endParaRPr lang="en-US" sz="2400" b="1" dirty="0">
              <a:latin typeface="Arial" pitchFamily="34" charset="0"/>
              <a:cs typeface="Arial" pitchFamily="34" charset="0"/>
            </a:endParaRPr>
          </a:p>
        </p:txBody>
      </p:sp>
      <p:sp>
        <p:nvSpPr>
          <p:cNvPr id="15" name="Rounded Rectangle 14"/>
          <p:cNvSpPr/>
          <p:nvPr/>
        </p:nvSpPr>
        <p:spPr>
          <a:xfrm>
            <a:off x="4991897" y="4166252"/>
            <a:ext cx="4132260" cy="59561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400" dirty="0" err="1">
                <a:latin typeface="Arial" pitchFamily="34" charset="0"/>
                <a:cs typeface="Arial" pitchFamily="34" charset="0"/>
              </a:rPr>
              <a:t>Pháp</a:t>
            </a:r>
            <a:r>
              <a:rPr lang="en-US" sz="2400" dirty="0">
                <a:latin typeface="Arial" pitchFamily="34" charset="0"/>
                <a:cs typeface="Arial" pitchFamily="34" charset="0"/>
              </a:rPr>
              <a:t> </a:t>
            </a:r>
            <a:r>
              <a:rPr lang="en-US" sz="2400" dirty="0" err="1">
                <a:latin typeface="Arial" pitchFamily="34" charset="0"/>
                <a:cs typeface="Arial" pitchFamily="34" charset="0"/>
              </a:rPr>
              <a:t>lệnh</a:t>
            </a:r>
            <a:r>
              <a:rPr lang="en-US" sz="2400" dirty="0">
                <a:latin typeface="Arial" pitchFamily="34" charset="0"/>
                <a:cs typeface="Arial" pitchFamily="34" charset="0"/>
              </a:rPr>
              <a:t>, </a:t>
            </a:r>
            <a:r>
              <a:rPr lang="en-US" sz="2400" dirty="0" err="1">
                <a:latin typeface="Arial" pitchFamily="34" charset="0"/>
                <a:cs typeface="Arial" pitchFamily="34" charset="0"/>
              </a:rPr>
              <a:t>Nghị</a:t>
            </a:r>
            <a:r>
              <a:rPr lang="en-US" sz="2400" dirty="0">
                <a:latin typeface="Arial" pitchFamily="34" charset="0"/>
                <a:cs typeface="Arial" pitchFamily="34" charset="0"/>
              </a:rPr>
              <a:t> </a:t>
            </a:r>
            <a:r>
              <a:rPr lang="en-US" sz="2400" dirty="0" err="1">
                <a:latin typeface="Arial" pitchFamily="34" charset="0"/>
                <a:cs typeface="Arial" pitchFamily="34" charset="0"/>
              </a:rPr>
              <a:t>quyết</a:t>
            </a:r>
            <a:r>
              <a:rPr lang="en-US" sz="2400" dirty="0">
                <a:latin typeface="Arial" pitchFamily="34" charset="0"/>
                <a:cs typeface="Arial" pitchFamily="34" charset="0"/>
              </a:rPr>
              <a:t> </a:t>
            </a:r>
            <a:r>
              <a:rPr lang="en-US" sz="2400" dirty="0" err="1">
                <a:latin typeface="Arial" pitchFamily="34" charset="0"/>
                <a:cs typeface="Arial" pitchFamily="34" charset="0"/>
              </a:rPr>
              <a:t>của</a:t>
            </a:r>
            <a:r>
              <a:rPr lang="en-US" sz="2400" dirty="0">
                <a:latin typeface="Arial" pitchFamily="34" charset="0"/>
                <a:cs typeface="Arial" pitchFamily="34" charset="0"/>
              </a:rPr>
              <a:t> UB TV QH</a:t>
            </a:r>
            <a:endParaRPr lang="en-US" sz="2400" b="1" dirty="0">
              <a:latin typeface="Arial" pitchFamily="34" charset="0"/>
              <a:cs typeface="Arial" pitchFamily="34" charset="0"/>
            </a:endParaRPr>
          </a:p>
        </p:txBody>
      </p:sp>
      <p:sp>
        <p:nvSpPr>
          <p:cNvPr id="16" name="Rounded Rectangle 15"/>
          <p:cNvSpPr/>
          <p:nvPr/>
        </p:nvSpPr>
        <p:spPr>
          <a:xfrm>
            <a:off x="231776" y="3035006"/>
            <a:ext cx="4573587" cy="512762"/>
          </a:xfrm>
          <a:prstGeom prst="roundRect">
            <a:avLst/>
          </a:prstGeom>
          <a:solidFill>
            <a:srgbClr val="FFC00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dirty="0">
                <a:latin typeface="Arial" pitchFamily="34" charset="0"/>
                <a:cs typeface="Arial" pitchFamily="34" charset="0"/>
              </a:rPr>
              <a:t>NGHỊ QUYẾT </a:t>
            </a:r>
            <a:r>
              <a:rPr lang="en-US" sz="3200" dirty="0" err="1">
                <a:latin typeface="Arial" pitchFamily="34" charset="0"/>
                <a:cs typeface="Arial" pitchFamily="34" charset="0"/>
              </a:rPr>
              <a:t>của</a:t>
            </a:r>
            <a:r>
              <a:rPr lang="en-US" sz="3200" dirty="0">
                <a:latin typeface="Arial" pitchFamily="34" charset="0"/>
                <a:cs typeface="Arial" pitchFamily="34" charset="0"/>
              </a:rPr>
              <a:t> QH</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1000"/>
                                        <p:tgtEl>
                                          <p:spTgt spid="13"/>
                                        </p:tgtEl>
                                      </p:cBhvr>
                                    </p:animEffect>
                                    <p:anim calcmode="lin" valueType="num">
                                      <p:cBhvr>
                                        <p:cTn id="71" dur="1000" fill="hold"/>
                                        <p:tgtEl>
                                          <p:spTgt spid="13"/>
                                        </p:tgtEl>
                                        <p:attrNameLst>
                                          <p:attrName>ppt_x</p:attrName>
                                        </p:attrNameLst>
                                      </p:cBhvr>
                                      <p:tavLst>
                                        <p:tav tm="0">
                                          <p:val>
                                            <p:strVal val="#ppt_x"/>
                                          </p:val>
                                        </p:tav>
                                        <p:tav tm="100000">
                                          <p:val>
                                            <p:strVal val="#ppt_x"/>
                                          </p:val>
                                        </p:tav>
                                      </p:tavLst>
                                    </p:anim>
                                    <p:anim calcmode="lin" valueType="num">
                                      <p:cBhvr>
                                        <p:cTn id="7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anim calcmode="lin" valueType="num">
                                      <p:cBhvr>
                                        <p:cTn id="78" dur="1000" fill="hold"/>
                                        <p:tgtEl>
                                          <p:spTgt spid="14"/>
                                        </p:tgtEl>
                                        <p:attrNameLst>
                                          <p:attrName>ppt_x</p:attrName>
                                        </p:attrNameLst>
                                      </p:cBhvr>
                                      <p:tavLst>
                                        <p:tav tm="0">
                                          <p:val>
                                            <p:strVal val="#ppt_x"/>
                                          </p:val>
                                        </p:tav>
                                        <p:tav tm="100000">
                                          <p:val>
                                            <p:strVal val="#ppt_x"/>
                                          </p:val>
                                        </p:tav>
                                      </p:tavLst>
                                    </p:anim>
                                    <p:anim calcmode="lin" valueType="num">
                                      <p:cBhvr>
                                        <p:cTn id="7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fade">
                                      <p:cBhvr>
                                        <p:cTn id="84" dur="1000"/>
                                        <p:tgtEl>
                                          <p:spTgt spid="15"/>
                                        </p:tgtEl>
                                      </p:cBhvr>
                                    </p:animEffect>
                                    <p:anim calcmode="lin" valueType="num">
                                      <p:cBhvr>
                                        <p:cTn id="85" dur="1000" fill="hold"/>
                                        <p:tgtEl>
                                          <p:spTgt spid="15"/>
                                        </p:tgtEl>
                                        <p:attrNameLst>
                                          <p:attrName>ppt_x</p:attrName>
                                        </p:attrNameLst>
                                      </p:cBhvr>
                                      <p:tavLst>
                                        <p:tav tm="0">
                                          <p:val>
                                            <p:strVal val="#ppt_x"/>
                                          </p:val>
                                        </p:tav>
                                        <p:tav tm="100000">
                                          <p:val>
                                            <p:strVal val="#ppt_x"/>
                                          </p:val>
                                        </p:tav>
                                      </p:tavLst>
                                    </p:anim>
                                    <p:anim calcmode="lin" valueType="num">
                                      <p:cBhvr>
                                        <p:cTn id="8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852920" cy="806700"/>
          </a:xfrm>
        </p:spPr>
        <p:txBody>
          <a:bodyPr/>
          <a:lstStyle/>
          <a:p>
            <a:r>
              <a:rPr lang="vi-VN" dirty="0"/>
              <a:t>2.2.3. Hệ thống văn bản quy phạm pháp </a:t>
            </a:r>
            <a:r>
              <a:rPr lang="vi-VN" dirty="0" smtClean="0"/>
              <a:t>luật</a:t>
            </a:r>
            <a:endParaRPr lang="en-US" dirty="0"/>
          </a:p>
        </p:txBody>
      </p:sp>
      <p:sp>
        <p:nvSpPr>
          <p:cNvPr id="3" name="Text Placeholder 2">
            <a:extLst>
              <a:ext uri="{FF2B5EF4-FFF2-40B4-BE49-F238E27FC236}">
                <a16:creationId xmlns:a16="http://schemas.microsoft.com/office/drawing/2014/main" id="{F7694AC0-E19C-41C2-405F-0ED1907F8FA3}"/>
              </a:ext>
            </a:extLst>
          </p:cNvPr>
          <p:cNvSpPr>
            <a:spLocks noGrp="1"/>
          </p:cNvSpPr>
          <p:nvPr>
            <p:ph type="body" idx="1"/>
          </p:nvPr>
        </p:nvSpPr>
        <p:spPr>
          <a:xfrm>
            <a:off x="215901" y="1009650"/>
            <a:ext cx="7711440" cy="698500"/>
          </a:xfrm>
        </p:spPr>
        <p:txBody>
          <a:bodyPr/>
          <a:lstStyle/>
          <a:p>
            <a:pPr>
              <a:defRPr/>
            </a:pPr>
            <a:r>
              <a:rPr lang="vi-VN" b="1" dirty="0" smtClean="0"/>
              <a:t>2.2.3.1</a:t>
            </a:r>
            <a:r>
              <a:rPr lang="vi-VN" b="1" dirty="0"/>
              <a:t>. Khái niệm văn bản </a:t>
            </a:r>
            <a:r>
              <a:rPr lang="en-US" b="1" dirty="0"/>
              <a:t>QP </a:t>
            </a:r>
            <a:r>
              <a:rPr lang="vi-VN" b="1" dirty="0"/>
              <a:t>pháp luật</a:t>
            </a:r>
            <a:endParaRPr lang="en-US" dirty="0"/>
          </a:p>
          <a:p>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40</a:t>
            </a:fld>
            <a:endParaRPr/>
          </a:p>
        </p:txBody>
      </p:sp>
      <p:sp>
        <p:nvSpPr>
          <p:cNvPr id="5" name="Rounded Rectangle 4"/>
          <p:cNvSpPr/>
          <p:nvPr/>
        </p:nvSpPr>
        <p:spPr>
          <a:xfrm>
            <a:off x="107950" y="1549400"/>
            <a:ext cx="8910638" cy="2418963"/>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i="1" dirty="0" err="1">
                <a:latin typeface="Arial" pitchFamily="34" charset="0"/>
                <a:cs typeface="Arial" pitchFamily="34" charset="0"/>
              </a:rPr>
              <a:t>Văn</a:t>
            </a:r>
            <a:r>
              <a:rPr lang="en-US" sz="3200" i="1" dirty="0">
                <a:latin typeface="Arial" pitchFamily="34" charset="0"/>
                <a:cs typeface="Arial" pitchFamily="34" charset="0"/>
              </a:rPr>
              <a:t> </a:t>
            </a:r>
            <a:r>
              <a:rPr lang="en-US" sz="3200" i="1" dirty="0" err="1">
                <a:latin typeface="Arial" pitchFamily="34" charset="0"/>
                <a:cs typeface="Arial" pitchFamily="34" charset="0"/>
              </a:rPr>
              <a:t>bản</a:t>
            </a:r>
            <a:r>
              <a:rPr lang="en-US" sz="3200" i="1" dirty="0">
                <a:latin typeface="Arial" pitchFamily="34" charset="0"/>
                <a:cs typeface="Arial" pitchFamily="34" charset="0"/>
              </a:rPr>
              <a:t> </a:t>
            </a:r>
            <a:r>
              <a:rPr lang="en-US" sz="3200" i="1" dirty="0" err="1">
                <a:latin typeface="Arial" pitchFamily="34" charset="0"/>
                <a:cs typeface="Arial" pitchFamily="34" charset="0"/>
              </a:rPr>
              <a:t>quy</a:t>
            </a:r>
            <a:r>
              <a:rPr lang="en-US" sz="3200" i="1" dirty="0">
                <a:latin typeface="Arial" pitchFamily="34" charset="0"/>
                <a:cs typeface="Arial" pitchFamily="34" charset="0"/>
              </a:rPr>
              <a:t> </a:t>
            </a:r>
            <a:r>
              <a:rPr lang="en-US" sz="3200" i="1" dirty="0" err="1">
                <a:latin typeface="Arial" pitchFamily="34" charset="0"/>
                <a:cs typeface="Arial" pitchFamily="34" charset="0"/>
              </a:rPr>
              <a:t>phạm</a:t>
            </a:r>
            <a:r>
              <a:rPr lang="en-US" sz="3200" i="1" dirty="0">
                <a:latin typeface="Arial" pitchFamily="34" charset="0"/>
                <a:cs typeface="Arial" pitchFamily="34" charset="0"/>
              </a:rPr>
              <a:t> </a:t>
            </a:r>
            <a:r>
              <a:rPr lang="en-US" sz="3200" i="1" dirty="0" err="1">
                <a:latin typeface="Arial" pitchFamily="34" charset="0"/>
                <a:cs typeface="Arial" pitchFamily="34" charset="0"/>
              </a:rPr>
              <a:t>pháp</a:t>
            </a:r>
            <a:r>
              <a:rPr lang="en-US" sz="3200" i="1" dirty="0">
                <a:latin typeface="Arial" pitchFamily="34" charset="0"/>
                <a:cs typeface="Arial" pitchFamily="34" charset="0"/>
              </a:rPr>
              <a:t> </a:t>
            </a:r>
            <a:r>
              <a:rPr lang="en-US" sz="3200" i="1" dirty="0" err="1">
                <a:latin typeface="Arial" pitchFamily="34" charset="0"/>
                <a:cs typeface="Arial" pitchFamily="34" charset="0"/>
              </a:rPr>
              <a:t>luật</a:t>
            </a:r>
            <a:r>
              <a:rPr lang="en-US" sz="3200" i="1" dirty="0">
                <a:latin typeface="Arial" pitchFamily="34" charset="0"/>
                <a:cs typeface="Arial" pitchFamily="34" charset="0"/>
              </a:rPr>
              <a:t> </a:t>
            </a:r>
            <a:r>
              <a:rPr lang="en-US" sz="3200" i="1" dirty="0" err="1">
                <a:latin typeface="Arial" pitchFamily="34" charset="0"/>
                <a:cs typeface="Arial" pitchFamily="34" charset="0"/>
              </a:rPr>
              <a:t>là</a:t>
            </a:r>
            <a:r>
              <a:rPr lang="en-US" sz="3200" i="1" dirty="0">
                <a:latin typeface="Arial" pitchFamily="34" charset="0"/>
                <a:cs typeface="Arial" pitchFamily="34" charset="0"/>
              </a:rPr>
              <a:t> </a:t>
            </a:r>
            <a:r>
              <a:rPr lang="en-US" sz="3200" i="1" dirty="0" err="1">
                <a:latin typeface="Arial" pitchFamily="34" charset="0"/>
                <a:cs typeface="Arial" pitchFamily="34" charset="0"/>
              </a:rPr>
              <a:t>văn</a:t>
            </a:r>
            <a:r>
              <a:rPr lang="en-US" sz="3200" i="1" dirty="0">
                <a:latin typeface="Arial" pitchFamily="34" charset="0"/>
                <a:cs typeface="Arial" pitchFamily="34" charset="0"/>
              </a:rPr>
              <a:t> </a:t>
            </a:r>
            <a:r>
              <a:rPr lang="en-US" sz="3200" i="1" dirty="0" err="1">
                <a:latin typeface="Arial" pitchFamily="34" charset="0"/>
                <a:cs typeface="Arial" pitchFamily="34" charset="0"/>
              </a:rPr>
              <a:t>bản</a:t>
            </a:r>
            <a:r>
              <a:rPr lang="en-US" sz="3200" i="1" dirty="0">
                <a:latin typeface="Arial" pitchFamily="34" charset="0"/>
                <a:cs typeface="Arial" pitchFamily="34" charset="0"/>
              </a:rPr>
              <a:t> do </a:t>
            </a:r>
            <a:r>
              <a:rPr lang="en-US" sz="3200" i="1" dirty="0" err="1">
                <a:solidFill>
                  <a:srgbClr val="FF0000"/>
                </a:solidFill>
                <a:latin typeface="Arial" pitchFamily="34" charset="0"/>
                <a:cs typeface="Arial" pitchFamily="34" charset="0"/>
              </a:rPr>
              <a:t>cơ</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quan</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nhà</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nước</a:t>
            </a:r>
            <a:r>
              <a:rPr lang="en-US" sz="3200" i="1" dirty="0">
                <a:latin typeface="Arial" pitchFamily="34" charset="0"/>
                <a:cs typeface="Arial" pitchFamily="34" charset="0"/>
              </a:rPr>
              <a:t> </a:t>
            </a:r>
            <a:r>
              <a:rPr lang="en-US" sz="3200" i="1" dirty="0" err="1">
                <a:solidFill>
                  <a:srgbClr val="00B050"/>
                </a:solidFill>
                <a:latin typeface="Arial" pitchFamily="34" charset="0"/>
                <a:cs typeface="Arial" pitchFamily="34" charset="0"/>
              </a:rPr>
              <a:t>có</a:t>
            </a:r>
            <a:r>
              <a:rPr lang="en-US" sz="3200" i="1" dirty="0">
                <a:solidFill>
                  <a:srgbClr val="00B050"/>
                </a:solidFill>
                <a:latin typeface="Arial" pitchFamily="34" charset="0"/>
                <a:cs typeface="Arial" pitchFamily="34" charset="0"/>
              </a:rPr>
              <a:t> </a:t>
            </a:r>
            <a:r>
              <a:rPr lang="en-US" sz="3200" i="1" dirty="0" err="1">
                <a:solidFill>
                  <a:srgbClr val="00B050"/>
                </a:solidFill>
                <a:latin typeface="Arial" pitchFamily="34" charset="0"/>
                <a:cs typeface="Arial" pitchFamily="34" charset="0"/>
              </a:rPr>
              <a:t>thẩm</a:t>
            </a:r>
            <a:r>
              <a:rPr lang="en-US" sz="3200" i="1" dirty="0">
                <a:solidFill>
                  <a:srgbClr val="00B050"/>
                </a:solidFill>
                <a:latin typeface="Arial" pitchFamily="34" charset="0"/>
                <a:cs typeface="Arial" pitchFamily="34" charset="0"/>
              </a:rPr>
              <a:t> </a:t>
            </a:r>
            <a:r>
              <a:rPr lang="en-US" sz="3200" i="1" dirty="0" err="1">
                <a:solidFill>
                  <a:srgbClr val="00B050"/>
                </a:solidFill>
                <a:latin typeface="Arial" pitchFamily="34" charset="0"/>
                <a:cs typeface="Arial" pitchFamily="34" charset="0"/>
              </a:rPr>
              <a:t>quyền</a:t>
            </a:r>
            <a:r>
              <a:rPr lang="en-US" sz="3200" i="1" dirty="0">
                <a:solidFill>
                  <a:srgbClr val="00B050"/>
                </a:solidFill>
                <a:latin typeface="Arial" pitchFamily="34" charset="0"/>
                <a:cs typeface="Arial" pitchFamily="34" charset="0"/>
              </a:rPr>
              <a:t> </a:t>
            </a:r>
            <a:r>
              <a:rPr lang="en-US" sz="3200" i="1" dirty="0">
                <a:solidFill>
                  <a:srgbClr val="FF0000"/>
                </a:solidFill>
                <a:latin typeface="Arial" pitchFamily="34" charset="0"/>
                <a:cs typeface="Arial" pitchFamily="34" charset="0"/>
              </a:rPr>
              <a:t>ban </a:t>
            </a:r>
            <a:r>
              <a:rPr lang="en-US" sz="3200" i="1" dirty="0" err="1">
                <a:solidFill>
                  <a:srgbClr val="FF0000"/>
                </a:solidFill>
                <a:latin typeface="Arial" pitchFamily="34" charset="0"/>
                <a:cs typeface="Arial" pitchFamily="34" charset="0"/>
              </a:rPr>
              <a:t>hành</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theo</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trình</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tự</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thủ</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tục</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luật</a:t>
            </a:r>
            <a:r>
              <a:rPr lang="en-US" sz="3200" i="1" dirty="0">
                <a:solidFill>
                  <a:srgbClr val="FF0000"/>
                </a:solidFill>
                <a:latin typeface="Arial" pitchFamily="34" charset="0"/>
                <a:cs typeface="Arial" pitchFamily="34" charset="0"/>
              </a:rPr>
              <a:t> </a:t>
            </a:r>
            <a:r>
              <a:rPr lang="en-US" sz="3200" i="1" dirty="0" err="1">
                <a:solidFill>
                  <a:srgbClr val="FF0000"/>
                </a:solidFill>
                <a:latin typeface="Arial" pitchFamily="34" charset="0"/>
                <a:cs typeface="Arial" pitchFamily="34" charset="0"/>
              </a:rPr>
              <a:t>định</a:t>
            </a:r>
            <a:r>
              <a:rPr lang="en-US" sz="3200" i="1" dirty="0">
                <a:latin typeface="Arial" pitchFamily="34" charset="0"/>
                <a:cs typeface="Arial" pitchFamily="34" charset="0"/>
              </a:rPr>
              <a:t>, </a:t>
            </a:r>
            <a:r>
              <a:rPr lang="en-US" sz="3200" i="1" dirty="0" err="1">
                <a:latin typeface="Arial" pitchFamily="34" charset="0"/>
                <a:cs typeface="Arial" pitchFamily="34" charset="0"/>
              </a:rPr>
              <a:t>trong</a:t>
            </a:r>
            <a:r>
              <a:rPr lang="en-US" sz="3200" i="1" dirty="0">
                <a:latin typeface="Arial" pitchFamily="34" charset="0"/>
                <a:cs typeface="Arial" pitchFamily="34" charset="0"/>
              </a:rPr>
              <a:t> </a:t>
            </a:r>
            <a:r>
              <a:rPr lang="en-US" sz="3200" i="1" dirty="0" err="1">
                <a:latin typeface="Arial" pitchFamily="34" charset="0"/>
                <a:cs typeface="Arial" pitchFamily="34" charset="0"/>
              </a:rPr>
              <a:t>đó</a:t>
            </a:r>
            <a:r>
              <a:rPr lang="en-US" sz="3200" i="1" dirty="0">
                <a:latin typeface="Arial" pitchFamily="34" charset="0"/>
                <a:cs typeface="Arial" pitchFamily="34" charset="0"/>
              </a:rPr>
              <a:t> </a:t>
            </a:r>
            <a:r>
              <a:rPr lang="en-US" sz="3200" i="1" dirty="0" err="1">
                <a:latin typeface="Arial" pitchFamily="34" charset="0"/>
                <a:cs typeface="Arial" pitchFamily="34" charset="0"/>
              </a:rPr>
              <a:t>có</a:t>
            </a:r>
            <a:r>
              <a:rPr lang="en-US" sz="3200" i="1" dirty="0">
                <a:latin typeface="Arial" pitchFamily="34" charset="0"/>
                <a:cs typeface="Arial" pitchFamily="34" charset="0"/>
              </a:rPr>
              <a:t> </a:t>
            </a:r>
            <a:r>
              <a:rPr lang="en-US" sz="3200" i="1" dirty="0" err="1">
                <a:latin typeface="Arial" pitchFamily="34" charset="0"/>
                <a:cs typeface="Arial" pitchFamily="34" charset="0"/>
              </a:rPr>
              <a:t>các</a:t>
            </a:r>
            <a:r>
              <a:rPr lang="en-US" sz="3200" i="1" dirty="0">
                <a:latin typeface="Arial" pitchFamily="34" charset="0"/>
                <a:cs typeface="Arial" pitchFamily="34" charset="0"/>
              </a:rPr>
              <a:t> </a:t>
            </a:r>
            <a:r>
              <a:rPr lang="en-US" sz="3200" i="1" dirty="0" err="1">
                <a:latin typeface="Arial" pitchFamily="34" charset="0"/>
                <a:cs typeface="Arial" pitchFamily="34" charset="0"/>
              </a:rPr>
              <a:t>quy</a:t>
            </a:r>
            <a:r>
              <a:rPr lang="en-US" sz="3200" i="1" dirty="0">
                <a:latin typeface="Arial" pitchFamily="34" charset="0"/>
                <a:cs typeface="Arial" pitchFamily="34" charset="0"/>
              </a:rPr>
              <a:t> </a:t>
            </a:r>
            <a:r>
              <a:rPr lang="en-US" sz="3200" i="1" dirty="0" err="1">
                <a:latin typeface="Arial" pitchFamily="34" charset="0"/>
                <a:cs typeface="Arial" pitchFamily="34" charset="0"/>
              </a:rPr>
              <a:t>tắc</a:t>
            </a:r>
            <a:r>
              <a:rPr lang="en-US" sz="3200" i="1" dirty="0">
                <a:latin typeface="Arial" pitchFamily="34" charset="0"/>
                <a:cs typeface="Arial" pitchFamily="34" charset="0"/>
              </a:rPr>
              <a:t> </a:t>
            </a:r>
            <a:r>
              <a:rPr lang="en-US" sz="3200" i="1" dirty="0" err="1">
                <a:latin typeface="Arial" pitchFamily="34" charset="0"/>
                <a:cs typeface="Arial" pitchFamily="34" charset="0"/>
              </a:rPr>
              <a:t>xử</a:t>
            </a:r>
            <a:r>
              <a:rPr lang="en-US" sz="3200" i="1" dirty="0">
                <a:latin typeface="Arial" pitchFamily="34" charset="0"/>
                <a:cs typeface="Arial" pitchFamily="34" charset="0"/>
              </a:rPr>
              <a:t> </a:t>
            </a:r>
            <a:r>
              <a:rPr lang="en-US" sz="3200" i="1" dirty="0" err="1">
                <a:latin typeface="Arial" pitchFamily="34" charset="0"/>
                <a:cs typeface="Arial" pitchFamily="34" charset="0"/>
              </a:rPr>
              <a:t>sự</a:t>
            </a:r>
            <a:r>
              <a:rPr lang="en-US" sz="3200" i="1" dirty="0">
                <a:latin typeface="Arial" pitchFamily="34" charset="0"/>
                <a:cs typeface="Arial" pitchFamily="34" charset="0"/>
              </a:rPr>
              <a:t> </a:t>
            </a:r>
            <a:r>
              <a:rPr lang="en-US" sz="3200" i="1" dirty="0" err="1">
                <a:latin typeface="Arial" pitchFamily="34" charset="0"/>
                <a:cs typeface="Arial" pitchFamily="34" charset="0"/>
              </a:rPr>
              <a:t>chung</a:t>
            </a:r>
            <a:r>
              <a:rPr lang="en-US" sz="3200" i="1" dirty="0">
                <a:latin typeface="Arial" pitchFamily="34" charset="0"/>
                <a:cs typeface="Arial" pitchFamily="34" charset="0"/>
              </a:rPr>
              <a:t> </a:t>
            </a:r>
            <a:r>
              <a:rPr lang="en-US" sz="3200" i="1" dirty="0" err="1">
                <a:latin typeface="Arial" pitchFamily="34" charset="0"/>
                <a:cs typeface="Arial" pitchFamily="34" charset="0"/>
              </a:rPr>
              <a:t>được</a:t>
            </a:r>
            <a:r>
              <a:rPr lang="en-US" sz="3200" i="1" dirty="0">
                <a:latin typeface="Arial" pitchFamily="34" charset="0"/>
                <a:cs typeface="Arial" pitchFamily="34" charset="0"/>
              </a:rPr>
              <a:t> </a:t>
            </a:r>
            <a:r>
              <a:rPr lang="en-US" sz="3200" i="1" dirty="0" err="1">
                <a:latin typeface="Arial" pitchFamily="34" charset="0"/>
                <a:cs typeface="Arial" pitchFamily="34" charset="0"/>
              </a:rPr>
              <a:t>nhà</a:t>
            </a:r>
            <a:r>
              <a:rPr lang="en-US" sz="3200" i="1" dirty="0">
                <a:latin typeface="Arial" pitchFamily="34" charset="0"/>
                <a:cs typeface="Arial" pitchFamily="34" charset="0"/>
              </a:rPr>
              <a:t> </a:t>
            </a:r>
            <a:r>
              <a:rPr lang="en-US" sz="3200" i="1" dirty="0" err="1">
                <a:latin typeface="Arial" pitchFamily="34" charset="0"/>
                <a:cs typeface="Arial" pitchFamily="34" charset="0"/>
              </a:rPr>
              <a:t>nước</a:t>
            </a:r>
            <a:r>
              <a:rPr lang="en-US" sz="3200" i="1" dirty="0">
                <a:latin typeface="Arial" pitchFamily="34" charset="0"/>
                <a:cs typeface="Arial" pitchFamily="34" charset="0"/>
              </a:rPr>
              <a:t> </a:t>
            </a:r>
            <a:r>
              <a:rPr lang="en-US" sz="3200" i="1" dirty="0" err="1">
                <a:latin typeface="Arial" pitchFamily="34" charset="0"/>
                <a:cs typeface="Arial" pitchFamily="34" charset="0"/>
              </a:rPr>
              <a:t>đảm</a:t>
            </a:r>
            <a:r>
              <a:rPr lang="en-US" sz="3200" i="1" dirty="0">
                <a:latin typeface="Arial" pitchFamily="34" charset="0"/>
                <a:cs typeface="Arial" pitchFamily="34" charset="0"/>
              </a:rPr>
              <a:t> </a:t>
            </a:r>
            <a:r>
              <a:rPr lang="en-US" sz="3200" i="1" dirty="0" err="1">
                <a:latin typeface="Arial" pitchFamily="34" charset="0"/>
                <a:cs typeface="Arial" pitchFamily="34" charset="0"/>
              </a:rPr>
              <a:t>bảo</a:t>
            </a:r>
            <a:r>
              <a:rPr lang="en-US" sz="3200" i="1" dirty="0">
                <a:latin typeface="Arial" pitchFamily="34" charset="0"/>
                <a:cs typeface="Arial" pitchFamily="34" charset="0"/>
              </a:rPr>
              <a:t> </a:t>
            </a:r>
            <a:r>
              <a:rPr lang="en-US" sz="3200" i="1" dirty="0" err="1">
                <a:latin typeface="Arial" pitchFamily="34" charset="0"/>
                <a:cs typeface="Arial" pitchFamily="34" charset="0"/>
              </a:rPr>
              <a:t>thực</a:t>
            </a:r>
            <a:r>
              <a:rPr lang="en-US" sz="3200" i="1" dirty="0">
                <a:latin typeface="Arial" pitchFamily="34" charset="0"/>
                <a:cs typeface="Arial" pitchFamily="34" charset="0"/>
              </a:rPr>
              <a:t> </a:t>
            </a:r>
            <a:r>
              <a:rPr lang="en-US" sz="3200" i="1" dirty="0" err="1">
                <a:latin typeface="Arial" pitchFamily="34" charset="0"/>
                <a:cs typeface="Arial" pitchFamily="34" charset="0"/>
              </a:rPr>
              <a:t>hiện</a:t>
            </a:r>
            <a:r>
              <a:rPr lang="en-US" sz="3200" i="1" dirty="0">
                <a:latin typeface="Arial" pitchFamily="34" charset="0"/>
                <a:cs typeface="Arial" pitchFamily="34" charset="0"/>
              </a:rPr>
              <a:t> </a:t>
            </a:r>
            <a:r>
              <a:rPr lang="en-US" sz="3200" i="1" dirty="0" err="1">
                <a:latin typeface="Arial" pitchFamily="34" charset="0"/>
                <a:cs typeface="Arial" pitchFamily="34" charset="0"/>
              </a:rPr>
              <a:t>nhằm</a:t>
            </a:r>
            <a:r>
              <a:rPr lang="en-US" sz="3200" i="1" dirty="0">
                <a:latin typeface="Arial" pitchFamily="34" charset="0"/>
                <a:cs typeface="Arial" pitchFamily="34" charset="0"/>
              </a:rPr>
              <a:t> </a:t>
            </a:r>
            <a:r>
              <a:rPr lang="en-US" sz="3200" i="1" dirty="0" err="1">
                <a:latin typeface="Arial" pitchFamily="34" charset="0"/>
                <a:cs typeface="Arial" pitchFamily="34" charset="0"/>
              </a:rPr>
              <a:t>điều</a:t>
            </a:r>
            <a:r>
              <a:rPr lang="en-US" sz="3200" i="1" dirty="0">
                <a:latin typeface="Arial" pitchFamily="34" charset="0"/>
                <a:cs typeface="Arial" pitchFamily="34" charset="0"/>
              </a:rPr>
              <a:t> </a:t>
            </a:r>
            <a:r>
              <a:rPr lang="en-US" sz="3200" i="1" dirty="0" err="1">
                <a:latin typeface="Arial" pitchFamily="34" charset="0"/>
                <a:cs typeface="Arial" pitchFamily="34" charset="0"/>
              </a:rPr>
              <a:t>chỉnh</a:t>
            </a:r>
            <a:r>
              <a:rPr lang="en-US" sz="3200" i="1" dirty="0">
                <a:latin typeface="Arial" pitchFamily="34" charset="0"/>
                <a:cs typeface="Arial" pitchFamily="34" charset="0"/>
              </a:rPr>
              <a:t> </a:t>
            </a:r>
            <a:r>
              <a:rPr lang="en-US" sz="3200" i="1" dirty="0" err="1">
                <a:latin typeface="Arial" pitchFamily="34" charset="0"/>
                <a:cs typeface="Arial" pitchFamily="34" charset="0"/>
              </a:rPr>
              <a:t>các</a:t>
            </a:r>
            <a:r>
              <a:rPr lang="en-US" sz="3200" i="1" dirty="0">
                <a:latin typeface="Arial" pitchFamily="34" charset="0"/>
                <a:cs typeface="Arial" pitchFamily="34" charset="0"/>
              </a:rPr>
              <a:t> </a:t>
            </a:r>
            <a:r>
              <a:rPr lang="en-US" sz="3200" i="1" dirty="0" err="1">
                <a:latin typeface="Arial" pitchFamily="34" charset="0"/>
                <a:cs typeface="Arial" pitchFamily="34" charset="0"/>
              </a:rPr>
              <a:t>quan</a:t>
            </a:r>
            <a:r>
              <a:rPr lang="en-US" sz="3200" i="1" dirty="0">
                <a:latin typeface="Arial" pitchFamily="34" charset="0"/>
                <a:cs typeface="Arial" pitchFamily="34" charset="0"/>
              </a:rPr>
              <a:t> </a:t>
            </a:r>
            <a:r>
              <a:rPr lang="en-US" sz="3200" i="1" dirty="0" err="1">
                <a:latin typeface="Arial" pitchFamily="34" charset="0"/>
                <a:cs typeface="Arial" pitchFamily="34" charset="0"/>
              </a:rPr>
              <a:t>hệ</a:t>
            </a:r>
            <a:r>
              <a:rPr lang="en-US" sz="3200" i="1" dirty="0">
                <a:latin typeface="Arial" pitchFamily="34" charset="0"/>
                <a:cs typeface="Arial" pitchFamily="34" charset="0"/>
              </a:rPr>
              <a:t> </a:t>
            </a:r>
            <a:r>
              <a:rPr lang="en-US" sz="3200" i="1" dirty="0" err="1">
                <a:latin typeface="Arial" pitchFamily="34" charset="0"/>
                <a:cs typeface="Arial" pitchFamily="34" charset="0"/>
              </a:rPr>
              <a:t>xã</a:t>
            </a:r>
            <a:r>
              <a:rPr lang="en-US" sz="3200" i="1" dirty="0">
                <a:latin typeface="Arial" pitchFamily="34" charset="0"/>
                <a:cs typeface="Arial" pitchFamily="34" charset="0"/>
              </a:rPr>
              <a:t> </a:t>
            </a:r>
            <a:r>
              <a:rPr lang="en-US" sz="3200" i="1" dirty="0" err="1">
                <a:latin typeface="Arial" pitchFamily="34" charset="0"/>
                <a:cs typeface="Arial" pitchFamily="34" charset="0"/>
              </a:rPr>
              <a:t>hội</a:t>
            </a:r>
            <a:r>
              <a:rPr lang="en-US" sz="3200" i="1" dirty="0">
                <a:latin typeface="Arial" pitchFamily="34" charset="0"/>
                <a:cs typeface="Arial" pitchFamily="34" charset="0"/>
              </a:rPr>
              <a:t>.</a:t>
            </a:r>
          </a:p>
        </p:txBody>
      </p:sp>
      <p:sp>
        <p:nvSpPr>
          <p:cNvPr id="6" name="Rounded Rectangle 5"/>
          <p:cNvSpPr/>
          <p:nvPr/>
        </p:nvSpPr>
        <p:spPr>
          <a:xfrm>
            <a:off x="107950" y="4129089"/>
            <a:ext cx="8910638" cy="582612"/>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i="1" dirty="0">
                <a:latin typeface="Arial" pitchFamily="34" charset="0"/>
                <a:cs typeface="Arial" pitchFamily="34" charset="0"/>
              </a:rPr>
              <a:t> (</a:t>
            </a:r>
            <a:r>
              <a:rPr lang="en-US" sz="3200" i="1" dirty="0" err="1">
                <a:latin typeface="Arial" pitchFamily="34" charset="0"/>
                <a:cs typeface="Arial" pitchFamily="34" charset="0"/>
              </a:rPr>
              <a:t>Luật</a:t>
            </a:r>
            <a:r>
              <a:rPr lang="en-US" sz="3200" i="1" dirty="0">
                <a:latin typeface="Arial" pitchFamily="34" charset="0"/>
                <a:cs typeface="Arial" pitchFamily="34" charset="0"/>
              </a:rPr>
              <a:t> ban </a:t>
            </a:r>
            <a:r>
              <a:rPr lang="en-US" sz="3200" i="1" dirty="0" err="1">
                <a:latin typeface="Arial" pitchFamily="34" charset="0"/>
                <a:cs typeface="Arial" pitchFamily="34" charset="0"/>
              </a:rPr>
              <a:t>hành</a:t>
            </a:r>
            <a:r>
              <a:rPr lang="en-US" sz="3200" i="1" dirty="0">
                <a:latin typeface="Arial" pitchFamily="34" charset="0"/>
                <a:cs typeface="Arial" pitchFamily="34" charset="0"/>
              </a:rPr>
              <a:t> </a:t>
            </a:r>
            <a:r>
              <a:rPr lang="en-US" sz="3200" i="1" dirty="0" err="1">
                <a:latin typeface="Arial" pitchFamily="34" charset="0"/>
                <a:cs typeface="Arial" pitchFamily="34" charset="0"/>
              </a:rPr>
              <a:t>văn</a:t>
            </a:r>
            <a:r>
              <a:rPr lang="en-US" sz="3200" i="1" dirty="0">
                <a:latin typeface="Arial" pitchFamily="34" charset="0"/>
                <a:cs typeface="Arial" pitchFamily="34" charset="0"/>
              </a:rPr>
              <a:t> </a:t>
            </a:r>
            <a:r>
              <a:rPr lang="en-US" sz="3200" i="1" dirty="0" err="1">
                <a:latin typeface="Arial" pitchFamily="34" charset="0"/>
                <a:cs typeface="Arial" pitchFamily="34" charset="0"/>
              </a:rPr>
              <a:t>bản</a:t>
            </a:r>
            <a:r>
              <a:rPr lang="en-US" sz="3200" i="1" dirty="0">
                <a:latin typeface="Arial" pitchFamily="34" charset="0"/>
                <a:cs typeface="Arial" pitchFamily="34" charset="0"/>
              </a:rPr>
              <a:t> QP </a:t>
            </a:r>
            <a:r>
              <a:rPr lang="en-US" sz="3200" i="1" dirty="0" err="1">
                <a:latin typeface="Arial" pitchFamily="34" charset="0"/>
                <a:cs typeface="Arial" pitchFamily="34" charset="0"/>
              </a:rPr>
              <a:t>pháp</a:t>
            </a:r>
            <a:r>
              <a:rPr lang="en-US" sz="3200" i="1" dirty="0">
                <a:latin typeface="Arial" pitchFamily="34" charset="0"/>
                <a:cs typeface="Arial" pitchFamily="34" charset="0"/>
              </a:rPr>
              <a:t> </a:t>
            </a:r>
            <a:r>
              <a:rPr lang="en-US" sz="3200" i="1" dirty="0" err="1">
                <a:latin typeface="Arial" pitchFamily="34" charset="0"/>
                <a:cs typeface="Arial" pitchFamily="34" charset="0"/>
              </a:rPr>
              <a:t>luật</a:t>
            </a:r>
            <a:r>
              <a:rPr lang="en-US" sz="3200" i="1" dirty="0">
                <a:latin typeface="Arial" pitchFamily="34" charset="0"/>
                <a:cs typeface="Arial" pitchFamily="34" charset="0"/>
              </a:rPr>
              <a:t> 2015)</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72468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840220" cy="806700"/>
          </a:xfrm>
        </p:spPr>
        <p:txBody>
          <a:bodyPr/>
          <a:lstStyle/>
          <a:p>
            <a:r>
              <a:rPr lang="en-US" dirty="0"/>
              <a:t>2.2.3.2. </a:t>
            </a:r>
            <a:r>
              <a:rPr lang="en-US" dirty="0" err="1"/>
              <a:t>Hệ</a:t>
            </a:r>
            <a:r>
              <a:rPr lang="en-US" dirty="0"/>
              <a:t> </a:t>
            </a:r>
            <a:r>
              <a:rPr lang="en-US" dirty="0" err="1"/>
              <a:t>thống</a:t>
            </a:r>
            <a:r>
              <a:rPr lang="en-US" dirty="0"/>
              <a:t> VB QP PL </a:t>
            </a:r>
            <a:r>
              <a:rPr lang="en-US" dirty="0" err="1"/>
              <a:t>của</a:t>
            </a:r>
            <a:r>
              <a:rPr lang="en-US" dirty="0"/>
              <a:t> VN </a:t>
            </a:r>
            <a:r>
              <a:rPr lang="en-US" dirty="0" err="1"/>
              <a:t>hiện</a:t>
            </a:r>
            <a:r>
              <a:rPr lang="en-US" dirty="0"/>
              <a:t> nay</a:t>
            </a:r>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41</a:t>
            </a:fld>
            <a:endParaRPr/>
          </a:p>
        </p:txBody>
      </p:sp>
      <p:sp>
        <p:nvSpPr>
          <p:cNvPr id="5" name="Rounded Rectangle 4"/>
          <p:cNvSpPr/>
          <p:nvPr/>
        </p:nvSpPr>
        <p:spPr>
          <a:xfrm>
            <a:off x="155574" y="1047751"/>
            <a:ext cx="3903663" cy="1096962"/>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a. </a:t>
            </a:r>
            <a:r>
              <a:rPr lang="en-US" sz="3200" b="1" dirty="0" err="1">
                <a:latin typeface="Arial" pitchFamily="34" charset="0"/>
                <a:cs typeface="Arial" pitchFamily="34" charset="0"/>
              </a:rPr>
              <a:t>Văn</a:t>
            </a:r>
            <a:r>
              <a:rPr lang="en-US" sz="3200" b="1" dirty="0">
                <a:latin typeface="Arial" pitchFamily="34" charset="0"/>
                <a:cs typeface="Arial" pitchFamily="34" charset="0"/>
              </a:rPr>
              <a:t> </a:t>
            </a:r>
            <a:r>
              <a:rPr lang="en-US" sz="3200" b="1" dirty="0" err="1">
                <a:latin typeface="Arial" pitchFamily="34" charset="0"/>
                <a:cs typeface="Arial" pitchFamily="34" charset="0"/>
              </a:rPr>
              <a:t>bản</a:t>
            </a:r>
            <a:r>
              <a:rPr lang="en-US" sz="3200" b="1" dirty="0">
                <a:latin typeface="Arial" pitchFamily="34" charset="0"/>
                <a:cs typeface="Arial" pitchFamily="34" charset="0"/>
              </a:rPr>
              <a:t> </a:t>
            </a:r>
            <a:r>
              <a:rPr lang="en-US" sz="3200" b="1" dirty="0" err="1">
                <a:latin typeface="Arial" pitchFamily="34" charset="0"/>
                <a:cs typeface="Arial" pitchFamily="34" charset="0"/>
              </a:rPr>
              <a:t>luật</a:t>
            </a:r>
            <a:endParaRPr lang="en-US" sz="3200" b="1" dirty="0">
              <a:latin typeface="Arial" pitchFamily="34" charset="0"/>
              <a:cs typeface="Arial" pitchFamily="34" charset="0"/>
            </a:endParaRPr>
          </a:p>
        </p:txBody>
      </p:sp>
      <p:sp>
        <p:nvSpPr>
          <p:cNvPr id="6" name="Rounded Rectangle 5"/>
          <p:cNvSpPr/>
          <p:nvPr/>
        </p:nvSpPr>
        <p:spPr>
          <a:xfrm>
            <a:off x="4943475" y="2376488"/>
            <a:ext cx="4030802" cy="900112"/>
          </a:xfrm>
          <a:prstGeom prst="roundRect">
            <a:avLst/>
          </a:prstGeom>
          <a:ln w="76200">
            <a:solidFill>
              <a:schemeClr val="accent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i="1" dirty="0" err="1"/>
              <a:t>Luật</a:t>
            </a:r>
            <a:r>
              <a:rPr lang="en-US" sz="3200" b="1" i="1" dirty="0"/>
              <a:t> (</a:t>
            </a:r>
            <a:r>
              <a:rPr lang="en-US" sz="3200" b="1" i="1" dirty="0" err="1"/>
              <a:t>bộ</a:t>
            </a:r>
            <a:r>
              <a:rPr lang="en-US" sz="3200" b="1" i="1" dirty="0"/>
              <a:t> </a:t>
            </a:r>
            <a:r>
              <a:rPr lang="en-US" sz="3200" b="1" i="1" dirty="0" err="1"/>
              <a:t>luật</a:t>
            </a:r>
            <a:r>
              <a:rPr lang="en-US" sz="3200" b="1" i="1" dirty="0"/>
              <a:t>, </a:t>
            </a:r>
            <a:r>
              <a:rPr lang="en-US" sz="3200" b="1" i="1" dirty="0" err="1"/>
              <a:t>đạo</a:t>
            </a:r>
            <a:r>
              <a:rPr lang="en-US" sz="3200" b="1" i="1" dirty="0"/>
              <a:t> </a:t>
            </a:r>
            <a:r>
              <a:rPr lang="en-US" sz="3200" b="1" i="1" dirty="0" err="1"/>
              <a:t>luật</a:t>
            </a:r>
            <a:r>
              <a:rPr lang="en-US" sz="3200" b="1" i="1" dirty="0"/>
              <a:t>)</a:t>
            </a:r>
            <a:endParaRPr lang="en-US" sz="3200" b="1" dirty="0">
              <a:latin typeface="Arial" pitchFamily="34" charset="0"/>
              <a:cs typeface="Arial" pitchFamily="34" charset="0"/>
            </a:endParaRPr>
          </a:p>
        </p:txBody>
      </p:sp>
      <p:sp>
        <p:nvSpPr>
          <p:cNvPr id="7" name="Rounded Rectangle 6"/>
          <p:cNvSpPr/>
          <p:nvPr/>
        </p:nvSpPr>
        <p:spPr>
          <a:xfrm>
            <a:off x="4943475" y="1244599"/>
            <a:ext cx="4010025" cy="762001"/>
          </a:xfrm>
          <a:prstGeom prst="roundRect">
            <a:avLst/>
          </a:prstGeom>
          <a:ln w="76200">
            <a:solidFill>
              <a:schemeClr val="accent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i="1" dirty="0" err="1"/>
              <a:t>Hiến</a:t>
            </a:r>
            <a:r>
              <a:rPr lang="en-US" sz="3200" b="1" i="1" dirty="0"/>
              <a:t> </a:t>
            </a:r>
            <a:r>
              <a:rPr lang="en-US" sz="3200" b="1" i="1" dirty="0" err="1"/>
              <a:t>pháp</a:t>
            </a:r>
            <a:endParaRPr lang="en-US" sz="3200" b="1" dirty="0">
              <a:latin typeface="Arial" pitchFamily="34" charset="0"/>
              <a:cs typeface="Arial" pitchFamily="34" charset="0"/>
            </a:endParaRPr>
          </a:p>
        </p:txBody>
      </p:sp>
      <p:sp>
        <p:nvSpPr>
          <p:cNvPr id="8" name="Rounded Rectangle 7"/>
          <p:cNvSpPr/>
          <p:nvPr/>
        </p:nvSpPr>
        <p:spPr>
          <a:xfrm>
            <a:off x="155574" y="3373438"/>
            <a:ext cx="4562475" cy="127952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b. </a:t>
            </a:r>
            <a:r>
              <a:rPr lang="en-US" sz="3200" b="1" dirty="0" err="1">
                <a:latin typeface="Arial" pitchFamily="34" charset="0"/>
                <a:cs typeface="Arial" pitchFamily="34" charset="0"/>
              </a:rPr>
              <a:t>Văn</a:t>
            </a:r>
            <a:r>
              <a:rPr lang="en-US" sz="3200" b="1" dirty="0">
                <a:latin typeface="Arial" pitchFamily="34" charset="0"/>
                <a:cs typeface="Arial" pitchFamily="34" charset="0"/>
              </a:rPr>
              <a:t> </a:t>
            </a:r>
            <a:r>
              <a:rPr lang="en-US" sz="3200" b="1" dirty="0" err="1">
                <a:latin typeface="Arial" pitchFamily="34" charset="0"/>
                <a:cs typeface="Arial" pitchFamily="34" charset="0"/>
              </a:rPr>
              <a:t>bản</a:t>
            </a:r>
            <a:r>
              <a:rPr lang="en-US" sz="3200" b="1" dirty="0">
                <a:latin typeface="Arial" pitchFamily="34" charset="0"/>
                <a:cs typeface="Arial" pitchFamily="34" charset="0"/>
              </a:rPr>
              <a:t> </a:t>
            </a:r>
            <a:r>
              <a:rPr lang="en-US" sz="3200" b="1" dirty="0" err="1">
                <a:latin typeface="Arial" pitchFamily="34" charset="0"/>
                <a:cs typeface="Arial" pitchFamily="34" charset="0"/>
              </a:rPr>
              <a:t>dưới</a:t>
            </a:r>
            <a:r>
              <a:rPr lang="en-US" sz="3200" b="1" dirty="0">
                <a:latin typeface="Arial" pitchFamily="34" charset="0"/>
                <a:cs typeface="Arial" pitchFamily="34" charset="0"/>
              </a:rPr>
              <a:t> </a:t>
            </a:r>
            <a:r>
              <a:rPr lang="en-US" sz="3200" b="1" dirty="0" err="1">
                <a:latin typeface="Arial" pitchFamily="34" charset="0"/>
                <a:cs typeface="Arial" pitchFamily="34" charset="0"/>
              </a:rPr>
              <a:t>luật</a:t>
            </a:r>
            <a:endParaRPr lang="en-US" sz="3200" b="1" dirty="0">
              <a:latin typeface="Arial" pitchFamily="34" charset="0"/>
              <a:cs typeface="Arial" pitchFamily="34" charset="0"/>
            </a:endParaRPr>
          </a:p>
        </p:txBody>
      </p:sp>
      <p:cxnSp>
        <p:nvCxnSpPr>
          <p:cNvPr id="9" name="Straight Arrow Connector 8"/>
          <p:cNvCxnSpPr>
            <a:stCxn id="5" idx="3"/>
            <a:endCxn id="6" idx="1"/>
          </p:cNvCxnSpPr>
          <p:nvPr/>
        </p:nvCxnSpPr>
        <p:spPr>
          <a:xfrm>
            <a:off x="4059237" y="1596232"/>
            <a:ext cx="884238" cy="1230312"/>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5" idx="3"/>
            <a:endCxn id="7" idx="1"/>
          </p:cNvCxnSpPr>
          <p:nvPr/>
        </p:nvCxnSpPr>
        <p:spPr>
          <a:xfrm>
            <a:off x="4059237" y="1596232"/>
            <a:ext cx="884238" cy="29368"/>
          </a:xfrm>
          <a:prstGeom prst="straightConnector1">
            <a:avLst/>
          </a:prstGeom>
          <a:ln w="7620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5" idx="2"/>
          </p:cNvCxnSpPr>
          <p:nvPr/>
        </p:nvCxnSpPr>
        <p:spPr>
          <a:xfrm>
            <a:off x="2107406" y="2144713"/>
            <a:ext cx="0" cy="1228724"/>
          </a:xfrm>
          <a:prstGeom prst="straightConnector1">
            <a:avLst/>
          </a:prstGeom>
          <a:ln w="76200">
            <a:solidFill>
              <a:schemeClr val="accent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a:xfrm>
            <a:off x="220980" y="172495"/>
            <a:ext cx="6903720" cy="806700"/>
          </a:xfrm>
        </p:spPr>
        <p:txBody>
          <a:bodyPr/>
          <a:lstStyle/>
          <a:p>
            <a:r>
              <a:rPr lang="vi-VN" dirty="0"/>
              <a:t>Các loại cơ quan nhà nước trong </a:t>
            </a:r>
            <a:r>
              <a:rPr lang="vi-VN" dirty="0" smtClean="0"/>
              <a:t>BMNN</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42</a:t>
            </a:fld>
            <a:endParaRPr/>
          </a:p>
        </p:txBody>
      </p:sp>
      <p:sp>
        <p:nvSpPr>
          <p:cNvPr id="5" name="Rounded Rectangle 4"/>
          <p:cNvSpPr/>
          <p:nvPr/>
        </p:nvSpPr>
        <p:spPr>
          <a:xfrm>
            <a:off x="680206" y="1006475"/>
            <a:ext cx="1264618" cy="568325"/>
          </a:xfrm>
          <a:prstGeom prst="roundRect">
            <a:avLst/>
          </a:prstGeom>
          <a:solidFill>
            <a:schemeClr val="accent4">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QH</a:t>
            </a:r>
          </a:p>
        </p:txBody>
      </p:sp>
      <p:sp>
        <p:nvSpPr>
          <p:cNvPr id="6" name="Rounded Rectangle 5"/>
          <p:cNvSpPr/>
          <p:nvPr/>
        </p:nvSpPr>
        <p:spPr>
          <a:xfrm>
            <a:off x="114300" y="1927225"/>
            <a:ext cx="2322913" cy="841375"/>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HĐND(T,TP)</a:t>
            </a:r>
          </a:p>
        </p:txBody>
      </p:sp>
      <p:sp>
        <p:nvSpPr>
          <p:cNvPr id="7" name="Rounded Rectangle 6"/>
          <p:cNvSpPr/>
          <p:nvPr/>
        </p:nvSpPr>
        <p:spPr>
          <a:xfrm>
            <a:off x="87186" y="3097212"/>
            <a:ext cx="2322913" cy="755650"/>
          </a:xfrm>
          <a:prstGeom prst="roundRect">
            <a:avLst/>
          </a:prstGeom>
          <a:solidFill>
            <a:schemeClr val="accent2">
              <a:lumMod val="40000"/>
              <a:lumOff val="6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HĐND(Q,H)</a:t>
            </a:r>
          </a:p>
        </p:txBody>
      </p:sp>
      <p:sp>
        <p:nvSpPr>
          <p:cNvPr id="8" name="Rounded Rectangle 7"/>
          <p:cNvSpPr/>
          <p:nvPr/>
        </p:nvSpPr>
        <p:spPr>
          <a:xfrm>
            <a:off x="96091" y="3916362"/>
            <a:ext cx="2322913" cy="788987"/>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HĐND(P,X)</a:t>
            </a:r>
          </a:p>
        </p:txBody>
      </p:sp>
      <p:sp>
        <p:nvSpPr>
          <p:cNvPr id="9" name="Rounded Rectangle 8"/>
          <p:cNvSpPr/>
          <p:nvPr/>
        </p:nvSpPr>
        <p:spPr>
          <a:xfrm>
            <a:off x="3026934" y="1006475"/>
            <a:ext cx="1308129" cy="568325"/>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a:latin typeface="Arial" pitchFamily="34" charset="0"/>
                <a:cs typeface="Arial" pitchFamily="34" charset="0"/>
              </a:rPr>
              <a:t>CP</a:t>
            </a:r>
          </a:p>
        </p:txBody>
      </p:sp>
      <p:sp>
        <p:nvSpPr>
          <p:cNvPr id="10" name="Rounded Rectangle 9"/>
          <p:cNvSpPr/>
          <p:nvPr/>
        </p:nvSpPr>
        <p:spPr>
          <a:xfrm>
            <a:off x="2522307" y="1927225"/>
            <a:ext cx="2248523" cy="841375"/>
          </a:xfrm>
          <a:prstGeom prst="roundRect">
            <a:avLst/>
          </a:prstGeom>
          <a:solidFill>
            <a:schemeClr val="accent6">
              <a:lumMod val="7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UBND(</a:t>
            </a:r>
            <a:r>
              <a:rPr lang="en-US" sz="2800" b="1" dirty="0" err="1">
                <a:latin typeface="Arial" pitchFamily="34" charset="0"/>
                <a:cs typeface="Arial" pitchFamily="34" charset="0"/>
              </a:rPr>
              <a:t>t,tp</a:t>
            </a:r>
            <a:r>
              <a:rPr lang="en-US" sz="2800" b="1" dirty="0">
                <a:latin typeface="Arial" pitchFamily="34" charset="0"/>
                <a:cs typeface="Arial" pitchFamily="34" charset="0"/>
              </a:rPr>
              <a:t>)</a:t>
            </a:r>
          </a:p>
        </p:txBody>
      </p:sp>
      <p:sp>
        <p:nvSpPr>
          <p:cNvPr id="11" name="Rounded Rectangle 10"/>
          <p:cNvSpPr/>
          <p:nvPr/>
        </p:nvSpPr>
        <p:spPr>
          <a:xfrm>
            <a:off x="2495193" y="3098800"/>
            <a:ext cx="2248523" cy="755650"/>
          </a:xfrm>
          <a:prstGeom prst="roundRect">
            <a:avLst/>
          </a:prstGeom>
          <a:solidFill>
            <a:schemeClr val="bg2">
              <a:lumMod val="75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UBND (</a:t>
            </a:r>
            <a:r>
              <a:rPr lang="en-US" sz="2800" b="1" dirty="0" err="1">
                <a:latin typeface="Arial" pitchFamily="34" charset="0"/>
                <a:cs typeface="Arial" pitchFamily="34" charset="0"/>
              </a:rPr>
              <a:t>q,h</a:t>
            </a:r>
            <a:r>
              <a:rPr lang="en-US" sz="2800" b="1" dirty="0">
                <a:latin typeface="Arial" pitchFamily="34" charset="0"/>
                <a:cs typeface="Arial" pitchFamily="34" charset="0"/>
              </a:rPr>
              <a:t>)</a:t>
            </a:r>
          </a:p>
        </p:txBody>
      </p:sp>
      <p:sp>
        <p:nvSpPr>
          <p:cNvPr id="12" name="Rounded Rectangle 11"/>
          <p:cNvSpPr/>
          <p:nvPr/>
        </p:nvSpPr>
        <p:spPr>
          <a:xfrm>
            <a:off x="2522306" y="3917950"/>
            <a:ext cx="2248523" cy="788987"/>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UBND (</a:t>
            </a:r>
            <a:r>
              <a:rPr lang="en-US" sz="2800" b="1" dirty="0" err="1">
                <a:latin typeface="Arial" pitchFamily="34" charset="0"/>
                <a:cs typeface="Arial" pitchFamily="34" charset="0"/>
              </a:rPr>
              <a:t>p,x</a:t>
            </a:r>
            <a:r>
              <a:rPr lang="en-US" sz="2800" b="1" dirty="0">
                <a:latin typeface="Arial" pitchFamily="34" charset="0"/>
                <a:cs typeface="Arial" pitchFamily="34" charset="0"/>
              </a:rPr>
              <a:t>)</a:t>
            </a:r>
          </a:p>
        </p:txBody>
      </p:sp>
      <p:cxnSp>
        <p:nvCxnSpPr>
          <p:cNvPr id="13" name="Straight Arrow Connector 12"/>
          <p:cNvCxnSpPr>
            <a:stCxn id="9" idx="2"/>
            <a:endCxn id="10" idx="0"/>
          </p:cNvCxnSpPr>
          <p:nvPr/>
        </p:nvCxnSpPr>
        <p:spPr>
          <a:xfrm flipH="1">
            <a:off x="3646569" y="1574800"/>
            <a:ext cx="34430" cy="352425"/>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stCxn id="10" idx="2"/>
            <a:endCxn id="11" idx="0"/>
          </p:cNvCxnSpPr>
          <p:nvPr/>
        </p:nvCxnSpPr>
        <p:spPr>
          <a:xfrm flipH="1">
            <a:off x="3619455" y="2768600"/>
            <a:ext cx="27114" cy="3302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5" name="Rounded Rectangle 14"/>
          <p:cNvSpPr/>
          <p:nvPr/>
        </p:nvSpPr>
        <p:spPr>
          <a:xfrm>
            <a:off x="4927600" y="1006475"/>
            <a:ext cx="1840042" cy="568325"/>
          </a:xfrm>
          <a:prstGeom prst="roundRect">
            <a:avLst/>
          </a:prstGeom>
          <a:solidFill>
            <a:schemeClr val="accent3">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a:latin typeface="Arial" pitchFamily="34" charset="0"/>
                <a:cs typeface="Arial" pitchFamily="34" charset="0"/>
              </a:rPr>
              <a:t>TAND </a:t>
            </a:r>
            <a:r>
              <a:rPr lang="en-US" sz="2800" b="1" dirty="0" err="1">
                <a:latin typeface="Arial" pitchFamily="34" charset="0"/>
                <a:cs typeface="Arial" pitchFamily="34" charset="0"/>
              </a:rPr>
              <a:t>tc</a:t>
            </a:r>
            <a:r>
              <a:rPr lang="en-US" sz="2800" b="1" dirty="0">
                <a:latin typeface="Arial" pitchFamily="34" charset="0"/>
                <a:cs typeface="Arial" pitchFamily="34" charset="0"/>
              </a:rPr>
              <a:t> </a:t>
            </a:r>
          </a:p>
        </p:txBody>
      </p:sp>
      <p:sp>
        <p:nvSpPr>
          <p:cNvPr id="16" name="Rounded Rectangle 15"/>
          <p:cNvSpPr/>
          <p:nvPr/>
        </p:nvSpPr>
        <p:spPr>
          <a:xfrm>
            <a:off x="4749801" y="1927225"/>
            <a:ext cx="2157542" cy="841375"/>
          </a:xfrm>
          <a:prstGeom prst="roundRect">
            <a:avLst/>
          </a:prstGeom>
          <a:solidFill>
            <a:srgbClr val="FFCCFF"/>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TAND(</a:t>
            </a:r>
            <a:r>
              <a:rPr lang="en-US" sz="2800" b="1" dirty="0" err="1">
                <a:latin typeface="Arial" pitchFamily="34" charset="0"/>
                <a:cs typeface="Arial" pitchFamily="34" charset="0"/>
              </a:rPr>
              <a:t>t,tp</a:t>
            </a:r>
            <a:r>
              <a:rPr lang="en-US" sz="2800" b="1" dirty="0">
                <a:latin typeface="Arial" pitchFamily="34" charset="0"/>
                <a:cs typeface="Arial" pitchFamily="34" charset="0"/>
              </a:rPr>
              <a:t>)</a:t>
            </a:r>
          </a:p>
        </p:txBody>
      </p:sp>
      <p:sp>
        <p:nvSpPr>
          <p:cNvPr id="17" name="Rounded Rectangle 16"/>
          <p:cNvSpPr/>
          <p:nvPr/>
        </p:nvSpPr>
        <p:spPr>
          <a:xfrm>
            <a:off x="4801265" y="3098800"/>
            <a:ext cx="2028163" cy="755650"/>
          </a:xfrm>
          <a:prstGeom prst="roundRect">
            <a:avLst/>
          </a:prstGeom>
          <a:solidFill>
            <a:srgbClr val="FF66CC"/>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TAND(</a:t>
            </a:r>
            <a:r>
              <a:rPr lang="en-US" sz="2800" b="1" dirty="0" err="1">
                <a:latin typeface="Arial" pitchFamily="34" charset="0"/>
                <a:cs typeface="Arial" pitchFamily="34" charset="0"/>
              </a:rPr>
              <a:t>q,h</a:t>
            </a:r>
            <a:r>
              <a:rPr lang="en-US" sz="2800" b="1" dirty="0">
                <a:latin typeface="Arial" pitchFamily="34" charset="0"/>
                <a:cs typeface="Arial" pitchFamily="34" charset="0"/>
              </a:rPr>
              <a:t>)</a:t>
            </a:r>
          </a:p>
        </p:txBody>
      </p:sp>
      <p:cxnSp>
        <p:nvCxnSpPr>
          <p:cNvPr id="18" name="Straight Arrow Connector 17"/>
          <p:cNvCxnSpPr>
            <a:stCxn id="15" idx="2"/>
            <a:endCxn id="16" idx="0"/>
          </p:cNvCxnSpPr>
          <p:nvPr/>
        </p:nvCxnSpPr>
        <p:spPr>
          <a:xfrm flipH="1">
            <a:off x="5828572" y="1574800"/>
            <a:ext cx="19049" cy="352425"/>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16" idx="2"/>
            <a:endCxn id="17" idx="0"/>
          </p:cNvCxnSpPr>
          <p:nvPr/>
        </p:nvCxnSpPr>
        <p:spPr>
          <a:xfrm flipH="1">
            <a:off x="5815347" y="2768600"/>
            <a:ext cx="13225" cy="3302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5" idx="2"/>
            <a:endCxn id="6" idx="0"/>
          </p:cNvCxnSpPr>
          <p:nvPr/>
        </p:nvCxnSpPr>
        <p:spPr>
          <a:xfrm flipH="1">
            <a:off x="1275757" y="1574800"/>
            <a:ext cx="36758" cy="352425"/>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6" idx="2"/>
            <a:endCxn id="7" idx="0"/>
          </p:cNvCxnSpPr>
          <p:nvPr/>
        </p:nvCxnSpPr>
        <p:spPr>
          <a:xfrm flipH="1">
            <a:off x="1248643" y="2768600"/>
            <a:ext cx="27114" cy="328612"/>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22" name="Rounded Rectangle 21"/>
          <p:cNvSpPr/>
          <p:nvPr/>
        </p:nvSpPr>
        <p:spPr>
          <a:xfrm>
            <a:off x="6984204" y="1006475"/>
            <a:ext cx="2028162" cy="568325"/>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2800" b="1" dirty="0">
                <a:latin typeface="Arial" pitchFamily="34" charset="0"/>
                <a:cs typeface="Arial" pitchFamily="34" charset="0"/>
              </a:rPr>
              <a:t>VKSND </a:t>
            </a:r>
            <a:r>
              <a:rPr lang="en-US" sz="2800" b="1" dirty="0" err="1">
                <a:latin typeface="Arial" pitchFamily="34" charset="0"/>
                <a:cs typeface="Arial" pitchFamily="34" charset="0"/>
              </a:rPr>
              <a:t>tc</a:t>
            </a:r>
            <a:r>
              <a:rPr lang="en-US" sz="2800" b="1" dirty="0">
                <a:latin typeface="Arial" pitchFamily="34" charset="0"/>
                <a:cs typeface="Arial" pitchFamily="34" charset="0"/>
              </a:rPr>
              <a:t> </a:t>
            </a:r>
          </a:p>
        </p:txBody>
      </p:sp>
      <p:sp>
        <p:nvSpPr>
          <p:cNvPr id="23" name="Rounded Rectangle 22"/>
          <p:cNvSpPr/>
          <p:nvPr/>
        </p:nvSpPr>
        <p:spPr>
          <a:xfrm>
            <a:off x="7030076" y="1927225"/>
            <a:ext cx="1955176" cy="841375"/>
          </a:xfrm>
          <a:prstGeom prst="roundRect">
            <a:avLst/>
          </a:prstGeom>
          <a:solidFill>
            <a:schemeClr val="accent4">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800" b="1" dirty="0">
                <a:latin typeface="Arial" pitchFamily="34" charset="0"/>
                <a:cs typeface="Arial" pitchFamily="34" charset="0"/>
              </a:rPr>
              <a:t>VKSND </a:t>
            </a:r>
          </a:p>
          <a:p>
            <a:pPr fontAlgn="auto">
              <a:spcBef>
                <a:spcPts val="0"/>
              </a:spcBef>
              <a:spcAft>
                <a:spcPts val="0"/>
              </a:spcAft>
              <a:defRPr/>
            </a:pPr>
            <a:r>
              <a:rPr lang="en-US" sz="2800" b="1" dirty="0">
                <a:latin typeface="Arial" pitchFamily="34" charset="0"/>
                <a:cs typeface="Arial" pitchFamily="34" charset="0"/>
              </a:rPr>
              <a:t>(t, </a:t>
            </a:r>
            <a:r>
              <a:rPr lang="en-US" sz="2800" b="1" dirty="0" err="1">
                <a:latin typeface="Arial" pitchFamily="34" charset="0"/>
                <a:cs typeface="Arial" pitchFamily="34" charset="0"/>
              </a:rPr>
              <a:t>tp</a:t>
            </a:r>
            <a:r>
              <a:rPr lang="en-US" sz="2800" b="1" dirty="0">
                <a:latin typeface="Arial" pitchFamily="34" charset="0"/>
                <a:cs typeface="Arial" pitchFamily="34" charset="0"/>
              </a:rPr>
              <a:t>)</a:t>
            </a:r>
          </a:p>
        </p:txBody>
      </p:sp>
      <p:sp>
        <p:nvSpPr>
          <p:cNvPr id="24" name="Rounded Rectangle 23"/>
          <p:cNvSpPr/>
          <p:nvPr/>
        </p:nvSpPr>
        <p:spPr>
          <a:xfrm>
            <a:off x="7002961" y="3097212"/>
            <a:ext cx="1982291" cy="755650"/>
          </a:xfrm>
          <a:prstGeom prst="roundRect">
            <a:avLst/>
          </a:prstGeom>
          <a:solidFill>
            <a:srgbClr val="92D050"/>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fontAlgn="auto">
              <a:spcBef>
                <a:spcPts val="0"/>
              </a:spcBef>
              <a:spcAft>
                <a:spcPts val="0"/>
              </a:spcAft>
              <a:defRPr/>
            </a:pPr>
            <a:r>
              <a:rPr lang="en-US" sz="2400" b="1" dirty="0">
                <a:latin typeface="Arial" pitchFamily="34" charset="0"/>
                <a:cs typeface="Arial" pitchFamily="34" charset="0"/>
              </a:rPr>
              <a:t>VKSND </a:t>
            </a:r>
          </a:p>
          <a:p>
            <a:pPr fontAlgn="auto">
              <a:spcBef>
                <a:spcPts val="0"/>
              </a:spcBef>
              <a:spcAft>
                <a:spcPts val="0"/>
              </a:spcAft>
              <a:defRPr/>
            </a:pPr>
            <a:r>
              <a:rPr lang="en-US" sz="2400" b="1" dirty="0">
                <a:latin typeface="Arial" pitchFamily="34" charset="0"/>
                <a:cs typeface="Arial" pitchFamily="34" charset="0"/>
              </a:rPr>
              <a:t>(q, h)</a:t>
            </a:r>
          </a:p>
        </p:txBody>
      </p:sp>
      <p:cxnSp>
        <p:nvCxnSpPr>
          <p:cNvPr id="25" name="Straight Arrow Connector 24"/>
          <p:cNvCxnSpPr>
            <a:stCxn id="22" idx="2"/>
            <a:endCxn id="23" idx="0"/>
          </p:cNvCxnSpPr>
          <p:nvPr/>
        </p:nvCxnSpPr>
        <p:spPr>
          <a:xfrm>
            <a:off x="7998285" y="1574800"/>
            <a:ext cx="9379" cy="352425"/>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23" idx="2"/>
            <a:endCxn id="24" idx="0"/>
          </p:cNvCxnSpPr>
          <p:nvPr/>
        </p:nvCxnSpPr>
        <p:spPr>
          <a:xfrm flipH="1">
            <a:off x="7994107" y="2768600"/>
            <a:ext cx="13557" cy="328612"/>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1250"/>
                                        <p:tgtEl>
                                          <p:spTgt spid="11"/>
                                        </p:tgtEl>
                                      </p:cBhvr>
                                    </p:animEffect>
                                    <p:anim calcmode="lin" valueType="num">
                                      <p:cBhvr>
                                        <p:cTn id="40" dur="1250" fill="hold"/>
                                        <p:tgtEl>
                                          <p:spTgt spid="11"/>
                                        </p:tgtEl>
                                        <p:attrNameLst>
                                          <p:attrName>ppt_x</p:attrName>
                                        </p:attrNameLst>
                                      </p:cBhvr>
                                      <p:tavLst>
                                        <p:tav tm="0">
                                          <p:val>
                                            <p:strVal val="#ppt_x"/>
                                          </p:val>
                                        </p:tav>
                                        <p:tav tm="100000">
                                          <p:val>
                                            <p:strVal val="#ppt_x"/>
                                          </p:val>
                                        </p:tav>
                                      </p:tavLst>
                                    </p:anim>
                                    <p:anim calcmode="lin" valueType="num">
                                      <p:cBhvr>
                                        <p:cTn id="41" dur="1250" fill="hold"/>
                                        <p:tgtEl>
                                          <p:spTgt spid="11"/>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grpId="0" nodeType="click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1000"/>
                                        <p:tgtEl>
                                          <p:spTgt spid="15"/>
                                        </p:tgtEl>
                                      </p:cBhvr>
                                    </p:animEffect>
                                    <p:anim calcmode="lin" valueType="num">
                                      <p:cBhvr>
                                        <p:cTn id="52" dur="1000" fill="hold"/>
                                        <p:tgtEl>
                                          <p:spTgt spid="15"/>
                                        </p:tgtEl>
                                        <p:attrNameLst>
                                          <p:attrName>ppt_x</p:attrName>
                                        </p:attrNameLst>
                                      </p:cBhvr>
                                      <p:tavLst>
                                        <p:tav tm="0">
                                          <p:val>
                                            <p:strVal val="#ppt_x"/>
                                          </p:val>
                                        </p:tav>
                                        <p:tav tm="100000">
                                          <p:val>
                                            <p:strVal val="#ppt_x"/>
                                          </p:val>
                                        </p:tav>
                                      </p:tavLst>
                                    </p:anim>
                                    <p:anim calcmode="lin" valueType="num">
                                      <p:cBhvr>
                                        <p:cTn id="53" dur="1000" fill="hold"/>
                                        <p:tgtEl>
                                          <p:spTgt spid="1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Effect transition="in" filter="fade">
                                      <p:cBhvr>
                                        <p:cTn id="61" dur="1000"/>
                                        <p:tgtEl>
                                          <p:spTgt spid="17"/>
                                        </p:tgtEl>
                                      </p:cBhvr>
                                    </p:animEffect>
                                    <p:anim calcmode="lin" valueType="num">
                                      <p:cBhvr>
                                        <p:cTn id="62" dur="1000" fill="hold"/>
                                        <p:tgtEl>
                                          <p:spTgt spid="17"/>
                                        </p:tgtEl>
                                        <p:attrNameLst>
                                          <p:attrName>ppt_x</p:attrName>
                                        </p:attrNameLst>
                                      </p:cBhvr>
                                      <p:tavLst>
                                        <p:tav tm="0">
                                          <p:val>
                                            <p:strVal val="#ppt_x"/>
                                          </p:val>
                                        </p:tav>
                                        <p:tav tm="100000">
                                          <p:val>
                                            <p:strVal val="#ppt_x"/>
                                          </p:val>
                                        </p:tav>
                                      </p:tavLst>
                                    </p:anim>
                                    <p:anim calcmode="lin" valueType="num">
                                      <p:cBhvr>
                                        <p:cTn id="6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grpId="0" nodeType="click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1000"/>
                                        <p:tgtEl>
                                          <p:spTgt spid="22"/>
                                        </p:tgtEl>
                                      </p:cBhvr>
                                    </p:animEffect>
                                    <p:anim calcmode="lin" valueType="num">
                                      <p:cBhvr>
                                        <p:cTn id="69" dur="1000" fill="hold"/>
                                        <p:tgtEl>
                                          <p:spTgt spid="22"/>
                                        </p:tgtEl>
                                        <p:attrNameLst>
                                          <p:attrName>ppt_x</p:attrName>
                                        </p:attrNameLst>
                                      </p:cBhvr>
                                      <p:tavLst>
                                        <p:tav tm="0">
                                          <p:val>
                                            <p:strVal val="#ppt_x"/>
                                          </p:val>
                                        </p:tav>
                                        <p:tav tm="100000">
                                          <p:val>
                                            <p:strVal val="#ppt_x"/>
                                          </p:val>
                                        </p:tav>
                                      </p:tavLst>
                                    </p:anim>
                                    <p:anim calcmode="lin" valueType="num">
                                      <p:cBhvr>
                                        <p:cTn id="70" dur="1000" fill="hold"/>
                                        <p:tgtEl>
                                          <p:spTgt spid="22"/>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fade">
                                      <p:cBhvr>
                                        <p:cTn id="73" dur="1000"/>
                                        <p:tgtEl>
                                          <p:spTgt spid="23"/>
                                        </p:tgtEl>
                                      </p:cBhvr>
                                    </p:animEffect>
                                    <p:anim calcmode="lin" valueType="num">
                                      <p:cBhvr>
                                        <p:cTn id="74" dur="1000" fill="hold"/>
                                        <p:tgtEl>
                                          <p:spTgt spid="23"/>
                                        </p:tgtEl>
                                        <p:attrNameLst>
                                          <p:attrName>ppt_x</p:attrName>
                                        </p:attrNameLst>
                                      </p:cBhvr>
                                      <p:tavLst>
                                        <p:tav tm="0">
                                          <p:val>
                                            <p:strVal val="#ppt_x"/>
                                          </p:val>
                                        </p:tav>
                                        <p:tav tm="100000">
                                          <p:val>
                                            <p:strVal val="#ppt_x"/>
                                          </p:val>
                                        </p:tav>
                                      </p:tavLst>
                                    </p:anim>
                                    <p:anim calcmode="lin" valueType="num">
                                      <p:cBhvr>
                                        <p:cTn id="75" dur="1000" fill="hold"/>
                                        <p:tgtEl>
                                          <p:spTgt spid="23"/>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4"/>
                                        </p:tgtEl>
                                        <p:attrNameLst>
                                          <p:attrName>style.visibility</p:attrName>
                                        </p:attrNameLst>
                                      </p:cBhvr>
                                      <p:to>
                                        <p:strVal val="visible"/>
                                      </p:to>
                                    </p:set>
                                    <p:animEffect transition="in" filter="fade">
                                      <p:cBhvr>
                                        <p:cTn id="78" dur="1000"/>
                                        <p:tgtEl>
                                          <p:spTgt spid="24"/>
                                        </p:tgtEl>
                                      </p:cBhvr>
                                    </p:animEffect>
                                    <p:anim calcmode="lin" valueType="num">
                                      <p:cBhvr>
                                        <p:cTn id="79" dur="1000" fill="hold"/>
                                        <p:tgtEl>
                                          <p:spTgt spid="24"/>
                                        </p:tgtEl>
                                        <p:attrNameLst>
                                          <p:attrName>ppt_x</p:attrName>
                                        </p:attrNameLst>
                                      </p:cBhvr>
                                      <p:tavLst>
                                        <p:tav tm="0">
                                          <p:val>
                                            <p:strVal val="#ppt_x"/>
                                          </p:val>
                                        </p:tav>
                                        <p:tav tm="100000">
                                          <p:val>
                                            <p:strVal val="#ppt_x"/>
                                          </p:val>
                                        </p:tav>
                                      </p:tavLst>
                                    </p:anim>
                                    <p:anim calcmode="lin" valueType="num">
                                      <p:cBhvr>
                                        <p:cTn id="80"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5" grpId="0" animBg="1"/>
      <p:bldP spid="16" grpId="0" animBg="1"/>
      <p:bldP spid="17" grpId="0" animBg="1"/>
      <p:bldP spid="22" grpId="0" animBg="1"/>
      <p:bldP spid="23" grpId="0" animBg="1"/>
      <p:bldP spid="2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err="1">
                <a:latin typeface="Arial" pitchFamily="34" charset="0"/>
                <a:cs typeface="Arial" pitchFamily="34" charset="0"/>
              </a:rPr>
              <a:t>Củng</a:t>
            </a:r>
            <a:r>
              <a:rPr lang="en-US" dirty="0">
                <a:latin typeface="Arial" pitchFamily="34" charset="0"/>
                <a:cs typeface="Arial" pitchFamily="34" charset="0"/>
              </a:rPr>
              <a:t> </a:t>
            </a:r>
            <a:r>
              <a:rPr lang="en-US" dirty="0" err="1">
                <a:latin typeface="Arial" pitchFamily="34" charset="0"/>
                <a:cs typeface="Arial" pitchFamily="34" charset="0"/>
              </a:rPr>
              <a:t>cố</a:t>
            </a:r>
            <a:r>
              <a:rPr lang="en-US" dirty="0">
                <a:latin typeface="Arial" pitchFamily="34" charset="0"/>
                <a:cs typeface="Arial" pitchFamily="34" charset="0"/>
              </a:rPr>
              <a:t> </a:t>
            </a:r>
            <a:r>
              <a:rPr lang="en-US" dirty="0" err="1">
                <a:latin typeface="Arial" pitchFamily="34" charset="0"/>
                <a:cs typeface="Arial" pitchFamily="34" charset="0"/>
              </a:rPr>
              <a:t>bài</a:t>
            </a:r>
            <a:r>
              <a:rPr lang="en-US" dirty="0">
                <a:latin typeface="Arial" pitchFamily="34" charset="0"/>
                <a:cs typeface="Arial" pitchFamily="34" charset="0"/>
              </a:rPr>
              <a:t>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43</a:t>
            </a:fld>
            <a:endParaRPr/>
          </a:p>
        </p:txBody>
      </p:sp>
      <p:sp>
        <p:nvSpPr>
          <p:cNvPr id="5" name="Rounded Rectangle 4"/>
          <p:cNvSpPr/>
          <p:nvPr/>
        </p:nvSpPr>
        <p:spPr>
          <a:xfrm>
            <a:off x="635736" y="1022350"/>
            <a:ext cx="4477621" cy="1179513"/>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phủ</a:t>
            </a:r>
            <a:r>
              <a:rPr lang="en-US" sz="3200" dirty="0">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p>
        </p:txBody>
      </p:sp>
      <p:sp>
        <p:nvSpPr>
          <p:cNvPr id="6" name="Rounded Rectangle 5"/>
          <p:cNvSpPr/>
          <p:nvPr/>
        </p:nvSpPr>
        <p:spPr>
          <a:xfrm>
            <a:off x="139700" y="3646488"/>
            <a:ext cx="4711700" cy="1038225"/>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lực</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a:t>
            </a:r>
          </a:p>
        </p:txBody>
      </p:sp>
      <p:sp>
        <p:nvSpPr>
          <p:cNvPr id="7" name="Rounded Rectangle 6"/>
          <p:cNvSpPr/>
          <p:nvPr/>
        </p:nvSpPr>
        <p:spPr>
          <a:xfrm>
            <a:off x="5063518" y="2414588"/>
            <a:ext cx="3940782" cy="1039812"/>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xét</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a:t>
            </a:r>
          </a:p>
        </p:txBody>
      </p:sp>
      <p:sp>
        <p:nvSpPr>
          <p:cNvPr id="8" name="Rounded Rectangle 7"/>
          <p:cNvSpPr/>
          <p:nvPr/>
        </p:nvSpPr>
        <p:spPr>
          <a:xfrm>
            <a:off x="139700" y="2414588"/>
            <a:ext cx="4711700" cy="1039812"/>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nhà</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a:t>
            </a:r>
            <a:r>
              <a:rPr lang="en-US" sz="3200" dirty="0" err="1">
                <a:latin typeface="Arial" pitchFamily="34" charset="0"/>
                <a:cs typeface="Arial" pitchFamily="34" charset="0"/>
              </a:rPr>
              <a:t>cao</a:t>
            </a:r>
            <a:r>
              <a:rPr lang="en-US" sz="3200" dirty="0">
                <a:latin typeface="Arial" pitchFamily="34" charset="0"/>
                <a:cs typeface="Arial" pitchFamily="34" charset="0"/>
              </a:rPr>
              <a:t> </a:t>
            </a:r>
            <a:r>
              <a:rPr lang="en-US" sz="3200" dirty="0" err="1">
                <a:latin typeface="Arial" pitchFamily="34" charset="0"/>
                <a:cs typeface="Arial" pitchFamily="34" charset="0"/>
              </a:rPr>
              <a:t>nhất</a:t>
            </a:r>
            <a:r>
              <a:rPr lang="en-US" sz="3200" dirty="0">
                <a:latin typeface="Arial" pitchFamily="34" charset="0"/>
                <a:cs typeface="Arial" pitchFamily="34" charset="0"/>
              </a:rPr>
              <a:t>.</a:t>
            </a:r>
          </a:p>
        </p:txBody>
      </p:sp>
      <p:sp>
        <p:nvSpPr>
          <p:cNvPr id="9" name="Rounded Rectangle 8"/>
          <p:cNvSpPr/>
          <p:nvPr/>
        </p:nvSpPr>
        <p:spPr>
          <a:xfrm>
            <a:off x="5063518" y="3598863"/>
            <a:ext cx="3940782" cy="1085850"/>
          </a:xfrm>
          <a:prstGeom prst="roundRect">
            <a:avLst/>
          </a:prstGeom>
          <a:solidFill>
            <a:schemeClr val="accent4"/>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a:t>
            </a:r>
            <a:r>
              <a:rPr lang="en-US" sz="3200" b="1"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tư</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72468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err="1">
                <a:latin typeface="Arial" pitchFamily="34" charset="0"/>
                <a:cs typeface="Arial" pitchFamily="34" charset="0"/>
              </a:rPr>
              <a:t>Củng</a:t>
            </a:r>
            <a:r>
              <a:rPr lang="en-US" dirty="0">
                <a:latin typeface="Arial" pitchFamily="34" charset="0"/>
                <a:cs typeface="Arial" pitchFamily="34" charset="0"/>
              </a:rPr>
              <a:t> </a:t>
            </a:r>
            <a:r>
              <a:rPr lang="en-US" dirty="0" err="1">
                <a:latin typeface="Arial" pitchFamily="34" charset="0"/>
                <a:cs typeface="Arial" pitchFamily="34" charset="0"/>
              </a:rPr>
              <a:t>cố</a:t>
            </a:r>
            <a:r>
              <a:rPr lang="en-US" dirty="0">
                <a:latin typeface="Arial" pitchFamily="34" charset="0"/>
                <a:cs typeface="Arial" pitchFamily="34" charset="0"/>
              </a:rPr>
              <a:t> </a:t>
            </a:r>
            <a:r>
              <a:rPr lang="en-US" dirty="0" err="1">
                <a:latin typeface="Arial" pitchFamily="34" charset="0"/>
                <a:cs typeface="Arial" pitchFamily="34" charset="0"/>
              </a:rPr>
              <a:t>bài</a:t>
            </a:r>
            <a:r>
              <a:rPr lang="en-US" dirty="0">
                <a:latin typeface="Arial" pitchFamily="34" charset="0"/>
                <a:cs typeface="Arial" pitchFamily="34" charset="0"/>
              </a:rPr>
              <a:t>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44</a:t>
            </a:fld>
            <a:endParaRPr/>
          </a:p>
        </p:txBody>
      </p:sp>
      <p:sp>
        <p:nvSpPr>
          <p:cNvPr id="5" name="Rounded Rectangle 4"/>
          <p:cNvSpPr/>
          <p:nvPr/>
        </p:nvSpPr>
        <p:spPr>
          <a:xfrm>
            <a:off x="155575" y="1019175"/>
            <a:ext cx="8886825" cy="1179513"/>
          </a:xfrm>
          <a:prstGeom prst="roundRect">
            <a:avLst/>
          </a:prstGeom>
          <a:solidFill>
            <a:schemeClr val="accent6">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lực</a:t>
            </a:r>
            <a:r>
              <a:rPr lang="en-US" sz="3200" dirty="0">
                <a:latin typeface="Arial" pitchFamily="34" charset="0"/>
                <a:cs typeface="Arial" pitchFamily="34" charset="0"/>
              </a:rPr>
              <a:t> </a:t>
            </a:r>
            <a:r>
              <a:rPr lang="en-US" sz="3200" dirty="0" err="1">
                <a:latin typeface="Arial" pitchFamily="34" charset="0"/>
                <a:cs typeface="Arial" pitchFamily="34" charset="0"/>
              </a:rPr>
              <a:t>cao</a:t>
            </a:r>
            <a:r>
              <a:rPr lang="en-US" sz="3200" dirty="0">
                <a:latin typeface="Arial" pitchFamily="34" charset="0"/>
                <a:cs typeface="Arial" pitchFamily="34" charset="0"/>
              </a:rPr>
              <a:t> </a:t>
            </a:r>
            <a:r>
              <a:rPr lang="en-US" sz="3200" dirty="0" err="1">
                <a:latin typeface="Arial" pitchFamily="34" charset="0"/>
                <a:cs typeface="Arial" pitchFamily="34" charset="0"/>
              </a:rPr>
              <a:t>nhất</a:t>
            </a:r>
            <a:r>
              <a:rPr lang="en-US" sz="3200" dirty="0">
                <a:latin typeface="Arial" pitchFamily="34" charset="0"/>
                <a:cs typeface="Arial" pitchFamily="34" charset="0"/>
              </a:rPr>
              <a:t> ở Tp. </a:t>
            </a:r>
            <a:r>
              <a:rPr lang="en-US" sz="3200" dirty="0" err="1">
                <a:latin typeface="Arial" pitchFamily="34" charset="0"/>
                <a:cs typeface="Arial" pitchFamily="34" charset="0"/>
              </a:rPr>
              <a:t>Hồ</a:t>
            </a:r>
            <a:r>
              <a:rPr lang="en-US" sz="3200" dirty="0">
                <a:latin typeface="Arial" pitchFamily="34" charset="0"/>
                <a:cs typeface="Arial" pitchFamily="34" charset="0"/>
              </a:rPr>
              <a:t> </a:t>
            </a:r>
            <a:r>
              <a:rPr lang="en-US" sz="3200" dirty="0" err="1">
                <a:latin typeface="Arial" pitchFamily="34" charset="0"/>
                <a:cs typeface="Arial" pitchFamily="34" charset="0"/>
              </a:rPr>
              <a:t>Chí</a:t>
            </a:r>
            <a:r>
              <a:rPr lang="en-US" sz="3200" dirty="0">
                <a:latin typeface="Arial" pitchFamily="34" charset="0"/>
                <a:cs typeface="Arial" pitchFamily="34" charset="0"/>
              </a:rPr>
              <a:t> Minh </a:t>
            </a:r>
            <a:endParaRPr lang="en-US" sz="3200" b="1" dirty="0">
              <a:latin typeface="Arial" pitchFamily="34" charset="0"/>
              <a:cs typeface="Arial" pitchFamily="34" charset="0"/>
            </a:endParaRPr>
          </a:p>
        </p:txBody>
      </p:sp>
      <p:sp>
        <p:nvSpPr>
          <p:cNvPr id="6" name="Rounded Rectangle 5"/>
          <p:cNvSpPr/>
          <p:nvPr/>
        </p:nvSpPr>
        <p:spPr>
          <a:xfrm>
            <a:off x="155575" y="2425701"/>
            <a:ext cx="4261573" cy="103981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Ủy</a:t>
            </a:r>
            <a:r>
              <a:rPr lang="en-US" sz="3200" dirty="0">
                <a:latin typeface="Arial" pitchFamily="34" charset="0"/>
                <a:cs typeface="Arial" pitchFamily="34" charset="0"/>
              </a:rPr>
              <a:t> ban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Tp. </a:t>
            </a:r>
            <a:r>
              <a:rPr lang="en-US" sz="3200" dirty="0" err="1">
                <a:latin typeface="Arial" pitchFamily="34" charset="0"/>
                <a:cs typeface="Arial" pitchFamily="34" charset="0"/>
              </a:rPr>
              <a:t>Hồ</a:t>
            </a:r>
            <a:r>
              <a:rPr lang="en-US" sz="3200" dirty="0">
                <a:latin typeface="Arial" pitchFamily="34" charset="0"/>
                <a:cs typeface="Arial" pitchFamily="34" charset="0"/>
              </a:rPr>
              <a:t> </a:t>
            </a:r>
            <a:r>
              <a:rPr lang="en-US" sz="3200" dirty="0" err="1">
                <a:latin typeface="Arial" pitchFamily="34" charset="0"/>
                <a:cs typeface="Arial" pitchFamily="34" charset="0"/>
              </a:rPr>
              <a:t>Chí</a:t>
            </a:r>
            <a:r>
              <a:rPr lang="en-US" sz="3200" dirty="0">
                <a:latin typeface="Arial" pitchFamily="34" charset="0"/>
                <a:cs typeface="Arial" pitchFamily="34" charset="0"/>
              </a:rPr>
              <a:t> Minh.</a:t>
            </a:r>
          </a:p>
        </p:txBody>
      </p:sp>
      <p:sp>
        <p:nvSpPr>
          <p:cNvPr id="7" name="Rounded Rectangle 6"/>
          <p:cNvSpPr/>
          <p:nvPr/>
        </p:nvSpPr>
        <p:spPr>
          <a:xfrm>
            <a:off x="137701" y="3554413"/>
            <a:ext cx="4297320" cy="103981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Mặt</a:t>
            </a:r>
            <a:r>
              <a:rPr lang="en-US" sz="3200" dirty="0">
                <a:latin typeface="Arial" pitchFamily="34" charset="0"/>
                <a:cs typeface="Arial" pitchFamily="34" charset="0"/>
              </a:rPr>
              <a:t> </a:t>
            </a:r>
            <a:r>
              <a:rPr lang="en-US" sz="3200" dirty="0" err="1">
                <a:latin typeface="Arial" pitchFamily="34" charset="0"/>
                <a:cs typeface="Arial" pitchFamily="34" charset="0"/>
              </a:rPr>
              <a:t>trận</a:t>
            </a:r>
            <a:r>
              <a:rPr lang="en-US" sz="3200" dirty="0">
                <a:latin typeface="Arial" pitchFamily="34" charset="0"/>
                <a:cs typeface="Arial" pitchFamily="34" charset="0"/>
              </a:rPr>
              <a:t> </a:t>
            </a:r>
            <a:r>
              <a:rPr lang="en-US" sz="3200" dirty="0" err="1">
                <a:latin typeface="Arial" pitchFamily="34" charset="0"/>
                <a:cs typeface="Arial" pitchFamily="34" charset="0"/>
              </a:rPr>
              <a:t>tổ</a:t>
            </a:r>
            <a:r>
              <a:rPr lang="en-US" sz="3200" dirty="0">
                <a:latin typeface="Arial" pitchFamily="34" charset="0"/>
                <a:cs typeface="Arial" pitchFamily="34" charset="0"/>
              </a:rPr>
              <a:t> </a:t>
            </a:r>
            <a:r>
              <a:rPr lang="en-US" sz="3200" dirty="0" err="1">
                <a:latin typeface="Arial" pitchFamily="34" charset="0"/>
                <a:cs typeface="Arial" pitchFamily="34" charset="0"/>
              </a:rPr>
              <a:t>Quốc</a:t>
            </a:r>
            <a:r>
              <a:rPr lang="en-US" sz="3200" dirty="0">
                <a:latin typeface="Arial" pitchFamily="34" charset="0"/>
                <a:cs typeface="Arial" pitchFamily="34" charset="0"/>
              </a:rPr>
              <a:t> Tp. </a:t>
            </a:r>
            <a:r>
              <a:rPr lang="en-US" sz="3200" dirty="0" err="1">
                <a:latin typeface="Arial" pitchFamily="34" charset="0"/>
                <a:cs typeface="Arial" pitchFamily="34" charset="0"/>
              </a:rPr>
              <a:t>Hồ</a:t>
            </a:r>
            <a:r>
              <a:rPr lang="en-US" sz="3200" dirty="0">
                <a:latin typeface="Arial" pitchFamily="34" charset="0"/>
                <a:cs typeface="Arial" pitchFamily="34" charset="0"/>
              </a:rPr>
              <a:t> </a:t>
            </a:r>
            <a:r>
              <a:rPr lang="en-US" sz="3200" dirty="0" err="1">
                <a:latin typeface="Arial" pitchFamily="34" charset="0"/>
                <a:cs typeface="Arial" pitchFamily="34" charset="0"/>
              </a:rPr>
              <a:t>Chí</a:t>
            </a:r>
            <a:r>
              <a:rPr lang="en-US" sz="3200" dirty="0">
                <a:latin typeface="Arial" pitchFamily="34" charset="0"/>
                <a:cs typeface="Arial" pitchFamily="34" charset="0"/>
              </a:rPr>
              <a:t> Minh.</a:t>
            </a:r>
          </a:p>
        </p:txBody>
      </p:sp>
      <p:sp>
        <p:nvSpPr>
          <p:cNvPr id="8" name="Rounded Rectangle 7"/>
          <p:cNvSpPr/>
          <p:nvPr/>
        </p:nvSpPr>
        <p:spPr>
          <a:xfrm>
            <a:off x="4775200" y="2425701"/>
            <a:ext cx="4293579" cy="103981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đồng</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Tp. </a:t>
            </a:r>
            <a:r>
              <a:rPr lang="en-US" sz="3200" dirty="0" err="1">
                <a:latin typeface="Arial" pitchFamily="34" charset="0"/>
                <a:cs typeface="Arial" pitchFamily="34" charset="0"/>
              </a:rPr>
              <a:t>Hồ</a:t>
            </a:r>
            <a:r>
              <a:rPr lang="en-US" sz="3200" dirty="0">
                <a:latin typeface="Arial" pitchFamily="34" charset="0"/>
                <a:cs typeface="Arial" pitchFamily="34" charset="0"/>
              </a:rPr>
              <a:t> </a:t>
            </a:r>
            <a:r>
              <a:rPr lang="en-US" sz="3200" dirty="0" err="1">
                <a:latin typeface="Arial" pitchFamily="34" charset="0"/>
                <a:cs typeface="Arial" pitchFamily="34" charset="0"/>
              </a:rPr>
              <a:t>Chí</a:t>
            </a:r>
            <a:r>
              <a:rPr lang="en-US" sz="3200" dirty="0">
                <a:latin typeface="Arial" pitchFamily="34" charset="0"/>
                <a:cs typeface="Arial" pitchFamily="34" charset="0"/>
              </a:rPr>
              <a:t> Minh.</a:t>
            </a:r>
          </a:p>
        </p:txBody>
      </p:sp>
      <p:sp>
        <p:nvSpPr>
          <p:cNvPr id="9" name="Rounded Rectangle 8"/>
          <p:cNvSpPr/>
          <p:nvPr/>
        </p:nvSpPr>
        <p:spPr>
          <a:xfrm>
            <a:off x="4753423" y="3554413"/>
            <a:ext cx="4309849" cy="1039812"/>
          </a:xfrm>
          <a:prstGeom prst="roundRect">
            <a:avLst/>
          </a:prstGeom>
          <a:solidFill>
            <a:schemeClr val="accent6">
              <a:lumMod val="60000"/>
              <a:lumOff val="4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Tòa</a:t>
            </a:r>
            <a:r>
              <a:rPr lang="en-US" sz="3200" dirty="0">
                <a:latin typeface="Arial" pitchFamily="34" charset="0"/>
                <a:cs typeface="Arial" pitchFamily="34" charset="0"/>
              </a:rPr>
              <a:t> </a:t>
            </a:r>
            <a:r>
              <a:rPr lang="en-US" sz="3200" dirty="0" err="1">
                <a:latin typeface="Arial" pitchFamily="34" charset="0"/>
                <a:cs typeface="Arial" pitchFamily="34" charset="0"/>
              </a:rPr>
              <a:t>án</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Tp. </a:t>
            </a:r>
            <a:r>
              <a:rPr lang="en-US" sz="3200" dirty="0" err="1">
                <a:latin typeface="Arial" pitchFamily="34" charset="0"/>
                <a:cs typeface="Arial" pitchFamily="34" charset="0"/>
              </a:rPr>
              <a:t>Hồ</a:t>
            </a:r>
            <a:r>
              <a:rPr lang="en-US" sz="3200" dirty="0">
                <a:latin typeface="Arial" pitchFamily="34" charset="0"/>
                <a:cs typeface="Arial" pitchFamily="34" charset="0"/>
              </a:rPr>
              <a:t> </a:t>
            </a:r>
            <a:r>
              <a:rPr lang="en-US" sz="3200" dirty="0" err="1">
                <a:latin typeface="Arial" pitchFamily="34" charset="0"/>
                <a:cs typeface="Arial" pitchFamily="34" charset="0"/>
              </a:rPr>
              <a:t>Chí</a:t>
            </a:r>
            <a:r>
              <a:rPr lang="en-US" sz="3200" dirty="0">
                <a:latin typeface="Arial" pitchFamily="34" charset="0"/>
                <a:cs typeface="Arial" pitchFamily="34" charset="0"/>
              </a:rPr>
              <a:t> Minh.</a:t>
            </a:r>
          </a:p>
        </p:txBody>
      </p: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err="1">
                <a:latin typeface="Arial" pitchFamily="34" charset="0"/>
                <a:cs typeface="Arial" pitchFamily="34" charset="0"/>
              </a:rPr>
              <a:t>Củng</a:t>
            </a:r>
            <a:r>
              <a:rPr lang="en-US" dirty="0">
                <a:latin typeface="Arial" pitchFamily="34" charset="0"/>
                <a:cs typeface="Arial" pitchFamily="34" charset="0"/>
              </a:rPr>
              <a:t> </a:t>
            </a:r>
            <a:r>
              <a:rPr lang="en-US" dirty="0" err="1">
                <a:latin typeface="Arial" pitchFamily="34" charset="0"/>
                <a:cs typeface="Arial" pitchFamily="34" charset="0"/>
              </a:rPr>
              <a:t>cố</a:t>
            </a:r>
            <a:r>
              <a:rPr lang="en-US" dirty="0">
                <a:latin typeface="Arial" pitchFamily="34" charset="0"/>
                <a:cs typeface="Arial" pitchFamily="34" charset="0"/>
              </a:rPr>
              <a:t> </a:t>
            </a:r>
            <a:r>
              <a:rPr lang="en-US" dirty="0" err="1">
                <a:latin typeface="Arial" pitchFamily="34" charset="0"/>
                <a:cs typeface="Arial" pitchFamily="34" charset="0"/>
              </a:rPr>
              <a:t>bài</a:t>
            </a:r>
            <a:r>
              <a:rPr lang="en-US" dirty="0">
                <a:latin typeface="Arial" pitchFamily="34" charset="0"/>
                <a:cs typeface="Arial" pitchFamily="34" charset="0"/>
              </a:rPr>
              <a:t>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45</a:t>
            </a:fld>
            <a:endParaRPr/>
          </a:p>
        </p:txBody>
      </p:sp>
      <p:sp>
        <p:nvSpPr>
          <p:cNvPr id="5" name="Rounded Rectangle 4"/>
          <p:cNvSpPr/>
          <p:nvPr/>
        </p:nvSpPr>
        <p:spPr>
          <a:xfrm>
            <a:off x="155575" y="1095375"/>
            <a:ext cx="8874125" cy="1179513"/>
          </a:xfrm>
          <a:prstGeom prst="roundRect">
            <a:avLst/>
          </a:prstGeom>
          <a:solidFill>
            <a:schemeClr val="accent4">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Hiện</a:t>
            </a:r>
            <a:r>
              <a:rPr lang="en-US" sz="3200" dirty="0">
                <a:latin typeface="Arial" pitchFamily="34" charset="0"/>
                <a:cs typeface="Arial" pitchFamily="34" charset="0"/>
              </a:rPr>
              <a:t> nay </a:t>
            </a:r>
            <a:r>
              <a:rPr lang="en-US" sz="3200" dirty="0" err="1">
                <a:latin typeface="Arial" pitchFamily="34" charset="0"/>
                <a:cs typeface="Arial" pitchFamily="34" charset="0"/>
              </a:rPr>
              <a:t>nước</a:t>
            </a:r>
            <a:r>
              <a:rPr lang="en-US" sz="3200" dirty="0">
                <a:latin typeface="Arial" pitchFamily="34" charset="0"/>
                <a:cs typeface="Arial" pitchFamily="34" charset="0"/>
              </a:rPr>
              <a:t> ta </a:t>
            </a:r>
            <a:r>
              <a:rPr lang="en-US" sz="3200" dirty="0" err="1">
                <a:latin typeface="Arial" pitchFamily="34" charset="0"/>
                <a:cs typeface="Arial" pitchFamily="34" charset="0"/>
              </a:rPr>
              <a:t>có</a:t>
            </a:r>
            <a:r>
              <a:rPr lang="en-US" sz="3200" dirty="0">
                <a:latin typeface="Arial" pitchFamily="34" charset="0"/>
                <a:cs typeface="Arial" pitchFamily="34" charset="0"/>
              </a:rPr>
              <a:t> </a:t>
            </a:r>
            <a:r>
              <a:rPr lang="en-US" sz="3200" dirty="0" err="1">
                <a:latin typeface="Arial" pitchFamily="34" charset="0"/>
                <a:cs typeface="Arial" pitchFamily="34" charset="0"/>
              </a:rPr>
              <a:t>bao</a:t>
            </a:r>
            <a:r>
              <a:rPr lang="en-US" sz="3200" dirty="0">
                <a:latin typeface="Arial" pitchFamily="34" charset="0"/>
                <a:cs typeface="Arial" pitchFamily="34" charset="0"/>
              </a:rPr>
              <a:t> </a:t>
            </a:r>
            <a:r>
              <a:rPr lang="en-US" sz="3200" dirty="0" err="1">
                <a:latin typeface="Arial" pitchFamily="34" charset="0"/>
                <a:cs typeface="Arial" pitchFamily="34" charset="0"/>
              </a:rPr>
              <a:t>nhiêu</a:t>
            </a:r>
            <a:r>
              <a:rPr lang="en-US" sz="3200" dirty="0">
                <a:latin typeface="Arial" pitchFamily="34" charset="0"/>
                <a:cs typeface="Arial" pitchFamily="34" charset="0"/>
              </a:rPr>
              <a:t> </a:t>
            </a:r>
            <a:r>
              <a:rPr lang="en-US" sz="3200" dirty="0" err="1">
                <a:latin typeface="Arial" pitchFamily="34" charset="0"/>
                <a:cs typeface="Arial" pitchFamily="34" charset="0"/>
              </a:rPr>
              <a:t>cấp</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
        <p:nvSpPr>
          <p:cNvPr id="6" name="Rounded Rectangle 5"/>
          <p:cNvSpPr/>
          <p:nvPr/>
        </p:nvSpPr>
        <p:spPr>
          <a:xfrm>
            <a:off x="674688" y="2452688"/>
            <a:ext cx="3747990" cy="1039812"/>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a. 2 </a:t>
            </a:r>
            <a:r>
              <a:rPr lang="en-US" sz="3200" dirty="0" err="1">
                <a:latin typeface="Arial" pitchFamily="34" charset="0"/>
                <a:cs typeface="Arial" pitchFamily="34" charset="0"/>
              </a:rPr>
              <a:t>cấp</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
        <p:nvSpPr>
          <p:cNvPr id="7" name="Rounded Rectangle 6"/>
          <p:cNvSpPr/>
          <p:nvPr/>
        </p:nvSpPr>
        <p:spPr>
          <a:xfrm>
            <a:off x="673135" y="3582987"/>
            <a:ext cx="3749543" cy="1050925"/>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b. 3 </a:t>
            </a:r>
            <a:r>
              <a:rPr lang="en-US" sz="3200" dirty="0" err="1">
                <a:latin typeface="Arial" pitchFamily="34" charset="0"/>
                <a:cs typeface="Arial" pitchFamily="34" charset="0"/>
              </a:rPr>
              <a:t>cấp</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
        <p:nvSpPr>
          <p:cNvPr id="8" name="Rounded Rectangle 7"/>
          <p:cNvSpPr/>
          <p:nvPr/>
        </p:nvSpPr>
        <p:spPr>
          <a:xfrm>
            <a:off x="4841911" y="2455863"/>
            <a:ext cx="3747989" cy="1039812"/>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c. 4 </a:t>
            </a:r>
            <a:r>
              <a:rPr lang="en-US" sz="3200" dirty="0" err="1">
                <a:latin typeface="Arial" pitchFamily="34" charset="0"/>
                <a:cs typeface="Arial" pitchFamily="34" charset="0"/>
              </a:rPr>
              <a:t>cấp</a:t>
            </a:r>
            <a:r>
              <a:rPr lang="en-US" sz="3200" dirty="0">
                <a:latin typeface="Arial" pitchFamily="34" charset="0"/>
                <a:cs typeface="Arial" pitchFamily="34" charset="0"/>
              </a:rPr>
              <a:t>. </a:t>
            </a:r>
          </a:p>
        </p:txBody>
      </p:sp>
      <p:sp>
        <p:nvSpPr>
          <p:cNvPr id="9" name="Rounded Rectangle 8"/>
          <p:cNvSpPr/>
          <p:nvPr/>
        </p:nvSpPr>
        <p:spPr>
          <a:xfrm>
            <a:off x="4841910" y="3582987"/>
            <a:ext cx="3747990" cy="1047750"/>
          </a:xfrm>
          <a:prstGeom prst="roundRect">
            <a:avLst/>
          </a:prstGeom>
          <a:solidFill>
            <a:schemeClr val="bg2">
              <a:lumMod val="9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	d. 5 </a:t>
            </a:r>
            <a:r>
              <a:rPr lang="en-US" sz="3200" dirty="0" err="1">
                <a:latin typeface="Arial" pitchFamily="34" charset="0"/>
                <a:cs typeface="Arial" pitchFamily="34" charset="0"/>
              </a:rPr>
              <a:t>cấp</a:t>
            </a:r>
            <a:r>
              <a:rPr lang="en-US" sz="3200" dirty="0">
                <a:latin typeface="Arial" pitchFamily="34" charset="0"/>
                <a:cs typeface="Arial" pitchFamily="34" charset="0"/>
              </a:rPr>
              <a:t>.</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r>
              <a:rPr lang="en-US" dirty="0" err="1">
                <a:latin typeface="Arial" pitchFamily="34" charset="0"/>
                <a:cs typeface="Arial" pitchFamily="34" charset="0"/>
              </a:rPr>
              <a:t>Củng</a:t>
            </a:r>
            <a:r>
              <a:rPr lang="en-US" dirty="0">
                <a:latin typeface="Arial" pitchFamily="34" charset="0"/>
                <a:cs typeface="Arial" pitchFamily="34" charset="0"/>
              </a:rPr>
              <a:t> </a:t>
            </a:r>
            <a:r>
              <a:rPr lang="en-US" dirty="0" err="1">
                <a:latin typeface="Arial" pitchFamily="34" charset="0"/>
                <a:cs typeface="Arial" pitchFamily="34" charset="0"/>
              </a:rPr>
              <a:t>cố</a:t>
            </a:r>
            <a:r>
              <a:rPr lang="en-US" dirty="0">
                <a:latin typeface="Arial" pitchFamily="34" charset="0"/>
                <a:cs typeface="Arial" pitchFamily="34" charset="0"/>
              </a:rPr>
              <a:t> </a:t>
            </a:r>
            <a:r>
              <a:rPr lang="en-US" dirty="0" err="1">
                <a:latin typeface="Arial" pitchFamily="34" charset="0"/>
                <a:cs typeface="Arial" pitchFamily="34" charset="0"/>
              </a:rPr>
              <a:t>bài</a:t>
            </a:r>
            <a:r>
              <a:rPr lang="en-US" dirty="0">
                <a:latin typeface="Arial" pitchFamily="34" charset="0"/>
                <a:cs typeface="Arial" pitchFamily="34" charset="0"/>
              </a:rPr>
              <a:t> </a:t>
            </a:r>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46</a:t>
            </a:fld>
            <a:endParaRPr/>
          </a:p>
        </p:txBody>
      </p:sp>
      <p:sp>
        <p:nvSpPr>
          <p:cNvPr id="5" name="Rounded Rectangle 4"/>
          <p:cNvSpPr/>
          <p:nvPr/>
        </p:nvSpPr>
        <p:spPr>
          <a:xfrm>
            <a:off x="398463" y="1047751"/>
            <a:ext cx="8280400" cy="774702"/>
          </a:xfrm>
          <a:prstGeom prst="roundRect">
            <a:avLst/>
          </a:prstGeom>
          <a:solidFill>
            <a:schemeClr val="accent5">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err="1">
                <a:latin typeface="Arial" pitchFamily="34" charset="0"/>
                <a:cs typeface="Arial" pitchFamily="34" charset="0"/>
              </a:rPr>
              <a:t>Hệ</a:t>
            </a:r>
            <a:r>
              <a:rPr lang="en-US" sz="3200" dirty="0">
                <a:latin typeface="Arial" pitchFamily="34" charset="0"/>
                <a:cs typeface="Arial" pitchFamily="34" charset="0"/>
              </a:rPr>
              <a:t> </a:t>
            </a:r>
            <a:r>
              <a:rPr lang="en-US" sz="3200" dirty="0" err="1">
                <a:latin typeface="Arial" pitchFamily="34" charset="0"/>
                <a:cs typeface="Arial" pitchFamily="34" charset="0"/>
              </a:rPr>
              <a:t>thống</a:t>
            </a:r>
            <a:r>
              <a:rPr lang="en-US" sz="3200" dirty="0">
                <a:latin typeface="Arial" pitchFamily="34" charset="0"/>
                <a:cs typeface="Arial" pitchFamily="34" charset="0"/>
              </a:rPr>
              <a:t> </a:t>
            </a:r>
            <a:r>
              <a:rPr lang="en-US" sz="3200" dirty="0" err="1">
                <a:latin typeface="Arial" pitchFamily="34" charset="0"/>
                <a:cs typeface="Arial" pitchFamily="34" charset="0"/>
              </a:rPr>
              <a:t>cơ</a:t>
            </a:r>
            <a:r>
              <a:rPr lang="en-US" sz="3200" dirty="0">
                <a:latin typeface="Arial" pitchFamily="34" charset="0"/>
                <a:cs typeface="Arial" pitchFamily="34" charset="0"/>
              </a:rPr>
              <a:t> </a:t>
            </a:r>
            <a:r>
              <a:rPr lang="en-US" sz="3200" dirty="0" err="1">
                <a:latin typeface="Arial" pitchFamily="34" charset="0"/>
                <a:cs typeface="Arial" pitchFamily="34" charset="0"/>
              </a:rPr>
              <a:t>quan</a:t>
            </a:r>
            <a:r>
              <a:rPr lang="en-US" sz="3200" dirty="0">
                <a:latin typeface="Arial" pitchFamily="34" charset="0"/>
                <a:cs typeface="Arial" pitchFamily="34" charset="0"/>
              </a:rPr>
              <a:t> </a:t>
            </a:r>
            <a:r>
              <a:rPr lang="en-US" sz="3200" dirty="0" err="1">
                <a:latin typeface="Arial" pitchFamily="34" charset="0"/>
                <a:cs typeface="Arial" pitchFamily="34" charset="0"/>
              </a:rPr>
              <a:t>quyền</a:t>
            </a:r>
            <a:r>
              <a:rPr lang="en-US" sz="3200" dirty="0">
                <a:latin typeface="Arial" pitchFamily="34" charset="0"/>
                <a:cs typeface="Arial" pitchFamily="34" charset="0"/>
              </a:rPr>
              <a:t> </a:t>
            </a:r>
            <a:r>
              <a:rPr lang="en-US" sz="3200" dirty="0" err="1">
                <a:latin typeface="Arial" pitchFamily="34" charset="0"/>
                <a:cs typeface="Arial" pitchFamily="34" charset="0"/>
              </a:rPr>
              <a:t>lực</a:t>
            </a:r>
            <a:r>
              <a:rPr lang="en-US" sz="3200" dirty="0">
                <a:latin typeface="Arial" pitchFamily="34" charset="0"/>
                <a:cs typeface="Arial" pitchFamily="34" charset="0"/>
              </a:rPr>
              <a:t> </a:t>
            </a:r>
            <a:r>
              <a:rPr lang="en-US" sz="3200" dirty="0" err="1">
                <a:latin typeface="Arial" pitchFamily="34" charset="0"/>
                <a:cs typeface="Arial" pitchFamily="34" charset="0"/>
              </a:rPr>
              <a:t>của</a:t>
            </a:r>
            <a:r>
              <a:rPr lang="en-US" sz="3200" dirty="0">
                <a:latin typeface="Arial" pitchFamily="34" charset="0"/>
                <a:cs typeface="Arial" pitchFamily="34" charset="0"/>
              </a:rPr>
              <a:t> </a:t>
            </a:r>
            <a:r>
              <a:rPr lang="en-US" sz="3200" dirty="0" err="1">
                <a:latin typeface="Arial" pitchFamily="34" charset="0"/>
                <a:cs typeface="Arial" pitchFamily="34" charset="0"/>
              </a:rPr>
              <a:t>nước</a:t>
            </a:r>
            <a:r>
              <a:rPr lang="en-US" sz="3200" dirty="0">
                <a:latin typeface="Arial" pitchFamily="34" charset="0"/>
                <a:cs typeface="Arial" pitchFamily="34" charset="0"/>
              </a:rPr>
              <a:t> ta </a:t>
            </a:r>
            <a:r>
              <a:rPr lang="en-US" sz="3200" dirty="0" err="1">
                <a:latin typeface="Arial" pitchFamily="34" charset="0"/>
                <a:cs typeface="Arial" pitchFamily="34" charset="0"/>
              </a:rPr>
              <a:t>là</a:t>
            </a:r>
            <a:endParaRPr lang="en-US" sz="3200" dirty="0">
              <a:latin typeface="Arial" pitchFamily="34" charset="0"/>
              <a:cs typeface="Arial" pitchFamily="34" charset="0"/>
            </a:endParaRPr>
          </a:p>
        </p:txBody>
      </p:sp>
      <p:sp>
        <p:nvSpPr>
          <p:cNvPr id="6" name="Rounded Rectangle 5"/>
          <p:cNvSpPr/>
          <p:nvPr/>
        </p:nvSpPr>
        <p:spPr>
          <a:xfrm>
            <a:off x="116154" y="2072732"/>
            <a:ext cx="4322230" cy="94987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a.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phủ</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Quân</a:t>
            </a:r>
            <a:r>
              <a:rPr lang="en-US" sz="3200" dirty="0">
                <a:latin typeface="Arial" pitchFamily="34" charset="0"/>
                <a:cs typeface="Arial" pitchFamily="34" charset="0"/>
              </a:rPr>
              <a:t> </a:t>
            </a:r>
            <a:r>
              <a:rPr lang="en-US" sz="3200" dirty="0" err="1">
                <a:latin typeface="Arial" pitchFamily="34" charset="0"/>
                <a:cs typeface="Arial" pitchFamily="34" charset="0"/>
              </a:rPr>
              <a:t>đội</a:t>
            </a:r>
            <a:r>
              <a:rPr lang="en-US" sz="3200" dirty="0">
                <a:latin typeface="Arial" pitchFamily="34" charset="0"/>
                <a:cs typeface="Arial" pitchFamily="34" charset="0"/>
              </a:rPr>
              <a:t>.                   </a:t>
            </a:r>
          </a:p>
        </p:txBody>
      </p:sp>
      <p:sp>
        <p:nvSpPr>
          <p:cNvPr id="7" name="Rounded Rectangle 6"/>
          <p:cNvSpPr/>
          <p:nvPr/>
        </p:nvSpPr>
        <p:spPr>
          <a:xfrm>
            <a:off x="116154" y="3303588"/>
            <a:ext cx="4322230" cy="95091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b. </a:t>
            </a:r>
            <a:r>
              <a:rPr lang="en-US" sz="3200" dirty="0" err="1">
                <a:latin typeface="Arial" pitchFamily="34" charset="0"/>
                <a:cs typeface="Arial" pitchFamily="34" charset="0"/>
              </a:rPr>
              <a:t>Viện</a:t>
            </a:r>
            <a:r>
              <a:rPr lang="en-US" sz="3200" dirty="0">
                <a:latin typeface="Arial" pitchFamily="34" charset="0"/>
                <a:cs typeface="Arial" pitchFamily="34" charset="0"/>
              </a:rPr>
              <a:t> </a:t>
            </a:r>
            <a:r>
              <a:rPr lang="en-US" sz="3200" dirty="0" err="1">
                <a:latin typeface="Arial" pitchFamily="34" charset="0"/>
                <a:cs typeface="Arial" pitchFamily="34" charset="0"/>
              </a:rPr>
              <a:t>kiểm</a:t>
            </a:r>
            <a:r>
              <a:rPr lang="en-US" sz="3200" dirty="0">
                <a:latin typeface="Arial" pitchFamily="34" charset="0"/>
                <a:cs typeface="Arial" pitchFamily="34" charset="0"/>
              </a:rPr>
              <a:t> </a:t>
            </a:r>
            <a:r>
              <a:rPr lang="en-US" sz="3200" dirty="0" err="1">
                <a:latin typeface="Arial" pitchFamily="34" charset="0"/>
                <a:cs typeface="Arial" pitchFamily="34" charset="0"/>
              </a:rPr>
              <a:t>sát</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tòa</a:t>
            </a:r>
            <a:r>
              <a:rPr lang="en-US" sz="3200" dirty="0">
                <a:latin typeface="Arial" pitchFamily="34" charset="0"/>
                <a:cs typeface="Arial" pitchFamily="34" charset="0"/>
              </a:rPr>
              <a:t> </a:t>
            </a:r>
            <a:r>
              <a:rPr lang="en-US" sz="3200" dirty="0" err="1">
                <a:latin typeface="Arial" pitchFamily="34" charset="0"/>
                <a:cs typeface="Arial" pitchFamily="34" charset="0"/>
              </a:rPr>
              <a:t>án</a:t>
            </a:r>
            <a:r>
              <a:rPr lang="en-US" sz="3200" dirty="0">
                <a:latin typeface="Arial" pitchFamily="34" charset="0"/>
                <a:cs typeface="Arial" pitchFamily="34" charset="0"/>
              </a:rPr>
              <a:t>.</a:t>
            </a:r>
          </a:p>
        </p:txBody>
      </p:sp>
      <p:sp>
        <p:nvSpPr>
          <p:cNvPr id="8" name="Rounded Rectangle 7"/>
          <p:cNvSpPr/>
          <p:nvPr/>
        </p:nvSpPr>
        <p:spPr>
          <a:xfrm>
            <a:off x="4827854" y="2072732"/>
            <a:ext cx="4235450" cy="949870"/>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c. </a:t>
            </a:r>
            <a:r>
              <a:rPr lang="en-US" sz="3200" dirty="0" err="1">
                <a:latin typeface="Arial" pitchFamily="34" charset="0"/>
                <a:cs typeface="Arial" pitchFamily="34" charset="0"/>
              </a:rPr>
              <a:t>Quốc</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Hội</a:t>
            </a:r>
            <a:r>
              <a:rPr lang="en-US" sz="3200" dirty="0">
                <a:latin typeface="Arial" pitchFamily="34" charset="0"/>
                <a:cs typeface="Arial" pitchFamily="34" charset="0"/>
              </a:rPr>
              <a:t> </a:t>
            </a:r>
            <a:r>
              <a:rPr lang="en-US" sz="3200" dirty="0" err="1">
                <a:latin typeface="Arial" pitchFamily="34" charset="0"/>
                <a:cs typeface="Arial" pitchFamily="34" charset="0"/>
              </a:rPr>
              <a:t>đồng</a:t>
            </a:r>
            <a:r>
              <a:rPr lang="en-US" sz="3200" dirty="0">
                <a:latin typeface="Arial" pitchFamily="34" charset="0"/>
                <a:cs typeface="Arial" pitchFamily="34" charset="0"/>
              </a:rPr>
              <a:t>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a:t>
            </a:r>
          </a:p>
        </p:txBody>
      </p:sp>
      <p:sp>
        <p:nvSpPr>
          <p:cNvPr id="9" name="Rounded Rectangle 8"/>
          <p:cNvSpPr/>
          <p:nvPr/>
        </p:nvSpPr>
        <p:spPr>
          <a:xfrm>
            <a:off x="4538663" y="3303588"/>
            <a:ext cx="4525651" cy="950912"/>
          </a:xfrm>
          <a:prstGeom prst="roundRect">
            <a:avLst/>
          </a:prstGeom>
          <a:solidFill>
            <a:schemeClr val="accent1">
              <a:lumMod val="20000"/>
              <a:lumOff val="80000"/>
            </a:schemeClr>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defRPr/>
            </a:pPr>
            <a:r>
              <a:rPr lang="en-US" sz="3200" dirty="0">
                <a:latin typeface="Arial" pitchFamily="34" charset="0"/>
                <a:cs typeface="Arial" pitchFamily="34" charset="0"/>
              </a:rPr>
              <a:t>d.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phủ</a:t>
            </a:r>
            <a:r>
              <a:rPr lang="en-US" sz="3200" dirty="0">
                <a:latin typeface="Arial" pitchFamily="34" charset="0"/>
                <a:cs typeface="Arial" pitchFamily="34" charset="0"/>
              </a:rPr>
              <a:t> </a:t>
            </a:r>
            <a:r>
              <a:rPr lang="en-US" sz="3200" dirty="0" err="1">
                <a:latin typeface="Arial" pitchFamily="34" charset="0"/>
                <a:cs typeface="Arial" pitchFamily="34" charset="0"/>
              </a:rPr>
              <a:t>và</a:t>
            </a:r>
            <a:r>
              <a:rPr lang="en-US" sz="3200" dirty="0">
                <a:latin typeface="Arial" pitchFamily="34" charset="0"/>
                <a:cs typeface="Arial" pitchFamily="34" charset="0"/>
              </a:rPr>
              <a:t> </a:t>
            </a:r>
            <a:r>
              <a:rPr lang="en-US" sz="3200" dirty="0" err="1">
                <a:latin typeface="Arial" pitchFamily="34" charset="0"/>
                <a:cs typeface="Arial" pitchFamily="34" charset="0"/>
              </a:rPr>
              <a:t>Ủy</a:t>
            </a:r>
            <a:r>
              <a:rPr lang="en-US" sz="3200" dirty="0">
                <a:latin typeface="Arial" pitchFamily="34" charset="0"/>
                <a:cs typeface="Arial" pitchFamily="34" charset="0"/>
              </a:rPr>
              <a:t> ban </a:t>
            </a:r>
            <a:r>
              <a:rPr lang="en-US" sz="3200" dirty="0" err="1">
                <a:latin typeface="Arial" pitchFamily="34" charset="0"/>
                <a:cs typeface="Arial" pitchFamily="34" charset="0"/>
              </a:rPr>
              <a:t>nhân</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các</a:t>
            </a:r>
            <a:r>
              <a:rPr lang="en-US" sz="3200" dirty="0">
                <a:latin typeface="Arial" pitchFamily="34" charset="0"/>
                <a:cs typeface="Arial" pitchFamily="34" charset="0"/>
              </a:rPr>
              <a:t> </a:t>
            </a:r>
            <a:r>
              <a:rPr lang="en-US" sz="3200" dirty="0" err="1">
                <a:latin typeface="Arial" pitchFamily="34" charset="0"/>
                <a:cs typeface="Arial" pitchFamily="34" charset="0"/>
              </a:rPr>
              <a:t>cấp</a:t>
            </a:r>
            <a:r>
              <a:rPr lang="en-US" sz="3200" dirty="0">
                <a:latin typeface="Arial" pitchFamily="34" charset="0"/>
                <a:cs typeface="Arial" pitchFamily="34" charset="0"/>
              </a:rPr>
              <a:t>.</a:t>
            </a:r>
          </a:p>
        </p:txBody>
      </p:sp>
    </p:spTree>
    <p:extLst>
      <p:ext uri="{BB962C8B-B14F-4D97-AF65-F5344CB8AC3E}">
        <p14:creationId xmlns:p14="http://schemas.microsoft.com/office/powerpoint/2010/main" val="172468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ppt_x"/>
                                          </p:val>
                                        </p:tav>
                                        <p:tav tm="100000">
                                          <p:val>
                                            <p:strVal val="#ppt_x"/>
                                          </p:val>
                                        </p:tav>
                                      </p:tavLst>
                                    </p:anim>
                                    <p:anim calcmode="lin" valueType="num">
                                      <p:cBhvr additive="base">
                                        <p:cTn id="15" dur="5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ppt_x"/>
                                          </p:val>
                                        </p:tav>
                                        <p:tav tm="100000">
                                          <p:val>
                                            <p:strVal val="#ppt_x"/>
                                          </p:val>
                                        </p:tav>
                                      </p:tavLst>
                                    </p:anim>
                                    <p:anim calcmode="lin" valueType="num">
                                      <p:cBhvr additive="base">
                                        <p:cTn id="19" dur="5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8"/>
                                        </p:tgtEl>
                                        <p:attrNameLst>
                                          <p:attrName>fillcolor</p:attrName>
                                        </p:attrNameLst>
                                      </p:cBhvr>
                                      <p:to>
                                        <a:srgbClr val="FF0000"/>
                                      </p:to>
                                    </p:animClr>
                                    <p:set>
                                      <p:cBhvr>
                                        <p:cTn id="32" dur="2000" fill="hold"/>
                                        <p:tgtEl>
                                          <p:spTgt spid="8"/>
                                        </p:tgtEl>
                                        <p:attrNameLst>
                                          <p:attrName>fill.type</p:attrName>
                                        </p:attrNameLst>
                                      </p:cBhvr>
                                      <p:to>
                                        <p:strVal val="solid"/>
                                      </p:to>
                                    </p:set>
                                    <p:set>
                                      <p:cBhvr>
                                        <p:cTn id="33" dur="2000" fill="hold"/>
                                        <p:tgtEl>
                                          <p:spTgt spid="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endParaRPr lang="en-US" dirty="0"/>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47</a:t>
            </a:fld>
            <a:endParaRPr/>
          </a:p>
        </p:txBody>
      </p:sp>
      <p:sp>
        <p:nvSpPr>
          <p:cNvPr id="5" name="Text Placeholder 4"/>
          <p:cNvSpPr>
            <a:spLocks noGrp="1"/>
          </p:cNvSpPr>
          <p:nvPr>
            <p:ph type="body" idx="1"/>
          </p:nvPr>
        </p:nvSpPr>
        <p:spPr>
          <a:xfrm>
            <a:off x="228600" y="1104900"/>
            <a:ext cx="8737599" cy="3573780"/>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spTree>
    <p:extLst>
      <p:ext uri="{BB962C8B-B14F-4D97-AF65-F5344CB8AC3E}">
        <p14:creationId xmlns:p14="http://schemas.microsoft.com/office/powerpoint/2010/main" val="3930871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E25B6-0879-2D8A-C5B8-CA85E64A48D2}"/>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F7694AC0-E19C-41C2-405F-0ED1907F8FA3}"/>
              </a:ext>
            </a:extLst>
          </p:cNvPr>
          <p:cNvSpPr>
            <a:spLocks noGrp="1"/>
          </p:cNvSpPr>
          <p:nvPr>
            <p:ph type="body" idx="1"/>
          </p:nvPr>
        </p:nvSpPr>
        <p:spPr>
          <a:xfrm>
            <a:off x="228600" y="1104900"/>
            <a:ext cx="8915399" cy="3573780"/>
          </a:xfrm>
          <a:solidFill>
            <a:schemeClr val="accent5">
              <a:lumMod val="20000"/>
              <a:lumOff val="80000"/>
            </a:schemeClr>
          </a:solidFill>
        </p:spPr>
        <p:txBody>
          <a:bodyPr/>
          <a:lstStyle/>
          <a:p>
            <a:pPr algn="ctr"/>
            <a:endParaRPr lang="en-US" sz="4800" b="1" dirty="0" smtClean="0">
              <a:solidFill>
                <a:srgbClr val="FF0000"/>
              </a:solidFill>
            </a:endParaRPr>
          </a:p>
          <a:p>
            <a:pPr algn="ctr"/>
            <a:r>
              <a:rPr lang="vi-VN" sz="4800" b="1" dirty="0" smtClean="0">
                <a:solidFill>
                  <a:srgbClr val="FF0000"/>
                </a:solidFill>
              </a:rPr>
              <a:t>CẢM </a:t>
            </a:r>
            <a:r>
              <a:rPr lang="vi-VN" sz="4800" b="1" dirty="0">
                <a:solidFill>
                  <a:srgbClr val="FF0000"/>
                </a:solidFill>
              </a:rPr>
              <a:t>ƠN </a:t>
            </a:r>
            <a:r>
              <a:rPr lang="en-US" sz="4800" b="1" smtClean="0">
                <a:solidFill>
                  <a:srgbClr val="FF0000"/>
                </a:solidFill>
              </a:rPr>
              <a:t>CÁC EM</a:t>
            </a:r>
            <a:endParaRPr lang="vi-VN" sz="4800" b="1" dirty="0">
              <a:solidFill>
                <a:srgbClr val="FF0000"/>
              </a:solidFill>
            </a:endParaRPr>
          </a:p>
        </p:txBody>
      </p:sp>
      <p:sp>
        <p:nvSpPr>
          <p:cNvPr id="4" name="Slide Number Placeholder 3">
            <a:extLst>
              <a:ext uri="{FF2B5EF4-FFF2-40B4-BE49-F238E27FC236}">
                <a16:creationId xmlns:a16="http://schemas.microsoft.com/office/drawing/2014/main" id="{72AF89F1-104F-4667-D7D4-AAEF6782048E}"/>
              </a:ext>
            </a:extLst>
          </p:cNvPr>
          <p:cNvSpPr>
            <a:spLocks noGrp="1"/>
          </p:cNvSpPr>
          <p:nvPr>
            <p:ph type="sldNum" idx="4"/>
          </p:nvPr>
        </p:nvSpPr>
        <p:spPr/>
        <p:txBody>
          <a:bodyPr/>
          <a:lstStyle/>
          <a:p>
            <a:r>
              <a:rPr lang="en-US"/>
              <a:t>PAGE </a:t>
            </a:r>
            <a:fld id="{00000000-1234-1234-1234-123412341234}" type="slidenum">
              <a:rPr lang="en" smtClean="0"/>
              <a:pPr/>
              <a:t>48</a:t>
            </a:fld>
            <a:endParaRPr/>
          </a:p>
        </p:txBody>
      </p:sp>
    </p:spTree>
    <p:extLst>
      <p:ext uri="{BB962C8B-B14F-4D97-AF65-F5344CB8AC3E}">
        <p14:creationId xmlns:p14="http://schemas.microsoft.com/office/powerpoint/2010/main" val="784709347"/>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2 - &amp;quot;GIỚI THIỆU MÔN HỌC&amp;quot;&quot;/&gt;&lt;property id=&quot;20307&quot; value=&quot;256&quot;/&gt;&lt;/object&gt;&lt;object type=&quot;3&quot; unique_id=&quot;10624&quot;&gt;&lt;property id=&quot;20148&quot; value=&quot;5&quot;/&gt;&lt;property id=&quot;20300&quot; value=&quot;Slide 1 - &amp;quot;CHÀO MỪNG CÁC EM SINH VIÊN ĐẾN VỚI MÔN HỌC  PHÁP LUẬT&amp;quot;&quot;/&gt;&lt;property id=&quot;20307&quot; value=&quot;258&quot;/&gt;&lt;/object&gt;&lt;object type=&quot;3&quot; unique_id=&quot;10625&quot;&gt;&lt;property id=&quot;20148&quot; value=&quot;5&quot;/&gt;&lt;property id=&quot;20300&quot; value=&quot;Slide 3 - &amp;quot;GIỚI THIỆU MÔN HỌC&amp;quot;&quot;/&gt;&lt;property id=&quot;20307&quot; value=&quot;265&quot;/&gt;&lt;/object&gt;&lt;object type=&quot;3&quot; unique_id=&quot;10626&quot;&gt;&lt;property id=&quot;20148&quot; value=&quot;5&quot;/&gt;&lt;property id=&quot;20300&quot; value=&quot;Slide 4 - &amp;quot;QUY ĐỊNH  VỀ MÔN HỌC PHÁP LUẬT&amp;quot;&quot;/&gt;&lt;property id=&quot;20307&quot; value=&quot;257&quot;/&gt;&lt;/object&gt;&lt;object type=&quot;3&quot; unique_id=&quot;10627&quot;&gt;&lt;property id=&quot;20148&quot; value=&quot;5&quot;/&gt;&lt;property id=&quot;20300&quot; value=&quot;Slide 6 - &amp;quot;THẢO LUẬN&amp;quot;&quot;/&gt;&lt;property id=&quot;20307&quot; value=&quot;259&quot;/&gt;&lt;/object&gt;&lt;object type=&quot;3&quot; unique_id=&quot;10628&quot;&gt;&lt;property id=&quot;20148&quot; value=&quot;5&quot;/&gt;&lt;property id=&quot;20300&quot; value=&quot;Slide 7 - &amp;quot;Bài 1: MỘT SỐ VẤN ĐỀ CHUNG  VỀ  NHÀ NƯỚC VÀ PHÁP LUẬT (2 t)&amp;quot;&quot;/&gt;&lt;property id=&quot;20307&quot; value=&quot;260&quot;/&gt;&lt;/object&gt;&lt;object type=&quot;3&quot; unique_id=&quot;10629&quot;&gt;&lt;property id=&quot;20148&quot; value=&quot;5&quot;/&gt;&lt;property id=&quot;20300&quot; value=&quot;Slide 8 - &amp;quot;1/ Bản chất - Chức năng của Nhà nước CH XH CN VN.&amp;quot;&quot;/&gt;&lt;property id=&quot;20307&quot; value=&quot;261&quot;/&gt;&lt;/object&gt;&lt;object type=&quot;3&quot; unique_id=&quot;10630&quot;&gt;&lt;property id=&quot;20148&quot; value=&quot;5&quot;/&gt;&lt;property id=&quot;20300&quot; value=&quot;Slide 9 - &amp;quot;1.1/ Bản chất của Nhà nước CH XH CN VN. &amp;quot;&quot;/&gt;&lt;property id=&quot;20307&quot; value=&quot;262&quot;/&gt;&lt;/object&gt;&lt;object type=&quot;3&quot; unique_id=&quot;10631&quot;&gt;&lt;property id=&quot;20148&quot; value=&quot;5&quot;/&gt;&lt;property id=&quot;20300&quot; value=&quot;Slide 10 - &amp;quot;1.2/ Chức năng của Nhà nước CH XH CN VN.&amp;quot;&quot;/&gt;&lt;property id=&quot;20307&quot; value=&quot;263&quot;/&gt;&lt;/object&gt;&lt;object type=&quot;3&quot; unique_id=&quot;10632&quot;&gt;&lt;property id=&quot;20148&quot; value=&quot;5&quot;/&gt;&lt;property id=&quot;20300&quot; value=&quot;Slide 11 - &amp;quot;1.2/ Chức năng của Nhà nước CH XH CN VN.&amp;quot;&quot;/&gt;&lt;property id=&quot;20307&quot; value=&quot;304&quot;/&gt;&lt;/object&gt;&lt;object type=&quot;3&quot; unique_id=&quot;10633&quot;&gt;&lt;property id=&quot;20148&quot; value=&quot;5&quot;/&gt;&lt;property id=&quot;20300&quot; value=&quot;Slide 12 - &amp;quot;1.2/ Chức năng của Nhà nước CH XH CN VN.&amp;quot;&quot;/&gt;&lt;property id=&quot;20307&quot; value=&quot;305&quot;/&gt;&lt;/object&gt;&lt;object type=&quot;3&quot; unique_id=&quot;10634&quot;&gt;&lt;property id=&quot;20148&quot; value=&quot;5&quot;/&gt;&lt;property id=&quot;20300&quot; value=&quot;Slide 13 - &amp;quot;2/ Nguyên tắc tổ chức và hoạt động của Bộ máy Nhà nước &amp;quot;&quot;/&gt;&lt;property id=&quot;20307&quot; value=&quot;264&quot;/&gt;&lt;/object&gt;&lt;object type=&quot;3&quot; unique_id=&quot;10635&quot;&gt;&lt;property id=&quot;20148&quot; value=&quot;5&quot;/&gt;&lt;property id=&quot;20300&quot; value=&quot;Slide 14 - &amp;quot;a/ Nguyên tắc đảm bảo quyền lực nhân dân trong tổ chức và hoạt động của Bộ máy nhà nước &amp;quot;&quot;/&gt;&lt;property id=&quot;20307&quot; value=&quot;266&quot;/&gt;&lt;/object&gt;&lt;object type=&quot;3&quot; unique_id=&quot;10636&quot;&gt;&lt;property id=&quot;20148&quot; value=&quot;5&quot;/&gt;&lt;property id=&quot;20300&quot; value=&quot;Slide 15 - &amp;quot;b/ Nguyên tắc đảm bảo sự lãnh đạo của Đảng đối với Nhà nước&amp;quot;&quot;/&gt;&lt;property id=&quot;20307&quot; value=&quot;267&quot;/&gt;&lt;/object&gt;&lt;object type=&quot;3&quot; unique_id=&quot;10637&quot;&gt;&lt;property id=&quot;20148&quot; value=&quot;5&quot;/&gt;&lt;property id=&quot;20300&quot; value=&quot;Slide 16 - &amp;quot;b/ Nguyên tắc đảm bảo sự lãnh đạo của Đảng đối với Nhà nước&amp;quot;&quot;/&gt;&lt;property id=&quot;20307&quot; value=&quot;306&quot;/&gt;&lt;/object&gt;&lt;object type=&quot;3&quot; unique_id=&quot;10638&quot;&gt;&lt;property id=&quot;20148&quot; value=&quot;5&quot;/&gt;&lt;property id=&quot;20300&quot; value=&quot;Slide 17 - &amp;quot;c/ Nguyên tắc tập trung dân chủ&amp;quot;&quot;/&gt;&lt;property id=&quot;20307&quot; value=&quot;268&quot;/&gt;&lt;/object&gt;&lt;object type=&quot;3&quot; unique_id=&quot;10639&quot;&gt;&lt;property id=&quot;20148&quot; value=&quot;5&quot;/&gt;&lt;property id=&quot;20300&quot; value=&quot;Slide 18 - &amp;quot;d/ Nguyên tắc pháp chế xã hội chủ nghĩa&amp;quot;&quot;/&gt;&lt;property id=&quot;20307&quot; value=&quot;269&quot;/&gt;&lt;/object&gt;&lt;object type=&quot;3&quot; unique_id=&quot;10640&quot;&gt;&lt;property id=&quot;20148&quot; value=&quot;5&quot;/&gt;&lt;property id=&quot;20300&quot; value=&quot;Slide 19 - &amp;quot;e/ Nguyên tắc bình đẳng, đoàn kết giữa các dân tộc&amp;quot;&quot;/&gt;&lt;property id=&quot;20307&quot; value=&quot;270&quot;/&gt;&lt;/object&gt;&lt;object type=&quot;3&quot; unique_id=&quot;10641&quot;&gt;&lt;property id=&quot;20148&quot; value=&quot;5&quot;/&gt;&lt;property id=&quot;20300&quot; value=&quot;Slide 20 - &amp;quot;3/ Bộ máy Nhà nước CH XH CN VN&amp;quot;&quot;/&gt;&lt;property id=&quot;20307&quot; value=&quot;271&quot;/&gt;&lt;/object&gt;&lt;object type=&quot;3&quot; unique_id=&quot;10642&quot;&gt;&lt;property id=&quot;20148&quot; value=&quot;5&quot;/&gt;&lt;property id=&quot;20300&quot; value=&quot;Slide 21 - &amp;quot;3/ Bộ máy Nhà nước CH XH CN VN&amp;quot;&quot;/&gt;&lt;property id=&quot;20307&quot; value=&quot;307&quot;/&gt;&lt;/object&gt;&lt;object type=&quot;3&quot; unique_id=&quot;10643&quot;&gt;&lt;property id=&quot;20148&quot; value=&quot;5&quot;/&gt;&lt;property id=&quot;20300&quot; value=&quot;Slide 22 - &amp;quot;Hệ thống cơ quan quyền lực nhà nước&amp;quot;&quot;/&gt;&lt;property id=&quot;20307&quot; value=&quot;272&quot;/&gt;&lt;/object&gt;&lt;object type=&quot;3&quot; unique_id=&quot;10644&quot;&gt;&lt;property id=&quot;20148&quot; value=&quot;5&quot;/&gt;&lt;property id=&quot;20300&quot; value=&quot;Slide 23 - &amp;quot;Hệ thống cơ quan hành chính nhà nước&amp;quot;&quot;/&gt;&lt;property id=&quot;20307&quot; value=&quot;308&quot;/&gt;&lt;/object&gt;&lt;object type=&quot;3&quot; unique_id=&quot;10645&quot;&gt;&lt;property id=&quot;20148&quot; value=&quot;5&quot;/&gt;&lt;property id=&quot;20300&quot; value=&quot;Slide 24 - &amp;quot;Hệ thống cơ quan xét xử (TAND)&amp;quot;&quot;/&gt;&lt;property id=&quot;20307&quot; value=&quot;310&quot;/&gt;&lt;/object&gt;&lt;object type=&quot;3&quot; unique_id=&quot;10646&quot;&gt;&lt;property id=&quot;20148&quot; value=&quot;5&quot;/&gt;&lt;property id=&quot;20300&quot; value=&quot;Slide 25 - &amp;quot;Hệ thống cơ quan xét xử (TAND)&amp;quot;&quot;/&gt;&lt;property id=&quot;20307&quot; value=&quot;309&quot;/&gt;&lt;/object&gt;&lt;object type=&quot;3&quot; unique_id=&quot;10647&quot;&gt;&lt;property id=&quot;20148&quot; value=&quot;5&quot;/&gt;&lt;property id=&quot;20300&quot; value=&quot;Slide 26 - &amp;quot;Hệ thống cơ quan xét xử (TAQS)&amp;quot;&quot;/&gt;&lt;property id=&quot;20307&quot; value=&quot;311&quot;/&gt;&lt;/object&gt;&lt;object type=&quot;3&quot; unique_id=&quot;10648&quot;&gt;&lt;property id=&quot;20148&quot; value=&quot;5&quot;/&gt;&lt;property id=&quot;20300&quot; value=&quot;Slide 27 - &amp;quot;Hệ thống cơ quan xét xử (VKSQS)&amp;quot;&quot;/&gt;&lt;property id=&quot;20307&quot; value=&quot;312&quot;/&gt;&lt;/object&gt;&lt;object type=&quot;3&quot; unique_id=&quot;10649&quot;&gt;&lt;property id=&quot;20148&quot; value=&quot;5&quot;/&gt;&lt;property id=&quot;20300&quot; value=&quot;Slide 28 - &amp;quot;2.2 HỆ THỐNG PHÁP LUẬT VN&amp;quot;&quot;/&gt;&lt;property id=&quot;20307&quot; value=&quot;273&quot;/&gt;&lt;/object&gt;&lt;object type=&quot;3&quot; unique_id=&quot;10650&quot;&gt;&lt;property id=&quot;20148&quot; value=&quot;5&quot;/&gt;&lt;property id=&quot;20300&quot; value=&quot;Slide 29 - &amp;quot;2.2.1. Các thành tố của hệ thống pháp luật&amp;quot;&quot;/&gt;&lt;property id=&quot;20307&quot; value=&quot;274&quot;/&gt;&lt;/object&gt;&lt;object type=&quot;3&quot; unique_id=&quot;10651&quot;&gt;&lt;property id=&quot;20148&quot; value=&quot;5&quot;/&gt;&lt;property id=&quot;20300&quot; value=&quot;Slide 30 - &amp;quot;Cấu trúc của quy phạm pháp luật&amp;quot;&quot;/&gt;&lt;property id=&quot;20307&quot; value=&quot;275&quot;/&gt;&lt;/object&gt;&lt;object type=&quot;3&quot; unique_id=&quot;10652&quot;&gt;&lt;property id=&quot;20148&quot; value=&quot;5&quot;/&gt;&lt;property id=&quot;20300&quot; value=&quot;Slide 31 - &amp;quot;Chế tài các QPPL được chia thành 4 nhóm &amp;quot;&quot;/&gt;&lt;property id=&quot;20307&quot; value=&quot;276&quot;/&gt;&lt;/object&gt;&lt;object type=&quot;3&quot; unique_id=&quot;10653&quot;&gt;&lt;property id=&quot;20148&quot; value=&quot;5&quot;/&gt;&lt;property id=&quot;20300&quot; value=&quot;Slide 32 - &amp;quot;Chế tài các QPPL được chia thành 4 nhóm &amp;quot;&quot;/&gt;&lt;property id=&quot;20307&quot; value=&quot;313&quot;/&gt;&lt;/object&gt;&lt;object type=&quot;3&quot; unique_id=&quot;10654&quot;&gt;&lt;property id=&quot;20148&quot; value=&quot;5&quot;/&gt;&lt;property id=&quot;20300&quot; value=&quot;Slide 33 - &amp;quot;Chế tài các QPPL được chia thành 4 nhóm &amp;quot;&quot;/&gt;&lt;property id=&quot;20307&quot; value=&quot;314&quot;/&gt;&lt;/object&gt;&lt;object type=&quot;3&quot; unique_id=&quot;10655&quot;&gt;&lt;property id=&quot;20148&quot; value=&quot;5&quot;/&gt;&lt;property id=&quot;20300&quot; value=&quot;Slide 34 - &amp;quot;Chế tài các QPPL được chia thành 4 nhóm &amp;quot;&quot;/&gt;&lt;property id=&quot;20307&quot; value=&quot;315&quot;/&gt;&lt;/object&gt;&lt;object type=&quot;3&quot; unique_id=&quot;10656&quot;&gt;&lt;property id=&quot;20148&quot; value=&quot;5&quot;/&gt;&lt;property id=&quot;20300&quot; value=&quot;Slide 35 - &amp;quot;Chế tài các QPPL được chia thành 4 nhóm &amp;quot;&quot;/&gt;&lt;property id=&quot;20307&quot; value=&quot;316&quot;/&gt;&lt;/object&gt;&lt;object type=&quot;3&quot; unique_id=&quot;10657&quot;&gt;&lt;property id=&quot;20148&quot; value=&quot;5&quot;/&gt;&lt;property id=&quot;20300&quot; value=&quot;Slide 36 - &amp;quot;Chế tài các QPPL được chia thành 4 nhóm &amp;quot;&quot;/&gt;&lt;property id=&quot;20307&quot; value=&quot;317&quot;/&gt;&lt;/object&gt;&lt;object type=&quot;3&quot; unique_id=&quot;10658&quot;&gt;&lt;property id=&quot;20148&quot; value=&quot;5&quot;/&gt;&lt;property id=&quot;20300&quot; value=&quot;Slide 37 - &amp;quot;2.2.1.2. Chế định pháp luật&amp;quot;&quot;/&gt;&lt;property id=&quot;20307&quot; value=&quot;277&quot;/&gt;&lt;/object&gt;&lt;object type=&quot;3&quot; unique_id=&quot;10659&quot;&gt;&lt;property id=&quot;20148&quot; value=&quot;5&quot;/&gt;&lt;property id=&quot;20300&quot; value=&quot;Slide 38 - &amp;quot;2.2.1.3. Ngành luật&amp;quot;&quot;/&gt;&lt;property id=&quot;20307&quot; value=&quot;278&quot;/&gt;&lt;/object&gt;&lt;object type=&quot;3&quot; unique_id=&quot;10660&quot;&gt;&lt;property id=&quot;20148&quot; value=&quot;5&quot;/&gt;&lt;property id=&quot;20300&quot; value=&quot;Slide 39 - &amp;quot;2.2.2. Các ngành luật trong hệ thống PL VN&amp;quot;&quot;/&gt;&lt;property id=&quot;20307&quot; value=&quot;279&quot;/&gt;&lt;/object&gt;&lt;object type=&quot;3&quot; unique_id=&quot;10661&quot;&gt;&lt;property id=&quot;20148&quot; value=&quot;5&quot;/&gt;&lt;property id=&quot;20300&quot; value=&quot;Slide 40 - &amp;quot;2.2.3. Hệ thống văn bản quy phạm pháp luật&amp;quot;&quot;/&gt;&lt;property id=&quot;20307&quot; value=&quot;280&quot;/&gt;&lt;/object&gt;&lt;object type=&quot;3&quot; unique_id=&quot;10662&quot;&gt;&lt;property id=&quot;20148&quot; value=&quot;5&quot;/&gt;&lt;property id=&quot;20300&quot; value=&quot;Slide 41 - &amp;quot;2.2.3.2. Hệ thống VB QP PL của VN hiện nay&amp;quot;&quot;/&gt;&lt;property id=&quot;20307&quot; value=&quot;281&quot;/&gt;&lt;/object&gt;&lt;object type=&quot;3&quot; unique_id=&quot;10663&quot;&gt;&lt;property id=&quot;20148&quot; value=&quot;5&quot;/&gt;&lt;property id=&quot;20300&quot; value=&quot;Slide 42 - &amp;quot;Các loại cơ quan nhà nước trong BMNN&amp;quot;&quot;/&gt;&lt;property id=&quot;20307&quot; value=&quot;282&quot;/&gt;&lt;/object&gt;&lt;object type=&quot;3&quot; unique_id=&quot;10664&quot;&gt;&lt;property id=&quot;20148&quot; value=&quot;5&quot;/&gt;&lt;property id=&quot;20300&quot; value=&quot;Slide 43 - &amp;quot;Củng cố bài &amp;quot;&quot;/&gt;&lt;property id=&quot;20307&quot; value=&quot;283&quot;/&gt;&lt;/object&gt;&lt;object type=&quot;3&quot; unique_id=&quot;10665&quot;&gt;&lt;property id=&quot;20148&quot; value=&quot;5&quot;/&gt;&lt;property id=&quot;20300&quot; value=&quot;Slide 44 - &amp;quot;Củng cố bài &amp;quot;&quot;/&gt;&lt;property id=&quot;20307&quot; value=&quot;284&quot;/&gt;&lt;/object&gt;&lt;object type=&quot;3&quot; unique_id=&quot;10666&quot;&gt;&lt;property id=&quot;20148&quot; value=&quot;5&quot;/&gt;&lt;property id=&quot;20300&quot; value=&quot;Slide 45 - &amp;quot;Củng cố bài &amp;quot;&quot;/&gt;&lt;property id=&quot;20307&quot; value=&quot;285&quot;/&gt;&lt;/object&gt;&lt;object type=&quot;3&quot; unique_id=&quot;10667&quot;&gt;&lt;property id=&quot;20148&quot; value=&quot;5&quot;/&gt;&lt;property id=&quot;20300&quot; value=&quot;Slide 46 - &amp;quot;Củng cố bài &amp;quot;&quot;/&gt;&lt;property id=&quot;20307&quot; value=&quot;286&quot;/&gt;&lt;/object&gt;&lt;object type=&quot;3&quot; unique_id=&quot;10668&quot;&gt;&lt;property id=&quot;20148&quot; value=&quot;5&quot;/&gt;&lt;property id=&quot;20300&quot; value=&quot;Slide 47&quot;/&gt;&lt;property id=&quot;20307&quot; value=&quot;287&quot;/&gt;&lt;/object&gt;&lt;object type=&quot;3&quot; unique_id=&quot;10669&quot;&gt;&lt;property id=&quot;20148&quot; value=&quot;5&quot;/&gt;&lt;property id=&quot;20300&quot; value=&quot;Slide 48&quot;/&gt;&lt;property id=&quot;20307&quot; value=&quot;288&quot;/&gt;&lt;/object&gt;&lt;object type=&quot;3&quot; unique_id=&quot;11161&quot;&gt;&lt;property id=&quot;20148&quot; value=&quot;5&quot;/&gt;&lt;property id=&quot;20300&quot; value=&quot;Slide 5&quot;/&gt;&lt;property id=&quot;20307&quot; value=&quot;320&quot;/&gt;&lt;/object&gt;&lt;/object&gt;&lt;object type=&quot;8&quot; unique_id=&quot;10006&quot;&gt;&lt;/object&gt;&lt;/object&gt;&lt;/database&gt;"/>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2768</TotalTime>
  <Words>2568</Words>
  <Application>Microsoft Office PowerPoint</Application>
  <PresentationFormat>On-screen Show (16:9)</PresentationFormat>
  <Paragraphs>286</Paragraphs>
  <Slides>48</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48</vt:i4>
      </vt:variant>
    </vt:vector>
  </HeadingPairs>
  <TitlesOfParts>
    <vt:vector size="54" baseType="lpstr">
      <vt:lpstr>Arial</vt:lpstr>
      <vt:lpstr>Times New Roman</vt:lpstr>
      <vt:lpstr>Calibri</vt:lpstr>
      <vt:lpstr>Wingdings</vt:lpstr>
      <vt:lpstr>Basset template</vt:lpstr>
      <vt:lpstr>1_Basset template</vt:lpstr>
      <vt:lpstr>CHÀO MỪNG CÁC EM SINH VIÊN ĐẾN VỚI MÔN HỌC  PHÁP LUẬT</vt:lpstr>
      <vt:lpstr>GIỚI THIỆU MÔN HỌC</vt:lpstr>
      <vt:lpstr>GIỚI THIỆU MÔN HỌC</vt:lpstr>
      <vt:lpstr>QUY ĐỊNH  VỀ MÔN HỌC PHÁP LUẬT</vt:lpstr>
      <vt:lpstr>PowerPoint Presentation</vt:lpstr>
      <vt:lpstr>THẢO LUẬN</vt:lpstr>
      <vt:lpstr>Bài 1: MỘT SỐ VẤN ĐỀ CHUNG  VỀ  NHÀ NƯỚC VÀ PHÁP LUẬT (2 t)</vt:lpstr>
      <vt:lpstr>1/ Bản chất - Chức năng của Nhà nước CH XH CN VN.</vt:lpstr>
      <vt:lpstr>1.1/ Bản chất của Nhà nước CH XH CN VN. </vt:lpstr>
      <vt:lpstr>1.2/ Chức năng của Nhà nước CH XH CN VN.</vt:lpstr>
      <vt:lpstr>1.2/ Chức năng của Nhà nước CH XH CN VN.</vt:lpstr>
      <vt:lpstr>1.2/ Chức năng của Nhà nước CH XH CN VN.</vt:lpstr>
      <vt:lpstr>2/ Nguyên tắc tổ chức và hoạt động của Bộ máy Nhà nước </vt:lpstr>
      <vt:lpstr>a/ Nguyên tắc đảm bảo quyền lực nhân dân trong tổ chức và hoạt động của Bộ máy nhà nước </vt:lpstr>
      <vt:lpstr>b/ Nguyên tắc đảm bảo sự lãnh đạo của Đảng đối với Nhà nước</vt:lpstr>
      <vt:lpstr>b/ Nguyên tắc đảm bảo sự lãnh đạo của Đảng đối với Nhà nước</vt:lpstr>
      <vt:lpstr>c/ Nguyên tắc tập trung dân chủ</vt:lpstr>
      <vt:lpstr>d/ Nguyên tắc pháp chế xã hội chủ nghĩa</vt:lpstr>
      <vt:lpstr>e/ Nguyên tắc bình đẳng, đoàn kết giữa các dân tộc</vt:lpstr>
      <vt:lpstr>3/ Bộ máy Nhà nước CH XH CN VN</vt:lpstr>
      <vt:lpstr>3/ Bộ máy Nhà nước CH XH CN VN</vt:lpstr>
      <vt:lpstr>Hệ thống cơ quan quyền lực nhà nước</vt:lpstr>
      <vt:lpstr>Hệ thống cơ quan hành chính nhà nước</vt:lpstr>
      <vt:lpstr>Hệ thống cơ quan xét xử (TAND)</vt:lpstr>
      <vt:lpstr>Hệ thống cơ quan xét xử (TAND)</vt:lpstr>
      <vt:lpstr>Hệ thống cơ quan xét xử (TAQS)</vt:lpstr>
      <vt:lpstr>Hệ thống cơ quan xét xử (VKSQS)</vt:lpstr>
      <vt:lpstr>2.2 HỆ THỐNG PHÁP LUẬT VN</vt:lpstr>
      <vt:lpstr>2.2.1. Các thành tố của hệ thống pháp luật</vt:lpstr>
      <vt:lpstr>Cấu trúc của quy phạm pháp luật</vt:lpstr>
      <vt:lpstr>Chế tài các QPPL được chia thành 4 nhóm </vt:lpstr>
      <vt:lpstr>Chế tài các QPPL được chia thành 4 nhóm </vt:lpstr>
      <vt:lpstr>Chế tài các QPPL được chia thành 4 nhóm </vt:lpstr>
      <vt:lpstr>Chế tài các QPPL được chia thành 4 nhóm </vt:lpstr>
      <vt:lpstr>Chế tài các QPPL được chia thành 4 nhóm </vt:lpstr>
      <vt:lpstr>Chế tài các QPPL được chia thành 4 nhóm </vt:lpstr>
      <vt:lpstr>2.2.1.2. Chế định pháp luật</vt:lpstr>
      <vt:lpstr>2.2.1.3. Ngành luật</vt:lpstr>
      <vt:lpstr>2.2.2. Các ngành luật trong hệ thống PL VN</vt:lpstr>
      <vt:lpstr>2.2.3. Hệ thống văn bản quy phạm pháp luật</vt:lpstr>
      <vt:lpstr>2.2.3.2. Hệ thống VB QP PL của VN hiện nay</vt:lpstr>
      <vt:lpstr>Các loại cơ quan nhà nước trong BMNN</vt:lpstr>
      <vt:lpstr>Củng cố bài </vt:lpstr>
      <vt:lpstr>Củng cố bài </vt:lpstr>
      <vt:lpstr>Củng cố bài </vt:lpstr>
      <vt:lpstr>Củng cố bài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Dell</cp:lastModifiedBy>
  <cp:revision>50</cp:revision>
  <dcterms:modified xsi:type="dcterms:W3CDTF">2024-02-23T07:04:16Z</dcterms:modified>
</cp:coreProperties>
</file>