
<file path=[Content_Types].xml><?xml version="1.0" encoding="utf-8"?>
<Types xmlns="http://schemas.openxmlformats.org/package/2006/content-types">
  <Default Extension="bin" ContentType="application/vnd.openxmlformats-officedocument.oleObject"/>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2.xml" ContentType="application/vnd.openxmlformats-officedocument.presentationml.comment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74"/>
  </p:notesMasterIdLst>
  <p:handoutMasterIdLst>
    <p:handoutMasterId r:id="rId75"/>
  </p:handoutMasterIdLst>
  <p:sldIdLst>
    <p:sldId id="331" r:id="rId2"/>
    <p:sldId id="283" r:id="rId3"/>
    <p:sldId id="284" r:id="rId4"/>
    <p:sldId id="285" r:id="rId5"/>
    <p:sldId id="332" r:id="rId6"/>
    <p:sldId id="333" r:id="rId7"/>
    <p:sldId id="287" r:id="rId8"/>
    <p:sldId id="288" r:id="rId9"/>
    <p:sldId id="286" r:id="rId10"/>
    <p:sldId id="289" r:id="rId11"/>
    <p:sldId id="644" r:id="rId12"/>
    <p:sldId id="290" r:id="rId13"/>
    <p:sldId id="645" r:id="rId14"/>
    <p:sldId id="517" r:id="rId15"/>
    <p:sldId id="291" r:id="rId16"/>
    <p:sldId id="521" r:id="rId17"/>
    <p:sldId id="525" r:id="rId18"/>
    <p:sldId id="526" r:id="rId19"/>
    <p:sldId id="529" r:id="rId20"/>
    <p:sldId id="657" r:id="rId21"/>
    <p:sldId id="293" r:id="rId22"/>
    <p:sldId id="683" r:id="rId23"/>
    <p:sldId id="688" r:id="rId24"/>
    <p:sldId id="707" r:id="rId25"/>
    <p:sldId id="696" r:id="rId26"/>
    <p:sldId id="700" r:id="rId27"/>
    <p:sldId id="701" r:id="rId28"/>
    <p:sldId id="702" r:id="rId29"/>
    <p:sldId id="294" r:id="rId30"/>
    <p:sldId id="636" r:id="rId31"/>
    <p:sldId id="637" r:id="rId32"/>
    <p:sldId id="639" r:id="rId33"/>
    <p:sldId id="641" r:id="rId34"/>
    <p:sldId id="651" r:id="rId35"/>
    <p:sldId id="295" r:id="rId36"/>
    <p:sldId id="594" r:id="rId37"/>
    <p:sldId id="596" r:id="rId38"/>
    <p:sldId id="597" r:id="rId39"/>
    <p:sldId id="598" r:id="rId40"/>
    <p:sldId id="599" r:id="rId41"/>
    <p:sldId id="601" r:id="rId42"/>
    <p:sldId id="602" r:id="rId43"/>
    <p:sldId id="603" r:id="rId44"/>
    <p:sldId id="604" r:id="rId45"/>
    <p:sldId id="296" r:id="rId46"/>
    <p:sldId id="630" r:id="rId47"/>
    <p:sldId id="475" r:id="rId48"/>
    <p:sldId id="476" r:id="rId49"/>
    <p:sldId id="481" r:id="rId50"/>
    <p:sldId id="486" r:id="rId51"/>
    <p:sldId id="493" r:id="rId52"/>
    <p:sldId id="494" r:id="rId53"/>
    <p:sldId id="495" r:id="rId54"/>
    <p:sldId id="496" r:id="rId55"/>
    <p:sldId id="497" r:id="rId56"/>
    <p:sldId id="661" r:id="rId57"/>
    <p:sldId id="498" r:id="rId58"/>
    <p:sldId id="391" r:id="rId59"/>
    <p:sldId id="433" r:id="rId60"/>
    <p:sldId id="432" r:id="rId61"/>
    <p:sldId id="499" r:id="rId62"/>
    <p:sldId id="706" r:id="rId63"/>
    <p:sldId id="617" r:id="rId64"/>
    <p:sldId id="618" r:id="rId65"/>
    <p:sldId id="619" r:id="rId66"/>
    <p:sldId id="620" r:id="rId67"/>
    <p:sldId id="621" r:id="rId68"/>
    <p:sldId id="297" r:id="rId69"/>
    <p:sldId id="298" r:id="rId70"/>
    <p:sldId id="625" r:id="rId71"/>
    <p:sldId id="626" r:id="rId72"/>
    <p:sldId id="627" r:id="rId73"/>
  </p:sldIdLst>
  <p:sldSz cx="9144000" cy="5143500" type="screen16x9"/>
  <p:notesSz cx="6858000" cy="9144000"/>
  <p:embeddedFontLst>
    <p:embeddedFont>
      <p:font typeface=".VnTime" panose="020B7200000000000000" pitchFamily="34" charset="0"/>
      <p:regular r:id="rId76"/>
    </p:embeddedFont>
    <p:embeddedFont>
      <p:font typeface="Tahoma" panose="020B0604030504040204" pitchFamily="34" charset="0"/>
      <p:regular r:id="rId77"/>
      <p:bold r:id="rId78"/>
    </p:embeddedFont>
  </p:embeddedFontLst>
  <p:custDataLst>
    <p:tags r:id="rId79"/>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67" y="5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font" Target="fonts/font1.fntdata"/><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font" Target="fonts/font3.fntdata"/><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07T08:49:39.227" idx="1">
    <p:pos x="7268" y="-66"/>
    <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2-07-07T08:49:39.227" idx="2">
    <p:pos x="7268" y="-66"/>
    <p:text/>
  </p:cm>
</p:cmLst>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06C2808-4946-4D10-B3C6-CFECB6B88B69}" type="doc">
      <dgm:prSet loTypeId="urn:microsoft.com/office/officeart/2005/8/layout/radial5" loCatId="relationship" qsTypeId="urn:microsoft.com/office/officeart/2005/8/quickstyle/simple3#1" qsCatId="simple" csTypeId="urn:microsoft.com/office/officeart/2005/8/colors/accent1_2#1" csCatId="accent1" phldr="0"/>
      <dgm:spPr/>
      <dgm:t>
        <a:bodyPr/>
        <a:lstStyle/>
        <a:p>
          <a:endParaRPr lang="en-US"/>
        </a:p>
      </dgm:t>
    </dgm:pt>
    <dgm:pt modelId="{3159887D-BC34-4F44-B574-5DC0809E4A70}" type="pres">
      <dgm:prSet presAssocID="{E06C2808-4946-4D10-B3C6-CFECB6B88B69}" presName="Name0" presStyleCnt="0">
        <dgm:presLayoutVars>
          <dgm:chMax val="1"/>
          <dgm:dir/>
          <dgm:animLvl val="ctr"/>
          <dgm:resizeHandles val="exact"/>
        </dgm:presLayoutVars>
      </dgm:prSet>
      <dgm:spPr/>
    </dgm:pt>
  </dgm:ptLst>
  <dgm:cxnLst>
    <dgm:cxn modelId="{BF9339F6-EE5F-4E4B-A87E-6175112654BC}" type="presOf" srcId="{E06C2808-4946-4D10-B3C6-CFECB6B88B69}" destId="{3159887D-BC34-4F44-B574-5DC0809E4A70}" srcOrd="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6C2808-4946-4D10-B3C6-CFECB6B88B69}" type="doc">
      <dgm:prSet loTypeId="urn:microsoft.com/office/officeart/2005/8/layout/radial5" loCatId="relationship" qsTypeId="urn:microsoft.com/office/officeart/2005/8/quickstyle/simple3#1" qsCatId="simple" csTypeId="urn:microsoft.com/office/officeart/2005/8/colors/accent1_2#1" csCatId="accent1" phldr="0"/>
      <dgm:spPr/>
      <dgm:t>
        <a:bodyPr/>
        <a:lstStyle/>
        <a:p>
          <a:endParaRPr lang="en-US"/>
        </a:p>
      </dgm:t>
    </dgm:pt>
    <dgm:pt modelId="{3159887D-BC34-4F44-B574-5DC0809E4A70}" type="pres">
      <dgm:prSet presAssocID="{E06C2808-4946-4D10-B3C6-CFECB6B88B69}" presName="Name0" presStyleCnt="0">
        <dgm:presLayoutVars>
          <dgm:chMax val="1"/>
          <dgm:dir/>
          <dgm:animLvl val="ctr"/>
          <dgm:resizeHandles val="exact"/>
        </dgm:presLayoutVars>
      </dgm:prSet>
      <dgm:spPr/>
    </dgm:pt>
  </dgm:ptLst>
  <dgm:cxnLst>
    <dgm:cxn modelId="{BF9339F6-EE5F-4E4B-A87E-6175112654BC}" type="presOf" srcId="{E06C2808-4946-4D10-B3C6-CFECB6B88B69}" destId="{3159887D-BC34-4F44-B574-5DC0809E4A70}" srcOrd="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0FC9E5-31AA-42B8-BD17-64449144DBF7}" type="doc">
      <dgm:prSet loTypeId="urn:microsoft.com/office/officeart/2008/layout/VerticalCurvedList#1" loCatId="list" qsTypeId="urn:microsoft.com/office/officeart/2005/8/quickstyle/simple5#1" qsCatId="simple" csTypeId="urn:microsoft.com/office/officeart/2005/8/colors/colorful4#1" csCatId="colorful" phldr="1"/>
      <dgm:spPr/>
      <dgm:t>
        <a:bodyPr/>
        <a:lstStyle/>
        <a:p>
          <a:endParaRPr lang="en-US"/>
        </a:p>
      </dgm:t>
    </dgm:pt>
    <dgm:pt modelId="{6AAD8BCD-A0D9-4BEB-916D-151E0DE3C7A5}">
      <dgm:prSet phldrT="[Text]" custT="1"/>
      <dgm:spPr>
        <a:solidFill>
          <a:srgbClr val="0000CC"/>
        </a:solidFill>
      </dgm:spPr>
      <dgm:t>
        <a:bodyPr/>
        <a:lstStyle/>
        <a:p>
          <a:pPr algn="ctr"/>
          <a:r>
            <a:rPr lang="en-US" sz="2800" b="1" dirty="0" err="1">
              <a:latin typeface="Times New Roman" panose="02020603050405020304" pitchFamily="18" charset="0"/>
              <a:cs typeface="Times New Roman" panose="02020603050405020304" pitchFamily="18" charset="0"/>
            </a:rPr>
            <a:t>Nha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nước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thực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phong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kiến</a:t>
          </a:r>
          <a:endParaRPr lang="en-US" sz="2800" b="1" dirty="0">
            <a:latin typeface="Times New Roman" panose="02020603050405020304" pitchFamily="18" charset="0"/>
            <a:cs typeface="Times New Roman" panose="02020603050405020304" pitchFamily="18" charset="0"/>
          </a:endParaRPr>
        </a:p>
      </dgm:t>
    </dgm:pt>
    <dgm:pt modelId="{5B2BE217-180D-4C34-86EC-F498E4FCF096}" type="parTrans" cxnId="{A6BDD8DB-C5B3-4981-92C6-0A0F23261A8C}">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DFA13D59-A538-4F6C-91E9-6E0B48309F61}" type="sibTrans" cxnId="{A6BDD8DB-C5B3-4981-92C6-0A0F23261A8C}">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9E40EC35-242D-4A21-9F06-C0B719E91158}">
      <dgm:prSet phldrT="[Text]" custT="1"/>
      <dgm:spPr/>
      <dgm:t>
        <a:bodyPr/>
        <a:lstStyle/>
        <a:p>
          <a:pPr algn="ctr"/>
          <a:r>
            <a:rPr lang="en-US" sz="2800" b="1" dirty="0" err="1">
              <a:solidFill>
                <a:schemeClr val="tx1"/>
              </a:solidFill>
              <a:latin typeface="Times New Roman" panose="02020603050405020304" pitchFamily="18" charset="0"/>
              <a:cs typeface="Times New Roman" panose="02020603050405020304" pitchFamily="18" charset="0"/>
            </a:rPr>
            <a:t>Nha</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nước</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dân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chu</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tư</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sản</a:t>
          </a:r>
          <a:r>
            <a:rPr lang="en-US" sz="2800" b="1" dirty="0">
              <a:solidFill>
                <a:schemeClr val="tx1"/>
              </a:solidFill>
              <a:latin typeface="Times New Roman" panose="02020603050405020304" pitchFamily="18" charset="0"/>
              <a:cs typeface="Times New Roman" panose="02020603050405020304" pitchFamily="18" charset="0"/>
            </a:rPr>
            <a:t> </a:t>
          </a:r>
        </a:p>
      </dgm:t>
    </dgm:pt>
    <dgm:pt modelId="{B04D5944-66D2-4D9C-821E-FB3F4E16CFB7}" type="parTrans" cxnId="{96442143-FEF0-44BE-9C86-7842AB0D266C}">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7F06F3C7-414E-440F-9C97-8C0B4A27332F}" type="sibTrans" cxnId="{96442143-FEF0-44BE-9C86-7842AB0D266C}">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61DFB7B2-AA53-4A66-AD44-827088CEEB76}">
      <dgm:prSet phldrT="[Text]" custT="1"/>
      <dgm:spPr>
        <a:solidFill>
          <a:srgbClr val="FF0000"/>
        </a:solidFill>
      </dgm:spPr>
      <dgm:t>
        <a:bodyPr/>
        <a:lstStyle/>
        <a:p>
          <a:pPr algn="ctr"/>
          <a:r>
            <a:rPr lang="en-US" sz="2800" b="1" dirty="0" err="1">
              <a:latin typeface="Times New Roman" panose="02020603050405020304" pitchFamily="18" charset="0"/>
              <a:cs typeface="Times New Roman" panose="02020603050405020304" pitchFamily="18" charset="0"/>
            </a:rPr>
            <a:t>Nha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nước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Xô</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Viết</a:t>
          </a:r>
          <a:endParaRPr lang="en-US" sz="2800" b="1" dirty="0">
            <a:latin typeface="Times New Roman" panose="02020603050405020304" pitchFamily="18" charset="0"/>
            <a:cs typeface="Times New Roman" panose="02020603050405020304" pitchFamily="18" charset="0"/>
          </a:endParaRPr>
        </a:p>
      </dgm:t>
    </dgm:pt>
    <dgm:pt modelId="{FE385619-5DF3-46D2-92C8-394A4477ACDE}" type="parTrans" cxnId="{52DCA8C5-D95F-4DB8-B423-BA9A6C19A069}">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6F7E30FD-B8A4-4DFE-8F52-95754F3F88B8}" type="sibTrans" cxnId="{52DCA8C5-D95F-4DB8-B423-BA9A6C19A069}">
      <dgm:prSet/>
      <dgm:spPr/>
      <dgm:t>
        <a:bodyPr/>
        <a:lstStyle/>
        <a:p>
          <a:pPr algn="just"/>
          <a:endParaRPr lang="en-US" sz="2800">
            <a:latin typeface="Times New Roman" panose="02020603050405020304" pitchFamily="18" charset="0"/>
            <a:cs typeface="Times New Roman" panose="02020603050405020304" pitchFamily="18" charset="0"/>
          </a:endParaRPr>
        </a:p>
      </dgm:t>
    </dgm:pt>
    <dgm:pt modelId="{C4C8C1A3-9302-4224-A2DC-F9FA8156D876}" type="pres">
      <dgm:prSet presAssocID="{DB0FC9E5-31AA-42B8-BD17-64449144DBF7}" presName="Name0" presStyleCnt="0">
        <dgm:presLayoutVars>
          <dgm:chMax val="7"/>
          <dgm:chPref val="7"/>
          <dgm:dir/>
        </dgm:presLayoutVars>
      </dgm:prSet>
      <dgm:spPr/>
    </dgm:pt>
    <dgm:pt modelId="{4D753A50-82E4-43BE-8D5F-F97D425EB9BE}" type="pres">
      <dgm:prSet presAssocID="{DB0FC9E5-31AA-42B8-BD17-64449144DBF7}" presName="Name1" presStyleCnt="0"/>
      <dgm:spPr/>
    </dgm:pt>
    <dgm:pt modelId="{4CBD9BAB-108C-44C0-B809-9594BF001867}" type="pres">
      <dgm:prSet presAssocID="{DB0FC9E5-31AA-42B8-BD17-64449144DBF7}" presName="cycle" presStyleCnt="0"/>
      <dgm:spPr/>
    </dgm:pt>
    <dgm:pt modelId="{48F0D4B4-1D6E-4316-907A-9AAFF7F7861B}" type="pres">
      <dgm:prSet presAssocID="{DB0FC9E5-31AA-42B8-BD17-64449144DBF7}" presName="srcNode" presStyleLbl="node1" presStyleIdx="0" presStyleCnt="3"/>
      <dgm:spPr/>
    </dgm:pt>
    <dgm:pt modelId="{5A21E005-9C7A-4128-B67E-3B535A9238F4}" type="pres">
      <dgm:prSet presAssocID="{DB0FC9E5-31AA-42B8-BD17-64449144DBF7}" presName="conn" presStyleLbl="parChTrans1D2" presStyleIdx="0" presStyleCnt="1" custLinFactNeighborX="1780" custLinFactNeighborY="1780"/>
      <dgm:spPr/>
    </dgm:pt>
    <dgm:pt modelId="{8F460FDF-F4E4-4EA9-99C8-AFD23A912B57}" type="pres">
      <dgm:prSet presAssocID="{DB0FC9E5-31AA-42B8-BD17-64449144DBF7}" presName="extraNode" presStyleLbl="node1" presStyleIdx="0" presStyleCnt="3"/>
      <dgm:spPr/>
    </dgm:pt>
    <dgm:pt modelId="{C6B480E1-1CC3-4F4D-A841-D74C78102F63}" type="pres">
      <dgm:prSet presAssocID="{DB0FC9E5-31AA-42B8-BD17-64449144DBF7}" presName="dstNode" presStyleLbl="node1" presStyleIdx="0" presStyleCnt="3"/>
      <dgm:spPr/>
    </dgm:pt>
    <dgm:pt modelId="{9AE76C7B-9D5A-47E1-A704-AC3CD23D43DC}" type="pres">
      <dgm:prSet presAssocID="{6AAD8BCD-A0D9-4BEB-916D-151E0DE3C7A5}" presName="text_1" presStyleLbl="node1" presStyleIdx="0" presStyleCnt="3" custScaleY="67188" custLinFactNeighborX="-2254" custLinFactNeighborY="-18611">
        <dgm:presLayoutVars>
          <dgm:bulletEnabled val="1"/>
        </dgm:presLayoutVars>
      </dgm:prSet>
      <dgm:spPr/>
    </dgm:pt>
    <dgm:pt modelId="{76FE828D-2B7C-46AA-8303-1124ED43B08F}" type="pres">
      <dgm:prSet presAssocID="{6AAD8BCD-A0D9-4BEB-916D-151E0DE3C7A5}" presName="accent_1" presStyleCnt="0"/>
      <dgm:spPr/>
    </dgm:pt>
    <dgm:pt modelId="{C8EDBDD9-6F54-42D7-96D3-C1D78999758B}" type="pres">
      <dgm:prSet presAssocID="{6AAD8BCD-A0D9-4BEB-916D-151E0DE3C7A5}" presName="accentRepeatNode" presStyleLbl="solidFgAcc1" presStyleIdx="0" presStyleCnt="3" custScaleY="77500" custLinFactNeighborX="-10549" custLinFactNeighborY="-24375"/>
      <dgm:spPr>
        <a:prstGeom prst="star5">
          <a:avLst/>
        </a:prstGeom>
        <a:solidFill>
          <a:schemeClr val="accent6"/>
        </a:solidFill>
      </dgm:spPr>
    </dgm:pt>
    <dgm:pt modelId="{E4CC447B-226B-4F06-91D0-F5C1C29C0479}" type="pres">
      <dgm:prSet presAssocID="{9E40EC35-242D-4A21-9F06-C0B719E91158}" presName="text_2" presStyleLbl="node1" presStyleIdx="1" presStyleCnt="3" custScaleX="95112" custScaleY="78125" custLinFactNeighborX="264" custLinFactNeighborY="-42573">
        <dgm:presLayoutVars>
          <dgm:bulletEnabled val="1"/>
        </dgm:presLayoutVars>
      </dgm:prSet>
      <dgm:spPr/>
    </dgm:pt>
    <dgm:pt modelId="{B169DF03-1178-4A4C-8585-38179111F858}" type="pres">
      <dgm:prSet presAssocID="{9E40EC35-242D-4A21-9F06-C0B719E91158}" presName="accent_2" presStyleCnt="0"/>
      <dgm:spPr/>
    </dgm:pt>
    <dgm:pt modelId="{EE6D9C03-8D4D-40A2-A6C8-EDED63C72361}" type="pres">
      <dgm:prSet presAssocID="{9E40EC35-242D-4A21-9F06-C0B719E91158}" presName="accentRepeatNode" presStyleLbl="solidFgAcc1" presStyleIdx="1" presStyleCnt="3" custScaleY="88750" custLinFactNeighborX="-1341" custLinFactNeighborY="-42295"/>
      <dgm:spPr>
        <a:prstGeom prst="star5">
          <a:avLst/>
        </a:prstGeom>
        <a:solidFill>
          <a:srgbClr val="FFFF00"/>
        </a:solidFill>
      </dgm:spPr>
    </dgm:pt>
    <dgm:pt modelId="{695718D0-AAFC-44EF-B5C3-949B3A65346C}" type="pres">
      <dgm:prSet presAssocID="{61DFB7B2-AA53-4A66-AD44-827088CEEB76}" presName="text_3" presStyleLbl="node1" presStyleIdx="2" presStyleCnt="3" custScaleX="92503" custScaleY="82814" custLinFactNeighborX="1496" custLinFactNeighborY="-49604">
        <dgm:presLayoutVars>
          <dgm:bulletEnabled val="1"/>
        </dgm:presLayoutVars>
      </dgm:prSet>
      <dgm:spPr/>
    </dgm:pt>
    <dgm:pt modelId="{78C5C648-C001-49A5-93B8-3B59D9F4B9DC}" type="pres">
      <dgm:prSet presAssocID="{61DFB7B2-AA53-4A66-AD44-827088CEEB76}" presName="accent_3" presStyleCnt="0"/>
      <dgm:spPr/>
    </dgm:pt>
    <dgm:pt modelId="{F9689472-00D4-4E3B-B198-0685394C6216}" type="pres">
      <dgm:prSet presAssocID="{61DFB7B2-AA53-4A66-AD44-827088CEEB76}" presName="accentRepeatNode" presStyleLbl="solidFgAcc1" presStyleIdx="2" presStyleCnt="3" custScaleX="121000" custScaleY="87250" custLinFactNeighborX="30783" custLinFactNeighborY="-45506"/>
      <dgm:spPr>
        <a:prstGeom prst="star5">
          <a:avLst/>
        </a:prstGeom>
        <a:solidFill>
          <a:schemeClr val="tx1"/>
        </a:solidFill>
      </dgm:spPr>
    </dgm:pt>
  </dgm:ptLst>
  <dgm:cxnLst>
    <dgm:cxn modelId="{F0E0613B-A1D0-4151-9FFD-8BD2EF8251D9}" type="presOf" srcId="{6AAD8BCD-A0D9-4BEB-916D-151E0DE3C7A5}" destId="{9AE76C7B-9D5A-47E1-A704-AC3CD23D43DC}" srcOrd="0" destOrd="0" presId="urn:microsoft.com/office/officeart/2008/layout/VerticalCurvedList#1"/>
    <dgm:cxn modelId="{96442143-FEF0-44BE-9C86-7842AB0D266C}" srcId="{DB0FC9E5-31AA-42B8-BD17-64449144DBF7}" destId="{9E40EC35-242D-4A21-9F06-C0B719E91158}" srcOrd="1" destOrd="0" parTransId="{B04D5944-66D2-4D9C-821E-FB3F4E16CFB7}" sibTransId="{7F06F3C7-414E-440F-9C97-8C0B4A27332F}"/>
    <dgm:cxn modelId="{3FFB6348-71E9-4D9B-8196-0332AF8F98EC}" type="presOf" srcId="{DB0FC9E5-31AA-42B8-BD17-64449144DBF7}" destId="{C4C8C1A3-9302-4224-A2DC-F9FA8156D876}" srcOrd="0" destOrd="0" presId="urn:microsoft.com/office/officeart/2008/layout/VerticalCurvedList#1"/>
    <dgm:cxn modelId="{1926448E-CDE1-4BC7-941B-1B652F99EF1E}" type="presOf" srcId="{DFA13D59-A538-4F6C-91E9-6E0B48309F61}" destId="{5A21E005-9C7A-4128-B67E-3B535A9238F4}" srcOrd="0" destOrd="0" presId="urn:microsoft.com/office/officeart/2008/layout/VerticalCurvedList#1"/>
    <dgm:cxn modelId="{ADAD5DB2-A7B5-4705-8DA7-6594891AA9D9}" type="presOf" srcId="{9E40EC35-242D-4A21-9F06-C0B719E91158}" destId="{E4CC447B-226B-4F06-91D0-F5C1C29C0479}" srcOrd="0" destOrd="0" presId="urn:microsoft.com/office/officeart/2008/layout/VerticalCurvedList#1"/>
    <dgm:cxn modelId="{52DCA8C5-D95F-4DB8-B423-BA9A6C19A069}" srcId="{DB0FC9E5-31AA-42B8-BD17-64449144DBF7}" destId="{61DFB7B2-AA53-4A66-AD44-827088CEEB76}" srcOrd="2" destOrd="0" parTransId="{FE385619-5DF3-46D2-92C8-394A4477ACDE}" sibTransId="{6F7E30FD-B8A4-4DFE-8F52-95754F3F88B8}"/>
    <dgm:cxn modelId="{12534CCF-8329-45D1-846B-44F4E10C5B97}" type="presOf" srcId="{61DFB7B2-AA53-4A66-AD44-827088CEEB76}" destId="{695718D0-AAFC-44EF-B5C3-949B3A65346C}" srcOrd="0" destOrd="0" presId="urn:microsoft.com/office/officeart/2008/layout/VerticalCurvedList#1"/>
    <dgm:cxn modelId="{A6BDD8DB-C5B3-4981-92C6-0A0F23261A8C}" srcId="{DB0FC9E5-31AA-42B8-BD17-64449144DBF7}" destId="{6AAD8BCD-A0D9-4BEB-916D-151E0DE3C7A5}" srcOrd="0" destOrd="0" parTransId="{5B2BE217-180D-4C34-86EC-F498E4FCF096}" sibTransId="{DFA13D59-A538-4F6C-91E9-6E0B48309F61}"/>
    <dgm:cxn modelId="{F88AF355-3E29-46FC-A755-3331FC129DC8}" type="presParOf" srcId="{C4C8C1A3-9302-4224-A2DC-F9FA8156D876}" destId="{4D753A50-82E4-43BE-8D5F-F97D425EB9BE}" srcOrd="0" destOrd="0" presId="urn:microsoft.com/office/officeart/2008/layout/VerticalCurvedList#1"/>
    <dgm:cxn modelId="{1A7757EF-925F-4097-93D6-8042821AF068}" type="presParOf" srcId="{4D753A50-82E4-43BE-8D5F-F97D425EB9BE}" destId="{4CBD9BAB-108C-44C0-B809-9594BF001867}" srcOrd="0" destOrd="0" presId="urn:microsoft.com/office/officeart/2008/layout/VerticalCurvedList#1"/>
    <dgm:cxn modelId="{37B0B0C5-9B30-4762-AA9B-84764A2526E5}" type="presParOf" srcId="{4CBD9BAB-108C-44C0-B809-9594BF001867}" destId="{48F0D4B4-1D6E-4316-907A-9AAFF7F7861B}" srcOrd="0" destOrd="0" presId="urn:microsoft.com/office/officeart/2008/layout/VerticalCurvedList#1"/>
    <dgm:cxn modelId="{3654DB92-E10C-40EC-A537-0D3FCCBADDE6}" type="presParOf" srcId="{4CBD9BAB-108C-44C0-B809-9594BF001867}" destId="{5A21E005-9C7A-4128-B67E-3B535A9238F4}" srcOrd="1" destOrd="0" presId="urn:microsoft.com/office/officeart/2008/layout/VerticalCurvedList#1"/>
    <dgm:cxn modelId="{A336CDD8-6E37-4BBF-84D5-1700BD0F49D2}" type="presParOf" srcId="{4CBD9BAB-108C-44C0-B809-9594BF001867}" destId="{8F460FDF-F4E4-4EA9-99C8-AFD23A912B57}" srcOrd="2" destOrd="0" presId="urn:microsoft.com/office/officeart/2008/layout/VerticalCurvedList#1"/>
    <dgm:cxn modelId="{1628C1F7-5080-489F-B8B9-B417D1C1734F}" type="presParOf" srcId="{4CBD9BAB-108C-44C0-B809-9594BF001867}" destId="{C6B480E1-1CC3-4F4D-A841-D74C78102F63}" srcOrd="3" destOrd="0" presId="urn:microsoft.com/office/officeart/2008/layout/VerticalCurvedList#1"/>
    <dgm:cxn modelId="{503E26AA-031A-4009-9DCD-AB9DB360B99E}" type="presParOf" srcId="{4D753A50-82E4-43BE-8D5F-F97D425EB9BE}" destId="{9AE76C7B-9D5A-47E1-A704-AC3CD23D43DC}" srcOrd="1" destOrd="0" presId="urn:microsoft.com/office/officeart/2008/layout/VerticalCurvedList#1"/>
    <dgm:cxn modelId="{A7253369-458A-4FB2-9895-289F29A3A1D0}" type="presParOf" srcId="{4D753A50-82E4-43BE-8D5F-F97D425EB9BE}" destId="{76FE828D-2B7C-46AA-8303-1124ED43B08F}" srcOrd="2" destOrd="0" presId="urn:microsoft.com/office/officeart/2008/layout/VerticalCurvedList#1"/>
    <dgm:cxn modelId="{59146DDB-CC9D-4903-9B25-10FDCE2E1BCF}" type="presParOf" srcId="{76FE828D-2B7C-46AA-8303-1124ED43B08F}" destId="{C8EDBDD9-6F54-42D7-96D3-C1D78999758B}" srcOrd="0" destOrd="0" presId="urn:microsoft.com/office/officeart/2008/layout/VerticalCurvedList#1"/>
    <dgm:cxn modelId="{FA18AF38-80B2-49E2-B2E6-2F7ADE5D169D}" type="presParOf" srcId="{4D753A50-82E4-43BE-8D5F-F97D425EB9BE}" destId="{E4CC447B-226B-4F06-91D0-F5C1C29C0479}" srcOrd="3" destOrd="0" presId="urn:microsoft.com/office/officeart/2008/layout/VerticalCurvedList#1"/>
    <dgm:cxn modelId="{DDE29DF5-76CD-4A9C-8B2F-3F6F63026F9A}" type="presParOf" srcId="{4D753A50-82E4-43BE-8D5F-F97D425EB9BE}" destId="{B169DF03-1178-4A4C-8585-38179111F858}" srcOrd="4" destOrd="0" presId="urn:microsoft.com/office/officeart/2008/layout/VerticalCurvedList#1"/>
    <dgm:cxn modelId="{2BC91FCB-728E-4EDA-B792-A35D7A63441D}" type="presParOf" srcId="{B169DF03-1178-4A4C-8585-38179111F858}" destId="{EE6D9C03-8D4D-40A2-A6C8-EDED63C72361}" srcOrd="0" destOrd="0" presId="urn:microsoft.com/office/officeart/2008/layout/VerticalCurvedList#1"/>
    <dgm:cxn modelId="{99BA032B-7A69-413D-AFFF-B9F18589CDE0}" type="presParOf" srcId="{4D753A50-82E4-43BE-8D5F-F97D425EB9BE}" destId="{695718D0-AAFC-44EF-B5C3-949B3A65346C}" srcOrd="5" destOrd="0" presId="urn:microsoft.com/office/officeart/2008/layout/VerticalCurvedList#1"/>
    <dgm:cxn modelId="{EE959339-EE1A-4F69-8A6B-4C4B602E61DC}" type="presParOf" srcId="{4D753A50-82E4-43BE-8D5F-F97D425EB9BE}" destId="{78C5C648-C001-49A5-93B8-3B59D9F4B9DC}" srcOrd="6" destOrd="0" presId="urn:microsoft.com/office/officeart/2008/layout/VerticalCurvedList#1"/>
    <dgm:cxn modelId="{014DE318-7662-45EA-B099-E85E1A6D784C}" type="presParOf" srcId="{78C5C648-C001-49A5-93B8-3B59D9F4B9DC}" destId="{F9689472-00D4-4E3B-B198-0685394C6216}" srcOrd="0" destOrd="0" presId="urn:microsoft.com/office/officeart/2008/layout/VerticalCurve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1" qsCatId="3D" csTypeId="urn:microsoft.com/office/officeart/2005/8/colors/colorful1#1" csCatId="colorful" phldr="1"/>
      <dgm:spPr/>
      <dgm:t>
        <a:bodyPr/>
        <a:lstStyle/>
        <a:p>
          <a:endParaRPr lang="en-US"/>
        </a:p>
      </dgm:t>
    </dgm:pt>
    <dgm:pt modelId="{686730D3-B755-4F61-AF55-B99C4B3AC62C}">
      <dgm:prSet phldrT="[Text]" custT="1"/>
      <dgm:spPr>
        <a:solidFill>
          <a:srgbClr val="FF0000"/>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(3/1938)</a:t>
          </a:r>
        </a:p>
      </dgm:t>
    </dgm:pt>
    <dgm:pt modelId="{D9085120-C258-4F38-A1FE-04CAD009348B}" type="par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867C974D-1909-4240-8014-E73C43DF4E2B}" type="sibTrans" cxnId="{FBA20647-D2E4-46DE-9591-D5FBB9045548}">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E3F498D-174C-49C5-A829-7C913D9B649A}">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(11/1939)</a:t>
          </a:r>
        </a:p>
      </dgm:t>
    </dgm:pt>
    <dgm:pt modelId="{838D3C14-3031-434D-AC60-6022EBEAC8A4}" type="par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3BD4827F-D7F7-48DC-82F6-7CB36D78300C}" type="sibTrans" cxnId="{61B862A4-D9CF-42F9-87CF-709504CDB719}">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42CE411B-2C35-42E8-B659-547B8B677D99}">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Minh</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2406F900-DD8E-4395-A979-C31F6109F044}" type="par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ABB171B3-DD4B-4382-BC59-0B12D5DC5086}" type="sibTrans" cxnId="{95911124-247E-4C72-A016-7E690CAA6AB4}">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BB138677-6D5A-468B-BE29-D07E1095B57C}">
      <dgm:prSet phldrT="[Text]" custT="1"/>
      <dgm:spPr>
        <a:solidFill>
          <a:schemeClr val="tx2">
            <a:lumMod val="50000"/>
          </a:schemeClr>
        </a:solidFill>
      </dgm:spPr>
      <dgm:t>
        <a:bodyPr/>
        <a:lstStyle/>
        <a:p>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dirty="0">
              <a:solidFill>
                <a:srgbClr val="FFFF00"/>
              </a:solidFill>
              <a:effectLst>
                <a:outerShdw blurRad="38100" dist="38100" dir="2700000" algn="tl">
                  <a:srgbClr val="000000">
                    <a:alpha val="43137"/>
                  </a:srgbClr>
                </a:outerShdw>
              </a:effectLst>
              <a:latin typeface=".VnTime" panose="020B7200000000000000" pitchFamily="34" charset="0"/>
            </a:rPr>
            <a:t>­¬ng (11/1930)</a:t>
          </a:r>
        </a:p>
      </dgm:t>
    </dgm:pt>
    <dgm:pt modelId="{7F26D6D1-E842-44F8-B5D3-2CA947187170}" type="sib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7E5B610E-335D-4995-945D-C18428225FDC}" type="parTrans" cxnId="{C42306F9-4B6C-4B3A-AAE2-39EAF29C6A6E}">
      <dgm:prSet/>
      <dgm:spPr/>
      <dgm:t>
        <a:bodyPr/>
        <a:lstStyle/>
        <a:p>
          <a:endParaRPr lang="en-US" b="1">
            <a:solidFill>
              <a:schemeClr val="tx1"/>
            </a:solidFill>
            <a:effectLst>
              <a:outerShdw blurRad="38100" dist="38100" dir="2700000" algn="tl">
                <a:srgbClr val="000000">
                  <a:alpha val="43137"/>
                </a:srgbClr>
              </a:outerShdw>
            </a:effectLst>
            <a:latin typeface=".VnTime" panose="020B7200000000000000" pitchFamily="34" charset="0"/>
          </a:endParaRPr>
        </a:p>
      </dgm:t>
    </dgm:pt>
    <dgm:pt modelId="{EC0CD9FE-CF4C-4F92-8D17-C1DA68FD58F9}">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p>
        <a:p>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dirty="0">
              <a:solidFill>
                <a:schemeClr val="tx1"/>
              </a:solidFill>
              <a:effectLst>
                <a:outerShdw blurRad="38100" dist="38100" dir="2700000" algn="tl">
                  <a:srgbClr val="000000">
                    <a:alpha val="43137"/>
                  </a:srgbClr>
                </a:outerShdw>
              </a:effectLst>
              <a:latin typeface=".VnTime" panose="020B7200000000000000" pitchFamily="34" charset="0"/>
            </a:rPr>
            <a:t>)</a:t>
          </a:r>
        </a:p>
      </dgm:t>
    </dgm:pt>
    <dgm:pt modelId="{BA326743-A284-4FE6-9F45-25F834305691}" type="par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chemeClr val="tx1"/>
            </a:solidFill>
            <a:effectLst>
              <a:outerShdw blurRad="38100" dist="38100" dir="2700000" algn="tl">
                <a:srgbClr val="000000">
                  <a:alpha val="43137"/>
                </a:srgbClr>
              </a:outerShdw>
            </a:effectLst>
          </a:endParaRPr>
        </a:p>
      </dgm:t>
    </dgm:pt>
    <dgm:pt modelId="{ED6A27D6-692D-4A9D-85A3-29C2CCA67E31}">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(3/1951)</a:t>
          </a:r>
        </a:p>
      </dgm:t>
    </dgm:pt>
    <dgm:pt modelId="{11398074-0806-41B8-8251-2881CB644805}" type="par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chemeClr val="tx1"/>
            </a:solidFill>
            <a:effectLst>
              <a:outerShdw blurRad="38100" dist="38100" dir="2700000" algn="tl">
                <a:srgbClr val="000000">
                  <a:alpha val="43137"/>
                </a:srgbClr>
              </a:outerShdw>
            </a:effectLst>
          </a:endParaRPr>
        </a:p>
      </dgm:t>
    </dgm:pt>
    <dgm:pt modelId="{BC2C7650-4DBB-4F8D-BD76-10DC15ED3D27}">
      <dgm:prSet phldrT="[Tex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(1955)</a:t>
          </a:r>
        </a:p>
      </dgm:t>
    </dgm:pt>
    <dgm:pt modelId="{14B48826-3D95-41C8-BBDF-372AF89EB534}" type="par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chemeClr val="tx1"/>
            </a:solidFill>
            <a:effectLst>
              <a:outerShdw blurRad="38100" dist="38100" dir="2700000" algn="tl">
                <a:srgbClr val="000000">
                  <a:alpha val="43137"/>
                </a:srgbClr>
              </a:outerShdw>
            </a:effectLst>
          </a:endParaRPr>
        </a:p>
      </dgm:t>
    </dgm:pt>
    <dgm:pt modelId="{C1FFC6E3-C491-4F73-87F3-63FD1E6EB2C9}">
      <dgm:prSet custT="1"/>
      <dgm:spPr>
        <a:solidFill>
          <a:srgbClr val="FFFF00"/>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(12/1960)</a:t>
          </a:r>
        </a:p>
      </dgm:t>
    </dgm:pt>
    <dgm:pt modelId="{408A9561-3C27-4CDF-B1A2-99E872BBE860}" type="par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chemeClr val="tx1"/>
            </a:solidFill>
            <a:effectLst>
              <a:outerShdw blurRad="38100" dist="38100" dir="2700000" algn="tl">
                <a:srgbClr val="000000">
                  <a:alpha val="43137"/>
                </a:srgbClr>
              </a:outerShdw>
            </a:effectLst>
          </a:endParaRPr>
        </a:p>
      </dgm:t>
    </dgm:pt>
    <dgm:pt modelId="{B18091A5-403E-489B-8CA4-EC13BD6E5A1E}">
      <dgm:prSet custT="1"/>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Nam (1976)</a:t>
          </a:r>
        </a:p>
      </dgm:t>
    </dgm:pt>
    <dgm:pt modelId="{0D4C24F6-0173-4034-9FAA-DEAA8EA0466E}" type="par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chemeClr val="tx1"/>
            </a:solidFill>
            <a:effectLst>
              <a:outerShdw blurRad="38100" dist="38100" dir="2700000" algn="tl">
                <a:srgbClr val="000000">
                  <a:alpha val="43137"/>
                </a:srgbClr>
              </a:outerShdw>
            </a:effectLst>
          </a:endParaRPr>
        </a:p>
      </dgm:t>
    </dgm:pt>
    <dgm:pt modelId="{BAC0F629-56AF-4938-8999-1D0CD17A0F1F}">
      <dgm:prSet custT="1"/>
      <dgm:spPr>
        <a:solidFill>
          <a:schemeClr val="accent1">
            <a:lumMod val="20000"/>
            <a:lumOff val="80000"/>
          </a:schemeClr>
        </a:solidFill>
      </dgm:spPr>
      <dgm:t>
        <a:bodyPr/>
        <a:lstStyle/>
        <a:p>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dirty="0">
              <a:solidFill>
                <a:schemeClr val="tx1"/>
              </a:solidFill>
              <a:effectLst>
                <a:outerShdw blurRad="38100" dist="38100" dir="2700000" algn="tl">
                  <a:srgbClr val="000000">
                    <a:alpha val="43137"/>
                  </a:srgbClr>
                </a:outerShdw>
              </a:effectLst>
              <a:latin typeface=".VnTime" panose="020B7200000000000000" pitchFamily="34" charset="0"/>
            </a:rPr>
            <a:t>¬ng (7/1936)</a:t>
          </a:r>
        </a:p>
      </dgm:t>
    </dgm:pt>
    <dgm:pt modelId="{8115360A-30E5-4A18-B4A7-A32D03784B83}" type="par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chemeClr val="tx1"/>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pt>
    <dgm:pt modelId="{0952BA3C-4754-4D52-ACB6-C0C892B72E2C}" type="pres">
      <dgm:prSet presAssocID="{BB138677-6D5A-468B-BE29-D07E1095B57C}" presName="node" presStyleLbl="node1" presStyleIdx="0" presStyleCnt="10" custLinFactNeighborY="1023">
        <dgm:presLayoutVars>
          <dgm:bulletEnabled val="1"/>
        </dgm:presLayoutVars>
      </dgm:prSet>
      <dgm:spPr/>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custLinFactNeighborY="1023">
        <dgm:presLayoutVars>
          <dgm:bulletEnabled val="1"/>
        </dgm:presLayoutVars>
      </dgm:prSet>
      <dgm:spPr/>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custLinFactNeighborY="1023">
        <dgm:presLayoutVars>
          <dgm:bulletEnabled val="1"/>
        </dgm:presLayoutVars>
      </dgm:prSet>
      <dgm:spPr/>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custLinFactNeighborY="1023">
        <dgm:presLayoutVars>
          <dgm:bulletEnabled val="1"/>
        </dgm:presLayoutVars>
      </dgm:prSet>
      <dgm:spPr/>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custLinFactNeighborX="26471" custLinFactNeighborY="1023">
        <dgm:presLayoutVars>
          <dgm:bulletEnabled val="1"/>
        </dgm:presLayoutVars>
      </dgm:prSet>
      <dgm:spPr/>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pt>
  </dgm:ptLst>
  <dgm:cxnLst>
    <dgm:cxn modelId="{F8368206-836E-4E82-8079-607E84002FED}" type="presOf" srcId="{BAC0F629-56AF-4938-8999-1D0CD17A0F1F}" destId="{9CE15BF7-AD82-47A9-9B0A-20CDB5214A7B}" srcOrd="0" destOrd="0" presId="urn:microsoft.com/office/officeart/2005/8/layout/hList6"/>
    <dgm:cxn modelId="{43E3FA0C-A36F-458C-9103-C4748DD0B3A0}" type="presOf" srcId="{42CE411B-2C35-42E8-B659-547B8B677D99}" destId="{E5AE399B-BCB1-4FB2-B519-61D10B042D79}" srcOrd="0" destOrd="0" presId="urn:microsoft.com/office/officeart/2005/8/layout/hList6"/>
    <dgm:cxn modelId="{4A17C613-08FC-4EE8-B5FF-5CBD2320F0B0}" type="presOf" srcId="{686730D3-B755-4F61-AF55-B99C4B3AC62C}" destId="{CD0C75F6-A35F-4B4F-9D44-F9D353F4259A}" srcOrd="0" destOrd="0" presId="urn:microsoft.com/office/officeart/2005/8/layout/hList6"/>
    <dgm:cxn modelId="{95911124-247E-4C72-A016-7E690CAA6AB4}" srcId="{CD24234C-9132-4C59-AFB8-D74BB49802F8}" destId="{42CE411B-2C35-42E8-B659-547B8B677D99}" srcOrd="4" destOrd="0" parTransId="{2406F900-DD8E-4395-A979-C31F6109F044}" sibTransId="{ABB171B3-DD4B-4382-BC59-0B12D5DC5086}"/>
    <dgm:cxn modelId="{2C8A4C25-EB8D-416B-8611-E0030A2AEBBA}" type="presOf" srcId="{AE3F498D-174C-49C5-A829-7C913D9B649A}" destId="{15CC23D1-68F3-456C-BCF0-904DE676FEEA}" srcOrd="0" destOrd="0" presId="urn:microsoft.com/office/officeart/2005/8/layout/hList6"/>
    <dgm:cxn modelId="{D0F97639-CACB-4807-BF87-EAB082C0DB35}" type="presOf" srcId="{BB138677-6D5A-468B-BE29-D07E1095B57C}" destId="{0952BA3C-4754-4D52-ACB6-C0C892B72E2C}" srcOrd="0" destOrd="0" presId="urn:microsoft.com/office/officeart/2005/8/layout/hList6"/>
    <dgm:cxn modelId="{DD9EA365-06B2-4B53-889F-DB9B47D0FC7C}" type="presOf" srcId="{ED6A27D6-692D-4A9D-85A3-29C2CCA67E31}" destId="{64213B3D-0276-4D5A-810D-642119F9FCD3}" srcOrd="0" destOrd="0" presId="urn:microsoft.com/office/officeart/2005/8/layout/hList6"/>
    <dgm:cxn modelId="{FBA20647-D2E4-46DE-9591-D5FBB9045548}" srcId="{CD24234C-9132-4C59-AFB8-D74BB49802F8}" destId="{686730D3-B755-4F61-AF55-B99C4B3AC62C}" srcOrd="2" destOrd="0" parTransId="{D9085120-C258-4F38-A1FE-04CAD009348B}" sibTransId="{867C974D-1909-4240-8014-E73C43DF4E2B}"/>
    <dgm:cxn modelId="{035CF64C-76B4-4283-ACAB-290E692FBCBD}" srcId="{CD24234C-9132-4C59-AFB8-D74BB49802F8}" destId="{BAC0F629-56AF-4938-8999-1D0CD17A0F1F}" srcOrd="1" destOrd="0" parTransId="{8115360A-30E5-4A18-B4A7-A32D03784B83}" sibTransId="{E4409D29-9188-4EA0-BEDA-6099E99F8A34}"/>
    <dgm:cxn modelId="{4B413E7A-5C03-4386-BD63-D8A2D6FAC1B7}" srcId="{CD24234C-9132-4C59-AFB8-D74BB49802F8}" destId="{EC0CD9FE-CF4C-4F92-8D17-C1DA68FD58F9}" srcOrd="5" destOrd="0" parTransId="{BA326743-A284-4FE6-9F45-25F834305691}" sibTransId="{59E8BC84-0B91-4AB1-807A-92FDDB17606D}"/>
    <dgm:cxn modelId="{B0CC0C87-6732-411B-B338-6B4B1AD4B453}" srcId="{CD24234C-9132-4C59-AFB8-D74BB49802F8}" destId="{BC2C7650-4DBB-4F8D-BD76-10DC15ED3D27}" srcOrd="7" destOrd="0" parTransId="{14B48826-3D95-41C8-BBDF-372AF89EB534}" sibTransId="{05116C09-EA15-4242-A47F-47D5D7261994}"/>
    <dgm:cxn modelId="{61B862A4-D9CF-42F9-87CF-709504CDB719}" srcId="{CD24234C-9132-4C59-AFB8-D74BB49802F8}" destId="{AE3F498D-174C-49C5-A829-7C913D9B649A}" srcOrd="3" destOrd="0" parTransId="{838D3C14-3031-434D-AC60-6022EBEAC8A4}" sibTransId="{3BD4827F-D7F7-48DC-82F6-7CB36D78300C}"/>
    <dgm:cxn modelId="{E7CD71AA-6E89-4199-AE30-5830D64C5A55}" type="presOf" srcId="{BC2C7650-4DBB-4F8D-BD76-10DC15ED3D27}" destId="{18C62AB9-13C7-4AC7-BE4C-68747BD58469}" srcOrd="0" destOrd="0" presId="urn:microsoft.com/office/officeart/2005/8/layout/hList6"/>
    <dgm:cxn modelId="{1CFA59B4-9DA0-41ED-BFE4-B3CFB11A3D0D}" type="presOf" srcId="{CD24234C-9132-4C59-AFB8-D74BB49802F8}" destId="{36EFA96C-6953-4AFF-A88D-EF469914DEE4}" srcOrd="0" destOrd="0" presId="urn:microsoft.com/office/officeart/2005/8/layout/hList6"/>
    <dgm:cxn modelId="{282F7FB5-E0A1-4BD2-9F0D-12F556B7429F}" srcId="{CD24234C-9132-4C59-AFB8-D74BB49802F8}" destId="{ED6A27D6-692D-4A9D-85A3-29C2CCA67E31}" srcOrd="6" destOrd="0" parTransId="{11398074-0806-41B8-8251-2881CB644805}" sibTransId="{B9A6EF85-34DA-4AC5-8E37-DF0625CFB098}"/>
    <dgm:cxn modelId="{132494C6-01A7-4DB0-B7C9-65CD9912B14F}" type="presOf" srcId="{EC0CD9FE-CF4C-4F92-8D17-C1DA68FD58F9}" destId="{D3B36DA0-4267-4ADE-BE17-7657532861EA}"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CF1369D4-0FD0-42A6-A75E-F15121315D27}" type="presOf" srcId="{C1FFC6E3-C491-4F73-87F3-63FD1E6EB2C9}" destId="{22BE2879-4E75-4C11-8E68-38D09F630B05}" srcOrd="0" destOrd="0" presId="urn:microsoft.com/office/officeart/2005/8/layout/hList6"/>
    <dgm:cxn modelId="{67D293D8-6C01-47D0-AEDF-E8CFDD983325}" type="presOf" srcId="{B18091A5-403E-489B-8CA4-EC13BD6E5A1E}" destId="{907BBBBF-EB92-469A-9ECB-6A03D945723D}" srcOrd="0" destOrd="0" presId="urn:microsoft.com/office/officeart/2005/8/layout/hList6"/>
    <dgm:cxn modelId="{C42306F9-4B6C-4B3A-AAE2-39EAF29C6A6E}" srcId="{CD24234C-9132-4C59-AFB8-D74BB49802F8}" destId="{BB138677-6D5A-468B-BE29-D07E1095B57C}" srcOrd="0" destOrd="0" parTransId="{7E5B610E-335D-4995-945D-C18428225FDC}" sibTransId="{7F26D6D1-E842-44F8-B5D3-2CA947187170}"/>
    <dgm:cxn modelId="{167AA1FC-5156-4B3A-86E6-300243F3E763}" srcId="{CD24234C-9132-4C59-AFB8-D74BB49802F8}" destId="{B18091A5-403E-489B-8CA4-EC13BD6E5A1E}" srcOrd="9" destOrd="0" parTransId="{0D4C24F6-0173-4034-9FAA-DEAA8EA0466E}" sibTransId="{AB6C9B05-185B-48FB-A41F-8A5CBD7661CC}"/>
    <dgm:cxn modelId="{7B83EB35-C391-4E31-87B3-B6D9DE3E85F6}" type="presParOf" srcId="{36EFA96C-6953-4AFF-A88D-EF469914DEE4}" destId="{0952BA3C-4754-4D52-ACB6-C0C892B72E2C}" srcOrd="0" destOrd="0" presId="urn:microsoft.com/office/officeart/2005/8/layout/hList6"/>
    <dgm:cxn modelId="{678A46F0-7FB9-47DF-BFE1-54170FD95F67}" type="presParOf" srcId="{36EFA96C-6953-4AFF-A88D-EF469914DEE4}" destId="{E7438827-3548-4C25-9F66-67F7624CDD31}" srcOrd="1" destOrd="0" presId="urn:microsoft.com/office/officeart/2005/8/layout/hList6"/>
    <dgm:cxn modelId="{F4783081-79D5-43A8-9390-9F7019C73B54}" type="presParOf" srcId="{36EFA96C-6953-4AFF-A88D-EF469914DEE4}" destId="{9CE15BF7-AD82-47A9-9B0A-20CDB5214A7B}" srcOrd="2" destOrd="0" presId="urn:microsoft.com/office/officeart/2005/8/layout/hList6"/>
    <dgm:cxn modelId="{9ACADF05-F60E-4616-9A6F-6BF3D7115A98}" type="presParOf" srcId="{36EFA96C-6953-4AFF-A88D-EF469914DEE4}" destId="{CB5EC1AC-1D57-4366-8433-C29D523EC924}" srcOrd="3" destOrd="0" presId="urn:microsoft.com/office/officeart/2005/8/layout/hList6"/>
    <dgm:cxn modelId="{66B749AD-A4BD-4777-BDAF-512EEA998B30}" type="presParOf" srcId="{36EFA96C-6953-4AFF-A88D-EF469914DEE4}" destId="{CD0C75F6-A35F-4B4F-9D44-F9D353F4259A}" srcOrd="4" destOrd="0" presId="urn:microsoft.com/office/officeart/2005/8/layout/hList6"/>
    <dgm:cxn modelId="{294A2995-6CC0-4E66-A787-CA4A39A45279}" type="presParOf" srcId="{36EFA96C-6953-4AFF-A88D-EF469914DEE4}" destId="{1C8A5B2B-6BF6-43FB-8616-5DF94C2A817C}" srcOrd="5" destOrd="0" presId="urn:microsoft.com/office/officeart/2005/8/layout/hList6"/>
    <dgm:cxn modelId="{B647097B-2860-49B5-9933-40C5F79F6BD6}" type="presParOf" srcId="{36EFA96C-6953-4AFF-A88D-EF469914DEE4}" destId="{15CC23D1-68F3-456C-BCF0-904DE676FEEA}" srcOrd="6" destOrd="0" presId="urn:microsoft.com/office/officeart/2005/8/layout/hList6"/>
    <dgm:cxn modelId="{E1E9A1F7-3839-4435-8801-D20F76F1E585}" type="presParOf" srcId="{36EFA96C-6953-4AFF-A88D-EF469914DEE4}" destId="{F04E8411-6389-4B83-9EA5-B1A1B53568E7}" srcOrd="7" destOrd="0" presId="urn:microsoft.com/office/officeart/2005/8/layout/hList6"/>
    <dgm:cxn modelId="{65297B54-82BD-463F-A1F7-353C757600F1}" type="presParOf" srcId="{36EFA96C-6953-4AFF-A88D-EF469914DEE4}" destId="{E5AE399B-BCB1-4FB2-B519-61D10B042D79}" srcOrd="8" destOrd="0" presId="urn:microsoft.com/office/officeart/2005/8/layout/hList6"/>
    <dgm:cxn modelId="{6F223C9C-7C4E-4D41-B13B-4883D3030B01}" type="presParOf" srcId="{36EFA96C-6953-4AFF-A88D-EF469914DEE4}" destId="{2C65E5C3-8725-4226-8B76-0C3B3D9AD183}" srcOrd="9" destOrd="0" presId="urn:microsoft.com/office/officeart/2005/8/layout/hList6"/>
    <dgm:cxn modelId="{046B5B88-56A2-4120-ADF2-F676E349D4FB}" type="presParOf" srcId="{36EFA96C-6953-4AFF-A88D-EF469914DEE4}" destId="{D3B36DA0-4267-4ADE-BE17-7657532861EA}" srcOrd="10" destOrd="0" presId="urn:microsoft.com/office/officeart/2005/8/layout/hList6"/>
    <dgm:cxn modelId="{405292CE-86B5-4570-A47E-F1818C7806C7}" type="presParOf" srcId="{36EFA96C-6953-4AFF-A88D-EF469914DEE4}" destId="{61622E9F-59C7-482E-BA36-60A947D70844}" srcOrd="11" destOrd="0" presId="urn:microsoft.com/office/officeart/2005/8/layout/hList6"/>
    <dgm:cxn modelId="{7E47989E-87F9-4245-B2D1-6F83A0B0C63C}" type="presParOf" srcId="{36EFA96C-6953-4AFF-A88D-EF469914DEE4}" destId="{64213B3D-0276-4D5A-810D-642119F9FCD3}" srcOrd="12" destOrd="0" presId="urn:microsoft.com/office/officeart/2005/8/layout/hList6"/>
    <dgm:cxn modelId="{E0CBCF3D-91E8-4E22-BD9E-1CE3D77AD55B}" type="presParOf" srcId="{36EFA96C-6953-4AFF-A88D-EF469914DEE4}" destId="{CCDD902D-808B-4C18-9C01-4070E5BE2AE6}" srcOrd="13" destOrd="0" presId="urn:microsoft.com/office/officeart/2005/8/layout/hList6"/>
    <dgm:cxn modelId="{55CDFFBC-CA3B-4134-988C-311ED12B47EE}" type="presParOf" srcId="{36EFA96C-6953-4AFF-A88D-EF469914DEE4}" destId="{18C62AB9-13C7-4AC7-BE4C-68747BD58469}" srcOrd="14" destOrd="0" presId="urn:microsoft.com/office/officeart/2005/8/layout/hList6"/>
    <dgm:cxn modelId="{39317480-A2B9-41F4-981F-46DFD7557DA3}" type="presParOf" srcId="{36EFA96C-6953-4AFF-A88D-EF469914DEE4}" destId="{D6FC26AF-6E75-4C7D-B1A7-0A43D2ADFF23}" srcOrd="15" destOrd="0" presId="urn:microsoft.com/office/officeart/2005/8/layout/hList6"/>
    <dgm:cxn modelId="{55AA401C-4D7A-423B-938B-AF31EBA043AC}" type="presParOf" srcId="{36EFA96C-6953-4AFF-A88D-EF469914DEE4}" destId="{22BE2879-4E75-4C11-8E68-38D09F630B05}" srcOrd="16" destOrd="0" presId="urn:microsoft.com/office/officeart/2005/8/layout/hList6"/>
    <dgm:cxn modelId="{D93A35C6-A1DD-4F62-AC33-89FC7B8CEB42}" type="presParOf" srcId="{36EFA96C-6953-4AFF-A88D-EF469914DEE4}" destId="{3EA4DB02-7EC7-4810-BCC6-5DAEAE5EDBED}" srcOrd="17" destOrd="0" presId="urn:microsoft.com/office/officeart/2005/8/layout/hList6"/>
    <dgm:cxn modelId="{A01A7F42-1B8C-46E1-848A-3B86017A0206}"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21E005-9C7A-4128-B67E-3B535A9238F4}">
      <dsp:nvSpPr>
        <dsp:cNvPr id="0" name=""/>
        <dsp:cNvSpPr/>
      </dsp:nvSpPr>
      <dsp:spPr>
        <a:xfrm>
          <a:off x="-3568646" y="-488265"/>
          <a:ext cx="4395207" cy="4395207"/>
        </a:xfrm>
        <a:prstGeom prst="blockArc">
          <a:avLst>
            <a:gd name="adj1" fmla="val 18900000"/>
            <a:gd name="adj2" fmla="val 2700000"/>
            <a:gd name="adj3" fmla="val 491"/>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E76C7B-9D5A-47E1-A704-AC3CD23D43DC}">
      <dsp:nvSpPr>
        <dsp:cNvPr id="0" name=""/>
        <dsp:cNvSpPr/>
      </dsp:nvSpPr>
      <dsp:spPr>
        <a:xfrm>
          <a:off x="315015" y="311834"/>
          <a:ext cx="8012201" cy="438362"/>
        </a:xfrm>
        <a:prstGeom prst="rect">
          <a:avLst/>
        </a:prstGeom>
        <a:solidFill>
          <a:srgbClr val="0000CC"/>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17876"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err="1">
              <a:latin typeface="Times New Roman" panose="02020603050405020304" pitchFamily="18" charset="0"/>
              <a:cs typeface="Times New Roman" panose="02020603050405020304" pitchFamily="18" charset="0"/>
            </a:rPr>
            <a:t>Nha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nước</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thực</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dân</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phong</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kiến</a:t>
          </a:r>
          <a:endParaRPr lang="en-US" sz="2800" b="1" kern="1200" dirty="0">
            <a:latin typeface="Times New Roman" panose="02020603050405020304" pitchFamily="18" charset="0"/>
            <a:cs typeface="Times New Roman" panose="02020603050405020304" pitchFamily="18" charset="0"/>
          </a:endParaRPr>
        </a:p>
      </dsp:txBody>
      <dsp:txXfrm>
        <a:off x="315015" y="311834"/>
        <a:ext cx="8012201" cy="438362"/>
      </dsp:txXfrm>
    </dsp:sp>
    <dsp:sp modelId="{C8EDBDD9-6F54-42D7-96D3-C1D78999758B}">
      <dsp:nvSpPr>
        <dsp:cNvPr id="0" name=""/>
        <dsp:cNvSpPr/>
      </dsp:nvSpPr>
      <dsp:spPr>
        <a:xfrm>
          <a:off x="1802" y="137624"/>
          <a:ext cx="815552" cy="632052"/>
        </a:xfrm>
        <a:prstGeom prst="star5">
          <a:avLst/>
        </a:prstGeom>
        <a:solidFill>
          <a:schemeClr val="accent6"/>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4CC447B-226B-4F06-91D0-F5C1C29C0479}">
      <dsp:nvSpPr>
        <dsp:cNvPr id="0" name=""/>
        <dsp:cNvSpPr/>
      </dsp:nvSpPr>
      <dsp:spPr>
        <a:xfrm>
          <a:off x="943321" y="1098480"/>
          <a:ext cx="7394994" cy="509720"/>
        </a:xfrm>
        <a:prstGeom prst="rect">
          <a:avLst/>
        </a:prstGeom>
        <a:gradFill rotWithShape="0">
          <a:gsLst>
            <a:gs pos="0">
              <a:schemeClr val="accent4">
                <a:hueOff val="-3506697"/>
                <a:satOff val="-19743"/>
                <a:lumOff val="-12549"/>
                <a:alphaOff val="0"/>
                <a:tint val="100000"/>
                <a:shade val="100000"/>
                <a:satMod val="130000"/>
              </a:schemeClr>
            </a:gs>
            <a:gs pos="100000">
              <a:schemeClr val="accent4">
                <a:hueOff val="-3506697"/>
                <a:satOff val="-19743"/>
                <a:lumOff val="-12549"/>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17876"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tx1"/>
              </a:solidFill>
              <a:latin typeface="Times New Roman" panose="02020603050405020304" pitchFamily="18" charset="0"/>
              <a:cs typeface="Times New Roman" panose="02020603050405020304" pitchFamily="18" charset="0"/>
            </a:rPr>
            <a:t>Nha</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nước</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dân</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chu</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tư</a:t>
          </a:r>
          <a:r>
            <a:rPr lang="en-US" sz="2800" b="1" kern="1200" dirty="0">
              <a:solidFill>
                <a:schemeClr val="tx1"/>
              </a:solidFill>
              <a:latin typeface="Times New Roman" panose="02020603050405020304" pitchFamily="18" charset="0"/>
              <a:cs typeface="Times New Roman" panose="02020603050405020304" pitchFamily="18" charset="0"/>
            </a:rPr>
            <a:t> </a:t>
          </a:r>
          <a:r>
            <a:rPr lang="en-US" sz="2800" b="1" kern="1200" dirty="0" err="1">
              <a:solidFill>
                <a:schemeClr val="tx1"/>
              </a:solidFill>
              <a:latin typeface="Times New Roman" panose="02020603050405020304" pitchFamily="18" charset="0"/>
              <a:cs typeface="Times New Roman" panose="02020603050405020304" pitchFamily="18" charset="0"/>
            </a:rPr>
            <a:t>sản</a:t>
          </a:r>
          <a:r>
            <a:rPr lang="en-US" sz="2800" b="1" kern="1200" dirty="0">
              <a:solidFill>
                <a:schemeClr val="tx1"/>
              </a:solidFill>
              <a:latin typeface="Times New Roman" panose="02020603050405020304" pitchFamily="18" charset="0"/>
              <a:cs typeface="Times New Roman" panose="02020603050405020304" pitchFamily="18" charset="0"/>
            </a:rPr>
            <a:t> </a:t>
          </a:r>
        </a:p>
      </dsp:txBody>
      <dsp:txXfrm>
        <a:off x="943321" y="1098480"/>
        <a:ext cx="7394994" cy="509720"/>
      </dsp:txXfrm>
    </dsp:sp>
    <dsp:sp modelId="{EE6D9C03-8D4D-40A2-A6C8-EDED63C72361}">
      <dsp:nvSpPr>
        <dsp:cNvPr id="0" name=""/>
        <dsp:cNvSpPr/>
      </dsp:nvSpPr>
      <dsp:spPr>
        <a:xfrm>
          <a:off x="314060" y="924265"/>
          <a:ext cx="815552" cy="723802"/>
        </a:xfrm>
        <a:prstGeom prst="star5">
          <a:avLst/>
        </a:prstGeom>
        <a:solidFill>
          <a:srgbClr val="FFFF00"/>
        </a:solidFill>
        <a:ln w="9525" cap="flat" cmpd="sng" algn="ctr">
          <a:solidFill>
            <a:schemeClr val="accent4">
              <a:hueOff val="-3506697"/>
              <a:satOff val="-19743"/>
              <a:lumOff val="-12549"/>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695718D0-AAFC-44EF-B5C3-949B3A65346C}">
      <dsp:nvSpPr>
        <dsp:cNvPr id="0" name=""/>
        <dsp:cNvSpPr/>
      </dsp:nvSpPr>
      <dsp:spPr>
        <a:xfrm>
          <a:off x="915810" y="2015972"/>
          <a:ext cx="7411526" cy="540312"/>
        </a:xfrm>
        <a:prstGeom prst="rect">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17876"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err="1">
              <a:latin typeface="Times New Roman" panose="02020603050405020304" pitchFamily="18" charset="0"/>
              <a:cs typeface="Times New Roman" panose="02020603050405020304" pitchFamily="18" charset="0"/>
            </a:rPr>
            <a:t>Nha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nước</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Xô</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Viết</a:t>
          </a:r>
          <a:endParaRPr lang="en-US" sz="2800" b="1" kern="1200" dirty="0">
            <a:latin typeface="Times New Roman" panose="02020603050405020304" pitchFamily="18" charset="0"/>
            <a:cs typeface="Times New Roman" panose="02020603050405020304" pitchFamily="18" charset="0"/>
          </a:endParaRPr>
        </a:p>
      </dsp:txBody>
      <dsp:txXfrm>
        <a:off x="915810" y="2015972"/>
        <a:ext cx="7411526" cy="540312"/>
      </dsp:txXfrm>
    </dsp:sp>
    <dsp:sp modelId="{F9689472-00D4-4E3B-B198-0685394C6216}">
      <dsp:nvSpPr>
        <dsp:cNvPr id="0" name=""/>
        <dsp:cNvSpPr/>
      </dsp:nvSpPr>
      <dsp:spPr>
        <a:xfrm>
          <a:off x="253253" y="1882856"/>
          <a:ext cx="986817" cy="711569"/>
        </a:xfrm>
        <a:prstGeom prst="star5">
          <a:avLst/>
        </a:prstGeom>
        <a:solidFill>
          <a:schemeClr val="tx1"/>
        </a:solidFill>
        <a:ln w="9525" cap="flat" cmpd="sng" algn="ctr">
          <a:solidFill>
            <a:schemeClr val="accent4">
              <a:hueOff val="-7013394"/>
              <a:satOff val="-39485"/>
              <a:lumOff val="-2509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085158" y="1087264"/>
          <a:ext cx="2930313" cy="755783"/>
        </a:xfrm>
        <a:prstGeom prst="flowChartManualOperation">
          <a:avLst/>
        </a:prstGeom>
        <a:solidFill>
          <a:schemeClr val="tx2">
            <a:lumMod val="5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ång</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minh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(11/1930)</a:t>
          </a:r>
        </a:p>
      </dsp:txBody>
      <dsp:txXfrm rot="5400000">
        <a:off x="2107" y="586062"/>
        <a:ext cx="755783" cy="1758187"/>
      </dsp:txXfrm>
    </dsp:sp>
    <dsp:sp modelId="{9CE15BF7-AD82-47A9-9B0A-20CDB5214A7B}">
      <dsp:nvSpPr>
        <dsp:cNvPr id="0" name=""/>
        <dsp:cNvSpPr/>
      </dsp:nvSpPr>
      <dsp:spPr>
        <a:xfrm rot="16200000">
          <a:off x="-272691" y="1087264"/>
          <a:ext cx="2930313" cy="755783"/>
        </a:xfrm>
        <a:prstGeom prst="flowChartManualOperation">
          <a:avLst/>
        </a:prstGeom>
        <a:solidFill>
          <a:schemeClr val="accent1">
            <a:lumMod val="20000"/>
            <a:lumOff val="8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§«ng </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¬ng (7/1936)</a:t>
          </a:r>
        </a:p>
      </dsp:txBody>
      <dsp:txXfrm rot="5400000">
        <a:off x="814574" y="586062"/>
        <a:ext cx="755783" cy="1758187"/>
      </dsp:txXfrm>
    </dsp:sp>
    <dsp:sp modelId="{CD0C75F6-A35F-4B4F-9D44-F9D353F4259A}">
      <dsp:nvSpPr>
        <dsp:cNvPr id="0" name=""/>
        <dsp:cNvSpPr/>
      </dsp:nvSpPr>
      <dsp:spPr>
        <a:xfrm rot="16200000">
          <a:off x="539776" y="1087264"/>
          <a:ext cx="2930313" cy="755783"/>
        </a:xfrm>
        <a:prstGeom prst="flowChartManualOperation">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rgbClr val="FFFF00"/>
              </a:solidFill>
              <a:effectLst>
                <a:outerShdw blurRad="38100" dist="38100" dir="2700000" algn="tl">
                  <a:srgbClr val="000000">
                    <a:alpha val="43137"/>
                  </a:srgbClr>
                </a:outerShdw>
              </a:effectLst>
              <a:latin typeface=".VnTime" panose="020B7200000000000000" pitchFamily="34" charset="0"/>
            </a:rPr>
            <a:t>chñ</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 §«ng </a:t>
          </a:r>
          <a:r>
            <a:rPr lang="vi-VN" sz="1400" b="1" kern="1200" dirty="0">
              <a:solidFill>
                <a:srgbClr val="FFFF00"/>
              </a:solidFill>
              <a:effectLst>
                <a:outerShdw blurRad="38100" dist="38100" dir="2700000" algn="tl">
                  <a:srgbClr val="000000">
                    <a:alpha val="43137"/>
                  </a:srgbClr>
                </a:outerShdw>
              </a:effectLst>
              <a:latin typeface=".VnTime" panose="020B7200000000000000" pitchFamily="34" charset="0"/>
            </a:rPr>
            <a:t>Dư</a:t>
          </a:r>
          <a:r>
            <a:rPr lang="en-US" sz="1400" b="1" kern="1200" dirty="0">
              <a:solidFill>
                <a:srgbClr val="FFFF00"/>
              </a:solidFill>
              <a:effectLst>
                <a:outerShdw blurRad="38100" dist="38100" dir="2700000" algn="tl">
                  <a:srgbClr val="000000">
                    <a:alpha val="43137"/>
                  </a:srgbClr>
                </a:outerShdw>
              </a:effectLst>
              <a:latin typeface=".VnTime" panose="020B7200000000000000" pitchFamily="34" charset="0"/>
            </a:rPr>
            <a:t>¬ng (3/1938)</a:t>
          </a:r>
        </a:p>
      </dsp:txBody>
      <dsp:txXfrm rot="5400000">
        <a:off x="1627041" y="586062"/>
        <a:ext cx="755783" cy="1758187"/>
      </dsp:txXfrm>
    </dsp:sp>
    <dsp:sp modelId="{15CC23D1-68F3-456C-BCF0-904DE676FEEA}">
      <dsp:nvSpPr>
        <dsp:cNvPr id="0" name=""/>
        <dsp:cNvSpPr/>
      </dsp:nvSpPr>
      <dsp:spPr>
        <a:xfrm rot="16200000">
          <a:off x="1352243" y="1087264"/>
          <a:ext cx="2930313" cy="755783"/>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thèng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nhÊt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®Õ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(11/1939)</a:t>
          </a:r>
        </a:p>
      </dsp:txBody>
      <dsp:txXfrm rot="5400000">
        <a:off x="2439508" y="586062"/>
        <a:ext cx="755783" cy="1758187"/>
      </dsp:txXfrm>
    </dsp:sp>
    <dsp:sp modelId="{E5AE399B-BCB1-4FB2-B519-61D10B042D79}">
      <dsp:nvSpPr>
        <dsp:cNvPr id="0" name=""/>
        <dsp:cNvSpPr/>
      </dsp:nvSpPr>
      <dsp:spPr>
        <a:xfrm rot="16200000">
          <a:off x="2179716" y="1087264"/>
          <a:ext cx="2930313" cy="755783"/>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Minh</a:t>
          </a:r>
        </a:p>
        <a:p>
          <a:pPr marL="0" lvl="0" indent="0" algn="ctr" defTabSz="622300">
            <a:lnSpc>
              <a:spcPct val="90000"/>
            </a:lnSpc>
            <a:spcBef>
              <a:spcPct val="0"/>
            </a:spcBef>
            <a:spcAft>
              <a:spcPct val="35000"/>
            </a:spcAft>
            <a:buNone/>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(5/</a:t>
          </a:r>
          <a:r>
            <a:rPr lang="vi-VN" sz="1400" b="1" kern="1200" dirty="0">
              <a:solidFill>
                <a:schemeClr val="tx1"/>
              </a:solidFill>
              <a:effectLst>
                <a:outerShdw blurRad="38100" dist="38100" dir="2700000" algn="tl">
                  <a:srgbClr val="000000">
                    <a:alpha val="43137"/>
                  </a:srgbClr>
                </a:outerShdw>
              </a:effectLst>
              <a:latin typeface=".VnTime" panose="020B7200000000000000" pitchFamily="34" charset="0"/>
            </a:rPr>
            <a:t>1941</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3266981" y="586062"/>
        <a:ext cx="755783" cy="1758187"/>
      </dsp:txXfrm>
    </dsp:sp>
    <dsp:sp modelId="{D3B36DA0-4267-4ADE-BE17-7657532861EA}">
      <dsp:nvSpPr>
        <dsp:cNvPr id="0" name=""/>
        <dsp:cNvSpPr/>
      </dsp:nvSpPr>
      <dsp:spPr>
        <a:xfrm rot="16200000">
          <a:off x="2985286" y="1087264"/>
          <a:ext cx="2930313" cy="755783"/>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Héi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hiÖp</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p>
        <a:p>
          <a:pPr marL="0" lvl="0" indent="0" algn="ctr" defTabSz="622300">
            <a:lnSpc>
              <a:spcPct val="90000"/>
            </a:lnSpc>
            <a:spcBef>
              <a:spcPct val="0"/>
            </a:spcBef>
            <a:spcAft>
              <a:spcPct val="35000"/>
            </a:spcAft>
            <a:buNone/>
          </a:pP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(1946</a:t>
          </a:r>
          <a:r>
            <a:rPr lang="en-US" sz="1200" b="1" kern="1200" dirty="0">
              <a:solidFill>
                <a:schemeClr val="tx1"/>
              </a:solidFill>
              <a:effectLst>
                <a:outerShdw blurRad="38100" dist="38100" dir="2700000" algn="tl">
                  <a:srgbClr val="000000">
                    <a:alpha val="43137"/>
                  </a:srgbClr>
                </a:outerShdw>
              </a:effectLst>
              <a:latin typeface=".VnTime" panose="020B7200000000000000" pitchFamily="34" charset="0"/>
            </a:rPr>
            <a:t>)</a:t>
          </a:r>
        </a:p>
      </dsp:txBody>
      <dsp:txXfrm rot="5400000">
        <a:off x="4072551" y="586062"/>
        <a:ext cx="755783" cy="1758187"/>
      </dsp:txXfrm>
    </dsp:sp>
    <dsp:sp modelId="{64213B3D-0276-4D5A-810D-642119F9FCD3}">
      <dsp:nvSpPr>
        <dsp:cNvPr id="0" name=""/>
        <dsp:cNvSpPr/>
      </dsp:nvSpPr>
      <dsp:spPr>
        <a:xfrm rot="16200000">
          <a:off x="3797754" y="1087264"/>
          <a:ext cx="2930313" cy="755783"/>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Liªn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(3/1951)</a:t>
          </a:r>
        </a:p>
      </dsp:txBody>
      <dsp:txXfrm rot="5400000">
        <a:off x="4885019" y="586062"/>
        <a:ext cx="755783" cy="1758187"/>
      </dsp:txXfrm>
    </dsp:sp>
    <dsp:sp modelId="{18C62AB9-13C7-4AC7-BE4C-68747BD58469}">
      <dsp:nvSpPr>
        <dsp:cNvPr id="0" name=""/>
        <dsp:cNvSpPr/>
      </dsp:nvSpPr>
      <dsp:spPr>
        <a:xfrm rot="16200000">
          <a:off x="4610221" y="1087264"/>
          <a:ext cx="2930313" cy="755783"/>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(1955)</a:t>
          </a:r>
        </a:p>
      </dsp:txBody>
      <dsp:txXfrm rot="5400000">
        <a:off x="5697486" y="586062"/>
        <a:ext cx="755783" cy="1758187"/>
      </dsp:txXfrm>
    </dsp:sp>
    <dsp:sp modelId="{22BE2879-4E75-4C11-8E68-38D09F630B05}">
      <dsp:nvSpPr>
        <dsp:cNvPr id="0" name=""/>
        <dsp:cNvSpPr/>
      </dsp:nvSpPr>
      <dsp:spPr>
        <a:xfrm rot="16200000">
          <a:off x="5422689" y="1087264"/>
          <a:ext cx="2930313" cy="755783"/>
        </a:xfrm>
        <a:prstGeom prst="flowChartManualOperation">
          <a:avLst/>
        </a:prstGeom>
        <a:solidFill>
          <a:srgbClr val="FFFF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d©n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téc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gi¶i</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phãng</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miÒn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(12/1960)</a:t>
          </a:r>
        </a:p>
      </dsp:txBody>
      <dsp:txXfrm rot="5400000">
        <a:off x="6509954" y="586062"/>
        <a:ext cx="755783" cy="1758187"/>
      </dsp:txXfrm>
    </dsp:sp>
    <dsp:sp modelId="{907BBBBF-EB92-469A-9ECB-6A03D945723D}">
      <dsp:nvSpPr>
        <dsp:cNvPr id="0" name=""/>
        <dsp:cNvSpPr/>
      </dsp:nvSpPr>
      <dsp:spPr>
        <a:xfrm rot="16200000">
          <a:off x="6229154" y="1087264"/>
          <a:ext cx="2930313" cy="755783"/>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0" tIns="0" rIns="88900" bIns="0"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MÆt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trËn</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Tæ</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quèc</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a:t>
          </a:r>
          <a:r>
            <a:rPr lang="en-US" sz="1400" b="1" kern="1200" dirty="0" err="1">
              <a:solidFill>
                <a:schemeClr val="tx1"/>
              </a:solidFill>
              <a:effectLst>
                <a:outerShdw blurRad="38100" dist="38100" dir="2700000" algn="tl">
                  <a:srgbClr val="000000">
                    <a:alpha val="43137"/>
                  </a:srgbClr>
                </a:outerShdw>
              </a:effectLst>
              <a:latin typeface=".VnTime" panose="020B7200000000000000" pitchFamily="34" charset="0"/>
            </a:rPr>
            <a:t>ViÖt</a:t>
          </a:r>
          <a:r>
            <a:rPr lang="en-US" sz="1400" b="1" kern="1200" dirty="0">
              <a:solidFill>
                <a:schemeClr val="tx1"/>
              </a:solidFill>
              <a:effectLst>
                <a:outerShdw blurRad="38100" dist="38100" dir="2700000" algn="tl">
                  <a:srgbClr val="000000">
                    <a:alpha val="43137"/>
                  </a:srgbClr>
                </a:outerShdw>
              </a:effectLst>
              <a:latin typeface=".VnTime" panose="020B7200000000000000" pitchFamily="34" charset="0"/>
            </a:rPr>
            <a:t> Nam (1976)</a:t>
          </a:r>
        </a:p>
      </dsp:txBody>
      <dsp:txXfrm rot="5400000">
        <a:off x="7316419" y="586062"/>
        <a:ext cx="755783" cy="1758187"/>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3#1">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7/15/2024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9FB56B59-4D05-4492-BCE9-F8BC8DE5AA39}"/>
              </a:ext>
            </a:extLst>
          </p:cNvPr>
          <p:cNvSpPr>
            <a:spLocks noGrp="1" noRot="1" noChangeAspect="1" noChangeArrowheads="1" noTextEdit="1"/>
          </p:cNvSpPr>
          <p:nvPr>
            <p:ph type="sldImg" idx="4294967295"/>
          </p:nvPr>
        </p:nvSpPr>
        <p:spPr>
          <a:xfrm>
            <a:off x="381000" y="685800"/>
            <a:ext cx="6096000" cy="3429000"/>
          </a:xfrm>
          <a:ln/>
        </p:spPr>
      </p:sp>
      <p:sp>
        <p:nvSpPr>
          <p:cNvPr id="54275" name="Notes Placeholder 2">
            <a:extLst>
              <a:ext uri="{FF2B5EF4-FFF2-40B4-BE49-F238E27FC236}">
                <a16:creationId xmlns:a16="http://schemas.microsoft.com/office/drawing/2014/main" id="{34017094-041E-9501-5192-901E578467D8}"/>
              </a:ext>
            </a:extLst>
          </p:cNvPr>
          <p:cNvSpPr>
            <a:spLocks noGrp="1" noChangeArrowheads="1"/>
          </p:cNvSpPr>
          <p:nvPr>
            <p:ph type="body" idx="4294967295"/>
          </p:nvPr>
        </p:nvSpPr>
        <p:spPr/>
        <p:txBody>
          <a:bodyPr>
            <a:prstTxWarp prst="textNoShape">
              <a:avLst/>
            </a:prstTxWarp>
          </a:bodyPr>
          <a:lstStyle/>
          <a:p>
            <a:endParaRPr lang="en-US" altLang="en-US" dirty="0"/>
          </a:p>
        </p:txBody>
      </p:sp>
      <p:sp>
        <p:nvSpPr>
          <p:cNvPr id="54276" name="Slide Number Placeholder 3">
            <a:extLst>
              <a:ext uri="{FF2B5EF4-FFF2-40B4-BE49-F238E27FC236}">
                <a16:creationId xmlns:a16="http://schemas.microsoft.com/office/drawing/2014/main" id="{FDFD2BB0-0A16-C30A-3EB6-BBC5D1A8E12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83D06EFD-ADE4-4B76-9030-B5CFAB7E8A2B}" type="slidenum">
              <a:rPr lang="en-US" altLang="en-US" sz="1200" b="0" i="0" smtClean="0">
                <a:latin typeface="Arial" panose="020B0604020202020204" pitchFamily="34" charset="0"/>
              </a:rPr>
              <a:pPr/>
              <a:t>13</a:t>
            </a:fld>
            <a:endParaRPr lang="en-US" altLang="en-US" sz="1200" b="0" i="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a:extLst>
              <a:ext uri="{FF2B5EF4-FFF2-40B4-BE49-F238E27FC236}">
                <a16:creationId xmlns:a16="http://schemas.microsoft.com/office/drawing/2014/main" id="{841014EA-45A1-6C85-8E81-059EAAC687BF}"/>
              </a:ext>
            </a:extLst>
          </p:cNvPr>
          <p:cNvSpPr>
            <a:spLocks noGrp="1" noRot="1" noChangeAspect="1" noChangeArrowheads="1" noTextEdit="1"/>
          </p:cNvSpPr>
          <p:nvPr>
            <p:ph type="sldImg" idx="4294967295"/>
          </p:nvPr>
        </p:nvSpPr>
        <p:spPr>
          <a:xfrm>
            <a:off x="381000" y="685800"/>
            <a:ext cx="6096000" cy="3429000"/>
          </a:xfrm>
          <a:ln/>
        </p:spPr>
      </p:sp>
      <p:sp>
        <p:nvSpPr>
          <p:cNvPr id="105475" name="Notes Placeholder 2">
            <a:extLst>
              <a:ext uri="{FF2B5EF4-FFF2-40B4-BE49-F238E27FC236}">
                <a16:creationId xmlns:a16="http://schemas.microsoft.com/office/drawing/2014/main" id="{D5025A62-CEB1-832E-308F-2236F0F74FE0}"/>
              </a:ext>
            </a:extLst>
          </p:cNvPr>
          <p:cNvSpPr>
            <a:spLocks noGrp="1" noChangeArrowheads="1"/>
          </p:cNvSpPr>
          <p:nvPr>
            <p:ph type="body" idx="4294967295"/>
          </p:nvPr>
        </p:nvSpPr>
        <p:spPr/>
        <p:txBody>
          <a:bodyPr>
            <a:prstTxWarp prst="textNoShape">
              <a:avLst/>
            </a:prstTxWarp>
          </a:bodyPr>
          <a:lstStyle/>
          <a:p>
            <a:endParaRPr lang="en-US" altLang="en-US"/>
          </a:p>
        </p:txBody>
      </p:sp>
      <p:sp>
        <p:nvSpPr>
          <p:cNvPr id="105476" name="Slide Number Placeholder 3">
            <a:extLst>
              <a:ext uri="{FF2B5EF4-FFF2-40B4-BE49-F238E27FC236}">
                <a16:creationId xmlns:a16="http://schemas.microsoft.com/office/drawing/2014/main" id="{2F196ACD-D491-188B-D505-DAA4654A7D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665078FB-9ADC-4F03-9A8B-81D9919D9EE6}" type="slidenum">
              <a:rPr lang="en-US" altLang="en-US" sz="1200" b="0" i="0" smtClean="0">
                <a:latin typeface="Arial" panose="020B0604020202020204" pitchFamily="34" charset="0"/>
              </a:rPr>
              <a:pPr/>
              <a:t>33</a:t>
            </a:fld>
            <a:endParaRPr lang="en-US" altLang="en-US" sz="1200" b="0" i="0">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30403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a:extLst>
              <a:ext uri="{FF2B5EF4-FFF2-40B4-BE49-F238E27FC236}">
                <a16:creationId xmlns:a16="http://schemas.microsoft.com/office/drawing/2014/main" id="{9DBA64E9-CC05-C824-F305-BF0C5C7D9A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92BDEAF0-BD33-4CB5-88AA-5E675A032DCD}" type="slidenum">
              <a:rPr lang="en-US" altLang="en-US" sz="1200" b="0" i="0" smtClean="0">
                <a:latin typeface="Arial" panose="020B0604020202020204" pitchFamily="34" charset="0"/>
              </a:rPr>
              <a:pPr/>
              <a:t>57</a:t>
            </a:fld>
            <a:endParaRPr lang="en-US" altLang="en-US" sz="1200" b="0" i="0">
              <a:latin typeface="Arial" panose="020B0604020202020204" pitchFamily="34" charset="0"/>
            </a:endParaRPr>
          </a:p>
        </p:txBody>
      </p:sp>
      <p:sp>
        <p:nvSpPr>
          <p:cNvPr id="163843" name="Rectangle 2">
            <a:extLst>
              <a:ext uri="{FF2B5EF4-FFF2-40B4-BE49-F238E27FC236}">
                <a16:creationId xmlns:a16="http://schemas.microsoft.com/office/drawing/2014/main" id="{C8D4250E-DAFD-108A-9891-FCE1D4B2D6A6}"/>
              </a:ext>
            </a:extLst>
          </p:cNvPr>
          <p:cNvSpPr>
            <a:spLocks noGrp="1" noRot="1" noChangeAspect="1" noChangeArrowheads="1" noTextEdit="1"/>
          </p:cNvSpPr>
          <p:nvPr>
            <p:ph type="sldImg" idx="4294967295"/>
          </p:nvPr>
        </p:nvSpPr>
        <p:spPr>
          <a:xfrm>
            <a:off x="381000" y="685800"/>
            <a:ext cx="6096000" cy="3429000"/>
          </a:xfrm>
          <a:ln/>
        </p:spPr>
      </p:sp>
      <p:sp>
        <p:nvSpPr>
          <p:cNvPr id="163844" name="Rectangle 3">
            <a:extLst>
              <a:ext uri="{FF2B5EF4-FFF2-40B4-BE49-F238E27FC236}">
                <a16:creationId xmlns:a16="http://schemas.microsoft.com/office/drawing/2014/main" id="{8640A649-E6D2-9604-ED61-B24BFBC81CBF}"/>
              </a:ext>
            </a:extLst>
          </p:cNvPr>
          <p:cNvSpPr>
            <a:spLocks noGrp="1" noChangeArrowheads="1"/>
          </p:cNvSpPr>
          <p:nvPr>
            <p:ph type="body" idx="4294967295"/>
          </p:nvPr>
        </p:nvSpPr>
        <p:spPr>
          <a:xfrm>
            <a:off x="914400" y="4343400"/>
            <a:ext cx="5029200" cy="4114800"/>
          </a:xfrm>
        </p:spPr>
        <p:txBody>
          <a:bodyPr>
            <a:prstTxWarp prst="textNoShape">
              <a:avLst/>
            </a:prstTxWarp>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14F694-7E0B-4E01-8DF1-EE5B5E2F9137}" type="datetimeFigureOut">
              <a:rPr lang="en-US" smtClean="0"/>
              <a:t>7/15/2024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extLst>
      <p:ext uri="{BB962C8B-B14F-4D97-AF65-F5344CB8AC3E}">
        <p14:creationId xmlns:p14="http://schemas.microsoft.com/office/powerpoint/2010/main" val="3885559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6930219-9C90-971F-E051-E723402DD28D}"/>
              </a:ext>
            </a:extLst>
          </p:cNvPr>
          <p:cNvSpPr>
            <a:spLocks noGrp="1" noChangeArrowheads="1"/>
          </p:cNvSpPr>
          <p:nvPr>
            <p:ph type="dt" sz="half" idx="10"/>
          </p:nvPr>
        </p:nvSpPr>
        <p:spPr>
          <a:ln/>
        </p:spPr>
        <p:txBody>
          <a:bodyPr/>
          <a:lstStyle>
            <a:lvl1pPr>
              <a:defRPr/>
            </a:lvl1pPr>
          </a:lstStyle>
          <a:p>
            <a:pPr>
              <a:defRPr/>
            </a:pPr>
            <a:fld id="{B142987E-889F-40DE-9CC1-FA1EB640E65A}" type="datetime1">
              <a:rPr lang="en-US"/>
              <a:pPr>
                <a:defRPr/>
              </a:pPr>
              <a:t>7/15/2024</a:t>
            </a:fld>
            <a:endParaRPr lang="en-US"/>
          </a:p>
        </p:txBody>
      </p:sp>
      <p:sp>
        <p:nvSpPr>
          <p:cNvPr id="3" name="Rectangle 5">
            <a:extLst>
              <a:ext uri="{FF2B5EF4-FFF2-40B4-BE49-F238E27FC236}">
                <a16:creationId xmlns:a16="http://schemas.microsoft.com/office/drawing/2014/main" id="{D7ACE6B3-8AE1-3B74-20B8-E6A77DC01E9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CBD023D6-AC1A-5CD9-5F43-6737A5B2883A}"/>
              </a:ext>
            </a:extLst>
          </p:cNvPr>
          <p:cNvSpPr>
            <a:spLocks noGrp="1" noChangeArrowheads="1"/>
          </p:cNvSpPr>
          <p:nvPr>
            <p:ph type="sldNum" sz="quarter" idx="12"/>
          </p:nvPr>
        </p:nvSpPr>
        <p:spPr>
          <a:ln/>
        </p:spPr>
        <p:txBody>
          <a:bodyPr/>
          <a:lstStyle>
            <a:lvl1pPr>
              <a:defRPr/>
            </a:lvl1pPr>
          </a:lstStyle>
          <a:p>
            <a:pPr>
              <a:defRPr/>
            </a:pPr>
            <a:fld id="{C92A59CD-E1B6-485C-ADED-DF65FD6EEAF6}" type="slidenum">
              <a:rPr lang="en-US" altLang="en-US"/>
              <a:pPr>
                <a:defRPr/>
              </a:pPr>
              <a:t>‹#›</a:t>
            </a:fld>
            <a:endParaRPr lang="en-US" altLang="en-US"/>
          </a:p>
        </p:txBody>
      </p:sp>
    </p:spTree>
    <p:extLst>
      <p:ext uri="{BB962C8B-B14F-4D97-AF65-F5344CB8AC3E}">
        <p14:creationId xmlns:p14="http://schemas.microsoft.com/office/powerpoint/2010/main" val="1090737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205978"/>
            <a:ext cx="8610600" cy="651272"/>
          </a:xfrm>
        </p:spPr>
        <p:txBody>
          <a:bodyPr/>
          <a:lstStyle/>
          <a:p>
            <a:r>
              <a:rPr lang="en-US" noProof="1"/>
              <a:t>Click to edit Master title style</a:t>
            </a:r>
          </a:p>
        </p:txBody>
      </p:sp>
      <p:sp>
        <p:nvSpPr>
          <p:cNvPr id="3" name="Text Placeholder 2"/>
          <p:cNvSpPr>
            <a:spLocks noGrp="1"/>
          </p:cNvSpPr>
          <p:nvPr>
            <p:ph type="body" sz="half" idx="1"/>
          </p:nvPr>
        </p:nvSpPr>
        <p:spPr>
          <a:xfrm>
            <a:off x="609600" y="1200151"/>
            <a:ext cx="4152900" cy="3394472"/>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4" name="Content Placeholder 3"/>
          <p:cNvSpPr>
            <a:spLocks noGrp="1"/>
          </p:cNvSpPr>
          <p:nvPr>
            <p:ph sz="half" idx="2"/>
          </p:nvPr>
        </p:nvSpPr>
        <p:spPr>
          <a:xfrm>
            <a:off x="4914900" y="1200151"/>
            <a:ext cx="4152900" cy="3394472"/>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5" name="Rectangle 2">
            <a:extLst>
              <a:ext uri="{FF2B5EF4-FFF2-40B4-BE49-F238E27FC236}">
                <a16:creationId xmlns:a16="http://schemas.microsoft.com/office/drawing/2014/main" id="{63C9580B-B0C2-E8DD-FA3D-9AA866F31A91}"/>
              </a:ext>
            </a:extLst>
          </p:cNvPr>
          <p:cNvSpPr>
            <a:spLocks noGrp="1" noChangeArrowheads="1"/>
          </p:cNvSpPr>
          <p:nvPr>
            <p:ph type="dt" sz="half" idx="10"/>
          </p:nvPr>
        </p:nvSpPr>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71220C81-8913-9FB8-2171-FFC7447A0464}"/>
              </a:ext>
            </a:extLst>
          </p:cNvPr>
          <p:cNvSpPr>
            <a:spLocks noGrp="1" noChangeArrowheads="1"/>
          </p:cNvSpPr>
          <p:nvPr>
            <p:ph type="sldNum" sz="quarter" idx="11"/>
          </p:nvPr>
        </p:nvSpPr>
        <p:spPr/>
        <p:txBody>
          <a:bodyPr/>
          <a:lstStyle>
            <a:lvl1pPr>
              <a:defRPr/>
            </a:lvl1pPr>
          </a:lstStyle>
          <a:p>
            <a:pPr>
              <a:defRPr/>
            </a:pPr>
            <a:fld id="{9F5F5371-8AC2-488C-BAA0-79F8232C52E5}" type="slidenum">
              <a:rPr lang="en-US" altLang="en-US"/>
              <a:pPr>
                <a:defRPr/>
              </a:pPr>
              <a:t>‹#›</a:t>
            </a:fld>
            <a:endParaRPr lang="en-US" altLang="en-US"/>
          </a:p>
        </p:txBody>
      </p:sp>
      <p:sp>
        <p:nvSpPr>
          <p:cNvPr id="7" name="Rectangle 14">
            <a:extLst>
              <a:ext uri="{FF2B5EF4-FFF2-40B4-BE49-F238E27FC236}">
                <a16:creationId xmlns:a16="http://schemas.microsoft.com/office/drawing/2014/main" id="{3B514915-A6C6-729F-315D-C46FA76916E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2583905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noProof="1"/>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noProof="1"/>
              <a:t>Click to edit Master subtitle style</a:t>
            </a:r>
          </a:p>
        </p:txBody>
      </p:sp>
      <p:sp>
        <p:nvSpPr>
          <p:cNvPr id="4" name="Rectangle 4">
            <a:extLst>
              <a:ext uri="{FF2B5EF4-FFF2-40B4-BE49-F238E27FC236}">
                <a16:creationId xmlns:a16="http://schemas.microsoft.com/office/drawing/2014/main" id="{F8E94051-2A24-C5C0-6972-62E428D32CC8}"/>
              </a:ext>
            </a:extLst>
          </p:cNvPr>
          <p:cNvSpPr>
            <a:spLocks noGrp="1" noChangeArrowheads="1"/>
          </p:cNvSpPr>
          <p:nvPr>
            <p:ph type="dt" sz="half" idx="10"/>
          </p:nvPr>
        </p:nvSpPr>
        <p:spPr>
          <a:ln/>
        </p:spPr>
        <p:txBody>
          <a:bodyPr/>
          <a:lstStyle>
            <a:lvl1pPr>
              <a:defRPr/>
            </a:lvl1pPr>
          </a:lstStyle>
          <a:p>
            <a:pPr>
              <a:defRPr/>
            </a:pPr>
            <a:fld id="{A5C462E8-65C9-4B1A-A44D-568F87FF2918}" type="datetime1">
              <a:rPr lang="en-US"/>
              <a:pPr>
                <a:defRPr/>
              </a:pPr>
              <a:t>7/15/2024</a:t>
            </a:fld>
            <a:endParaRPr lang="en-US"/>
          </a:p>
        </p:txBody>
      </p:sp>
      <p:sp>
        <p:nvSpPr>
          <p:cNvPr id="5" name="Rectangle 5">
            <a:extLst>
              <a:ext uri="{FF2B5EF4-FFF2-40B4-BE49-F238E27FC236}">
                <a16:creationId xmlns:a16="http://schemas.microsoft.com/office/drawing/2014/main" id="{0BCE8540-2524-3E63-9780-C2468E3A3A1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6066027-E81E-1EE7-A21E-C5A8493FEF95}"/>
              </a:ext>
            </a:extLst>
          </p:cNvPr>
          <p:cNvSpPr>
            <a:spLocks noGrp="1" noChangeArrowheads="1"/>
          </p:cNvSpPr>
          <p:nvPr>
            <p:ph type="sldNum" sz="quarter" idx="12"/>
          </p:nvPr>
        </p:nvSpPr>
        <p:spPr>
          <a:ln/>
        </p:spPr>
        <p:txBody>
          <a:bodyPr/>
          <a:lstStyle>
            <a:lvl1pPr>
              <a:defRPr/>
            </a:lvl1pPr>
          </a:lstStyle>
          <a:p>
            <a:pPr>
              <a:defRPr/>
            </a:pPr>
            <a:fld id="{EA92292D-7495-4F9A-B55A-6BFB30517F55}" type="slidenum">
              <a:rPr lang="en-US" altLang="en-US"/>
              <a:pPr>
                <a:defRPr/>
              </a:pPr>
              <a:t>‹#›</a:t>
            </a:fld>
            <a:endParaRPr lang="en-US" altLang="en-US"/>
          </a:p>
        </p:txBody>
      </p:sp>
    </p:spTree>
    <p:extLst>
      <p:ext uri="{BB962C8B-B14F-4D97-AF65-F5344CB8AC3E}">
        <p14:creationId xmlns:p14="http://schemas.microsoft.com/office/powerpoint/2010/main" val="39999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p>
            <a:r>
              <a:rPr lang="en-US" noProof="1"/>
              <a:t>Click to edit Master title style</a:t>
            </a:r>
          </a:p>
        </p:txBody>
      </p:sp>
      <p:sp>
        <p:nvSpPr>
          <p:cNvPr id="3" name="Table Placeholder 2"/>
          <p:cNvSpPr>
            <a:spLocks noGrp="1"/>
          </p:cNvSpPr>
          <p:nvPr>
            <p:ph type="tbl" idx="1"/>
          </p:nvPr>
        </p:nvSpPr>
        <p:spPr>
          <a:xfrm>
            <a:off x="457200" y="1200151"/>
            <a:ext cx="8229600" cy="3394472"/>
          </a:xfrm>
        </p:spPr>
        <p:txBody>
          <a:bodyPr/>
          <a:lstStyle/>
          <a:p>
            <a:pPr lvl="0"/>
            <a:endParaRPr lang="en-US" noProof="0"/>
          </a:p>
        </p:txBody>
      </p:sp>
      <p:sp>
        <p:nvSpPr>
          <p:cNvPr id="4" name="Rectangle 4">
            <a:extLst>
              <a:ext uri="{FF2B5EF4-FFF2-40B4-BE49-F238E27FC236}">
                <a16:creationId xmlns:a16="http://schemas.microsoft.com/office/drawing/2014/main" id="{4A2E50E5-978C-71C0-439B-EBCE9504BE12}"/>
              </a:ext>
            </a:extLst>
          </p:cNvPr>
          <p:cNvSpPr>
            <a:spLocks noGrp="1" noChangeArrowheads="1"/>
          </p:cNvSpPr>
          <p:nvPr>
            <p:ph type="dt" sz="half" idx="10"/>
          </p:nvPr>
        </p:nvSpPr>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EEC37DD-D898-6785-8235-5C0A8CD9F93B}"/>
              </a:ext>
            </a:extLst>
          </p:cNvPr>
          <p:cNvSpPr>
            <a:spLocks noGrp="1" noChangeArrowheads="1"/>
          </p:cNvSpPr>
          <p:nvPr>
            <p:ph type="ftr" sz="quarter" idx="11"/>
          </p:nvPr>
        </p:nvSpPr>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8126997-3FB3-678B-2D4F-3B3D2B8722A4}"/>
              </a:ext>
            </a:extLst>
          </p:cNvPr>
          <p:cNvSpPr>
            <a:spLocks noGrp="1" noChangeArrowheads="1"/>
          </p:cNvSpPr>
          <p:nvPr>
            <p:ph type="sldNum" sz="quarter" idx="12"/>
          </p:nvPr>
        </p:nvSpPr>
        <p:spPr/>
        <p:txBody>
          <a:bodyPr/>
          <a:lstStyle>
            <a:lvl1pPr>
              <a:defRPr/>
            </a:lvl1pPr>
          </a:lstStyle>
          <a:p>
            <a:pPr>
              <a:defRPr/>
            </a:pPr>
            <a:fld id="{66360065-708D-4E9D-A4DF-105DD421A3CF}" type="slidenum">
              <a:rPr lang="en-US" altLang="en-US"/>
              <a:pPr>
                <a:defRPr/>
              </a:pPr>
              <a:t>‹#›</a:t>
            </a:fld>
            <a:endParaRPr lang="en-US" altLang="en-US"/>
          </a:p>
        </p:txBody>
      </p:sp>
    </p:spTree>
    <p:extLst>
      <p:ext uri="{BB962C8B-B14F-4D97-AF65-F5344CB8AC3E}">
        <p14:creationId xmlns:p14="http://schemas.microsoft.com/office/powerpoint/2010/main" val="356299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0" y="205980"/>
            <a:ext cx="9144000" cy="4388644"/>
          </a:xfrm>
        </p:spPr>
        <p:txBody>
          <a:bodyPr/>
          <a:lstStyle/>
          <a:p>
            <a:pPr lvl="0"/>
            <a:r>
              <a:rPr lang="en-US" noProof="1"/>
              <a:t>Click to edit Master text styles</a:t>
            </a:r>
          </a:p>
          <a:p>
            <a:pPr lvl="1"/>
            <a:r>
              <a:rPr lang="en-US" noProof="1"/>
              <a:t>Second level</a:t>
            </a:r>
          </a:p>
          <a:p>
            <a:pPr lvl="2"/>
            <a:r>
              <a:rPr lang="en-US" noProof="1"/>
              <a:t>Third level</a:t>
            </a:r>
          </a:p>
          <a:p>
            <a:pPr lvl="3"/>
            <a:r>
              <a:rPr lang="en-US" noProof="1"/>
              <a:t>Fourth level</a:t>
            </a:r>
          </a:p>
          <a:p>
            <a:pPr lvl="4"/>
            <a:r>
              <a:rPr lang="en-US" noProof="1"/>
              <a:t>Fifth level</a:t>
            </a:r>
          </a:p>
        </p:txBody>
      </p:sp>
      <p:sp>
        <p:nvSpPr>
          <p:cNvPr id="3" name="Date Placeholder 2">
            <a:extLst>
              <a:ext uri="{FF2B5EF4-FFF2-40B4-BE49-F238E27FC236}">
                <a16:creationId xmlns:a16="http://schemas.microsoft.com/office/drawing/2014/main" id="{AC444DA8-F4EA-28FF-A16B-E5146C139937}"/>
              </a:ext>
            </a:extLst>
          </p:cNvPr>
          <p:cNvSpPr>
            <a:spLocks noGrp="1" noChangeArrowheads="1"/>
          </p:cNvSpPr>
          <p:nvPr>
            <p:ph type="dt" sz="half" idx="10"/>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BB9A6576-F941-D3EA-0720-8CF548C3778D}"/>
              </a:ext>
            </a:extLst>
          </p:cNvPr>
          <p:cNvSpPr>
            <a:spLocks noGrp="1" noChangeArrowheads="1"/>
          </p:cNvSpPr>
          <p:nvPr>
            <p:ph type="sldNum" sz="quarter" idx="11"/>
          </p:nvPr>
        </p:nvSpPr>
        <p:spPr/>
        <p:txBody>
          <a:bodyPr/>
          <a:lstStyle>
            <a:lvl1pPr>
              <a:defRPr/>
            </a:lvl1pPr>
          </a:lstStyle>
          <a:p>
            <a:pPr>
              <a:defRPr/>
            </a:pPr>
            <a:fld id="{52254A81-B01C-4E2D-ABBC-5E255FB057B5}" type="slidenum">
              <a:rPr lang="en-US" altLang="en-US"/>
              <a:pPr>
                <a:defRPr/>
              </a:pPr>
              <a:t>‹#›</a:t>
            </a:fld>
            <a:endParaRPr lang="en-US" altLang="en-US"/>
          </a:p>
        </p:txBody>
      </p:sp>
      <p:sp>
        <p:nvSpPr>
          <p:cNvPr id="5" name="Rectangle 14">
            <a:extLst>
              <a:ext uri="{FF2B5EF4-FFF2-40B4-BE49-F238E27FC236}">
                <a16:creationId xmlns:a16="http://schemas.microsoft.com/office/drawing/2014/main" id="{2E7A2BF3-0BEC-E046-11A6-FDBFF9075866}"/>
              </a:ext>
            </a:extLst>
          </p:cNvPr>
          <p:cNvSpPr>
            <a:spLocks noGrp="1" noChangeArrowheads="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4158693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11">
            <a:extLst>
              <a:ext uri="{BEBA8EAE-BF5A-486C-A8C5-ECC9F3942E4B}">
                <a14:imgProps xmlns:a14="http://schemas.microsoft.com/office/drawing/2010/main">
                  <a14:imgLayer r:embed="rId12">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9" r:id="rId6"/>
    <p:sldLayoutId id="2147483670" r:id="rId7"/>
    <p:sldLayoutId id="2147483671" r:id="rId8"/>
    <p:sldLayoutId id="2147483672"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file:///C:\Users\DELL\Desktop\GALT%20GDCT%20cao%20&#273;&#7859;ng\b&#224;i%20gi&#7843;ng%20GDCT%20C&#272;\xam%20luoc.mpg" TargetMode="External"/><Relationship Id="rId2" Type="http://schemas.openxmlformats.org/officeDocument/2006/relationships/slideLayout" Target="../slideLayouts/slideLayout2.xml"/><Relationship Id="rId1" Type="http://schemas.openxmlformats.org/officeDocument/2006/relationships/video" Target="file:///E:\TTHCM\chuong%201\xam%20luoc.mpg"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xam%20luoc.mp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comments" Target="../comments/commen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comments" Target="../comments/commen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5.xml"/><Relationship Id="rId4" Type="http://schemas.openxmlformats.org/officeDocument/2006/relationships/image" Target="../media/image37.GIF"/></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hyperlink" Target="https://vi.wikipedia.org/wiki/Ti%E1%BA%BFng_Vi%E1%BB%87t"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5.png"/><Relationship Id="rId2" Type="http://schemas.openxmlformats.org/officeDocument/2006/relationships/image" Target="../media/image41.jpeg"/><Relationship Id="rId1" Type="http://schemas.openxmlformats.org/officeDocument/2006/relationships/slideLayout" Target="../slideLayouts/slideLayout4.xml"/><Relationship Id="rId6" Type="http://schemas.openxmlformats.org/officeDocument/2006/relationships/oleObject" Target="../embeddings/oleObject1.bin"/><Relationship Id="rId5" Type="http://schemas.openxmlformats.org/officeDocument/2006/relationships/image" Target="../media/image44.jpeg"/><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6.xml"/><Relationship Id="rId5" Type="http://schemas.openxmlformats.org/officeDocument/2006/relationships/image" Target="../media/image53.jpeg"/><Relationship Id="rId4" Type="http://schemas.openxmlformats.org/officeDocument/2006/relationships/image" Target="../media/image52.jpeg"/></Relationships>
</file>

<file path=ppt/slides/_rels/slide4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slide" Target="slide70.xml"/><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slide" Target="slide71.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slide" Target="slide60.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5.xml"/><Relationship Id="rId5" Type="http://schemas.openxmlformats.org/officeDocument/2006/relationships/image" Target="../media/image65.png"/><Relationship Id="rId4" Type="http://schemas.openxmlformats.org/officeDocument/2006/relationships/image" Target="../media/image69.jpeg"/></Relationships>
</file>

<file path=ppt/slides/_rels/slide53.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5.png"/><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73.gif"/><Relationship Id="rId4" Type="http://schemas.openxmlformats.org/officeDocument/2006/relationships/hyperlink" Target="can%20kiem%20liem%20chinh.mpg"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CM%20thuong%20yeu%20con%20nguoi.wmv" TargetMode="External"/><Relationship Id="rId2" Type="http://schemas.openxmlformats.org/officeDocument/2006/relationships/slideLayout" Target="../slideLayouts/slideLayout7.xml"/><Relationship Id="rId1" Type="http://schemas.openxmlformats.org/officeDocument/2006/relationships/video" Target="file:///C:\Users\DELL\Desktop\GALT%20GDCT%20cao%20&#273;&#7859;ng\b&#224;i%20gi&#7843;ng%20GDCT%20C&#272;\HCM%20thuong%20yeu%20con%20nguoi.wmv" TargetMode="External"/><Relationship Id="rId5" Type="http://schemas.openxmlformats.org/officeDocument/2006/relationships/image" Target="../media/image74.jpeg"/><Relationship Id="rId4" Type="http://schemas.openxmlformats.org/officeDocument/2006/relationships/hyperlink" Target="file:///C:\Users\DELL\Desktop\GALT%20GDCT%20cao%20&#273;&#7859;ng\b&#224;i%20gi&#7843;ng%20GDCT%20C&#272;\HCM%20thuong%20yeu%20con%20nguoi.wmv"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5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slideLayout" Target="../slideLayouts/slideLayout7.xml"/><Relationship Id="rId1" Type="http://schemas.openxmlformats.org/officeDocument/2006/relationships/audio" Target="file:///D:\_DO%20THOM\Cao%20Dang\BAI%20GIANG%20TTHCM\THANH%20NIEN\ThanhNien%20(G)\Media\Sound\07-BaiHat\Copy%20of%20Hat17.mp3" TargetMode="External"/><Relationship Id="rId5" Type="http://schemas.openxmlformats.org/officeDocument/2006/relationships/image" Target="../media/image82.png"/><Relationship Id="rId4" Type="http://schemas.openxmlformats.org/officeDocument/2006/relationships/image" Target="../media/image81.png"/></Relationships>
</file>

<file path=ppt/slides/_rels/slide5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Box 21"/>
          <p:cNvSpPr txBox="1">
            <a:spLocks noChangeArrowheads="1"/>
          </p:cNvSpPr>
          <p:nvPr/>
        </p:nvSpPr>
        <p:spPr bwMode="auto">
          <a:xfrm rot="-2819154">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vi-VN" altLang="en-US" sz="2100" b="1">
                <a:solidFill>
                  <a:schemeClr val="bg1"/>
                </a:solidFill>
                <a:cs typeface="Calibri" panose="020F0502020204030204" charset="0"/>
              </a:rPr>
              <a:t>Thứ nhất</a:t>
            </a:r>
            <a:endParaRPr lang="en-US" altLang="en-US" sz="2100" b="1">
              <a:solidFill>
                <a:schemeClr val="bg1"/>
              </a:solidFill>
              <a:cs typeface="Calibri" panose="020F0502020204030204" charset="0"/>
            </a:endParaRPr>
          </a:p>
        </p:txBody>
      </p:sp>
      <p:grpSp>
        <p:nvGrpSpPr>
          <p:cNvPr id="11269" name="Group 93"/>
          <p:cNvGrpSpPr/>
          <p:nvPr/>
        </p:nvGrpSpPr>
        <p:grpSpPr bwMode="auto">
          <a:xfrm>
            <a:off x="2875272" y="2120183"/>
            <a:ext cx="6285873" cy="369631"/>
            <a:chOff x="1416" y="1886"/>
            <a:chExt cx="3122" cy="215"/>
          </a:xfrm>
        </p:grpSpPr>
        <p:sp>
          <p:nvSpPr>
            <p:cNvPr id="11282" name="Text Box 96"/>
            <p:cNvSpPr txBox="1">
              <a:spLocks noChangeArrowheads="1"/>
            </p:cNvSpPr>
            <p:nvPr/>
          </p:nvSpPr>
          <p:spPr bwMode="gray">
            <a:xfrm>
              <a:off x="1754" y="1886"/>
              <a:ext cx="2784" cy="188"/>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it-IT" altLang="en-US" sz="1500" b="1">
                  <a:latin typeface="Arial" panose="020B0604020202020204" pitchFamily="34" charset="0"/>
                </a:rPr>
                <a:t> </a:t>
              </a:r>
              <a:endParaRPr lang="nl-NL" altLang="en-US" sz="1800" b="1">
                <a:latin typeface="Times New Roman" panose="02020603050405020304" pitchFamily="18" charset="0"/>
                <a:cs typeface="Times New Roman" panose="02020603050405020304" pitchFamily="18" charset="0"/>
              </a:endParaRPr>
            </a:p>
          </p:txBody>
        </p:sp>
        <p:sp>
          <p:nvSpPr>
            <p:cNvPr id="11283" name="Text Box 97"/>
            <p:cNvSpPr txBox="1">
              <a:spLocks noChangeArrowheads="1"/>
            </p:cNvSpPr>
            <p:nvPr/>
          </p:nvSpPr>
          <p:spPr bwMode="gray">
            <a:xfrm>
              <a:off x="1416" y="1886"/>
              <a:ext cx="184"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1800">
                  <a:solidFill>
                    <a:schemeClr val="bg1"/>
                  </a:solidFill>
                  <a:latin typeface="Arial" panose="020B0604020202020204" pitchFamily="34" charset="0"/>
                </a:rPr>
                <a:t>II</a:t>
              </a:r>
            </a:p>
          </p:txBody>
        </p:sp>
      </p:grpSp>
      <p:grpSp>
        <p:nvGrpSpPr>
          <p:cNvPr id="11270" name="Group 98"/>
          <p:cNvGrpSpPr/>
          <p:nvPr/>
        </p:nvGrpSpPr>
        <p:grpSpPr bwMode="auto">
          <a:xfrm>
            <a:off x="2626497" y="2977235"/>
            <a:ext cx="6391082" cy="785475"/>
            <a:chOff x="1317" y="1784"/>
            <a:chExt cx="2877" cy="483"/>
          </a:xfrm>
        </p:grpSpPr>
        <p:sp>
          <p:nvSpPr>
            <p:cNvPr id="11276" name="AutoShape 99"/>
            <p:cNvSpPr>
              <a:spLocks noChangeArrowheads="1"/>
            </p:cNvSpPr>
            <p:nvPr/>
          </p:nvSpPr>
          <p:spPr bwMode="gray">
            <a:xfrm>
              <a:off x="1485" y="1812"/>
              <a:ext cx="2709" cy="43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025">
                <a:latin typeface="Arial" panose="020B0604020202020204" pitchFamily="34" charset="0"/>
              </a:endParaRPr>
            </a:p>
          </p:txBody>
        </p:sp>
        <p:sp>
          <p:nvSpPr>
            <p:cNvPr id="11277" name="AutoShape 100"/>
            <p:cNvSpPr>
              <a:spLocks noChangeArrowheads="1"/>
            </p:cNvSpPr>
            <p:nvPr/>
          </p:nvSpPr>
          <p:spPr bwMode="gray">
            <a:xfrm>
              <a:off x="1317" y="1784"/>
              <a:ext cx="340" cy="483"/>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025" dirty="0">
                  <a:solidFill>
                    <a:srgbClr val="FFFF00"/>
                  </a:solidFill>
                  <a:latin typeface="Arial" panose="020B0604020202020204" pitchFamily="34" charset="0"/>
                </a:rPr>
                <a:t>3</a:t>
              </a:r>
            </a:p>
          </p:txBody>
        </p:sp>
        <p:sp>
          <p:nvSpPr>
            <p:cNvPr id="11278" name="Text Box 101"/>
            <p:cNvSpPr txBox="1">
              <a:spLocks noChangeArrowheads="1"/>
            </p:cNvSpPr>
            <p:nvPr/>
          </p:nvSpPr>
          <p:spPr bwMode="gray">
            <a:xfrm>
              <a:off x="1714" y="1840"/>
              <a:ext cx="2396" cy="397"/>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None/>
              </a:pPr>
              <a:r>
                <a:rPr lang="nl-NL" sz="1800" b="1">
                  <a:latin typeface="Times New Roman" panose="02020603050405020304" pitchFamily="18" charset="0"/>
                  <a:cs typeface="Times New Roman" panose="02020603050405020304" pitchFamily="18" charset="0"/>
                </a:rPr>
                <a:t>Vai trò của tư tưởng Hồ Chí Minh đối với cách mạng Việt Nam</a:t>
              </a:r>
              <a:endParaRPr lang="en-US" altLang="en-US" sz="1800" b="1">
                <a:latin typeface="Arial" panose="020B0604020202020204" pitchFamily="34" charset="0"/>
              </a:endParaRPr>
            </a:p>
          </p:txBody>
        </p:sp>
        <p:sp>
          <p:nvSpPr>
            <p:cNvPr id="11279" name="Text Box 102"/>
            <p:cNvSpPr txBox="1">
              <a:spLocks noChangeArrowheads="1"/>
            </p:cNvSpPr>
            <p:nvPr/>
          </p:nvSpPr>
          <p:spPr bwMode="gray">
            <a:xfrm>
              <a:off x="1471" y="1886"/>
              <a:ext cx="66" cy="24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025">
                <a:solidFill>
                  <a:schemeClr val="bg1"/>
                </a:solidFill>
                <a:latin typeface="Arial" panose="020B0604020202020204" pitchFamily="34" charset="0"/>
              </a:endParaRPr>
            </a:p>
          </p:txBody>
        </p:sp>
      </p:grpSp>
      <p:sp>
        <p:nvSpPr>
          <p:cNvPr id="27" name="Title 3"/>
          <p:cNvSpPr>
            <a:spLocks noGrp="1"/>
          </p:cNvSpPr>
          <p:nvPr>
            <p:ph type="title"/>
          </p:nvPr>
        </p:nvSpPr>
        <p:spPr>
          <a:xfrm>
            <a:off x="2810009" y="-23336"/>
            <a:ext cx="5104448" cy="994410"/>
          </a:xfrm>
          <a:prstGeom prst="roundRect">
            <a:avLst/>
          </a:prstGeom>
          <a:noFill/>
        </p:spPr>
        <p:style>
          <a:lnRef idx="0">
            <a:schemeClr val="accent4"/>
          </a:lnRef>
          <a:fillRef idx="3">
            <a:schemeClr val="accent4"/>
          </a:fillRef>
          <a:effectRef idx="3">
            <a:schemeClr val="accent4"/>
          </a:effectRef>
          <a:fontRef idx="minor">
            <a:schemeClr val="lt1"/>
          </a:fontRef>
        </p:style>
        <p:txBody>
          <a:bodyPr/>
          <a:lstStyle/>
          <a:p>
            <a:pPr algn="ctr">
              <a:defRPr/>
            </a:pPr>
            <a:r>
              <a:rPr lang="en-US" sz="2100" b="1" dirty="0">
                <a:solidFill>
                  <a:srgbClr val="FF0000"/>
                </a:solidFill>
                <a:latin typeface="Times New Roman" panose="02020603050405020304" pitchFamily="18" charset="0"/>
                <a:cs typeface="Times New Roman" panose="02020603050405020304" pitchFamily="18" charset="0"/>
              </a:rPr>
              <a:t>NỘI DUNG BÀI HỌC </a:t>
            </a:r>
          </a:p>
        </p:txBody>
      </p:sp>
      <p:grpSp>
        <p:nvGrpSpPr>
          <p:cNvPr id="28" name="Group 98"/>
          <p:cNvGrpSpPr/>
          <p:nvPr/>
        </p:nvGrpSpPr>
        <p:grpSpPr bwMode="auto">
          <a:xfrm>
            <a:off x="2609374" y="3838083"/>
            <a:ext cx="6415978" cy="897114"/>
            <a:chOff x="1296" y="1886"/>
            <a:chExt cx="2888" cy="320"/>
          </a:xfrm>
        </p:grpSpPr>
        <p:sp>
          <p:nvSpPr>
            <p:cNvPr id="29" name="AutoShape 99"/>
            <p:cNvSpPr>
              <a:spLocks noChangeArrowheads="1"/>
            </p:cNvSpPr>
            <p:nvPr/>
          </p:nvSpPr>
          <p:spPr bwMode="gray">
            <a:xfrm>
              <a:off x="1488" y="1945"/>
              <a:ext cx="2696" cy="242"/>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025">
                <a:latin typeface="Arial" panose="020B0604020202020204" pitchFamily="34" charset="0"/>
              </a:endParaRPr>
            </a:p>
          </p:txBody>
        </p:sp>
        <p:sp>
          <p:nvSpPr>
            <p:cNvPr id="30" name="AutoShape 100"/>
            <p:cNvSpPr>
              <a:spLocks noChangeArrowheads="1"/>
            </p:cNvSpPr>
            <p:nvPr/>
          </p:nvSpPr>
          <p:spPr bwMode="gray">
            <a:xfrm>
              <a:off x="1296" y="1937"/>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025" dirty="0">
                  <a:solidFill>
                    <a:srgbClr val="FFFF00"/>
                  </a:solidFill>
                  <a:latin typeface="Arial" panose="020B0604020202020204" pitchFamily="34" charset="0"/>
                </a:rPr>
                <a:t>4</a:t>
              </a:r>
            </a:p>
          </p:txBody>
        </p:sp>
        <p:sp>
          <p:nvSpPr>
            <p:cNvPr id="34" name="Text Box 101"/>
            <p:cNvSpPr txBox="1">
              <a:spLocks noChangeArrowheads="1"/>
            </p:cNvSpPr>
            <p:nvPr/>
          </p:nvSpPr>
          <p:spPr bwMode="gray">
            <a:xfrm>
              <a:off x="1672" y="1963"/>
              <a:ext cx="2437" cy="21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nl-NL" sz="1800" b="1">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vi-VN" sz="1800" b="1" dirty="0">
                <a:latin typeface="Times New Roman" panose="02020603050405020304" pitchFamily="18" charset="0"/>
                <a:cs typeface="Times New Roman" panose="02020603050405020304" pitchFamily="18" charset="0"/>
              </a:endParaRPr>
            </a:p>
          </p:txBody>
        </p:sp>
        <p:sp>
          <p:nvSpPr>
            <p:cNvPr id="36" name="Text Box 102"/>
            <p:cNvSpPr txBox="1">
              <a:spLocks noChangeArrowheads="1"/>
            </p:cNvSpPr>
            <p:nvPr/>
          </p:nvSpPr>
          <p:spPr bwMode="gray">
            <a:xfrm>
              <a:off x="1471" y="1886"/>
              <a:ext cx="66" cy="14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025">
                <a:solidFill>
                  <a:schemeClr val="bg1"/>
                </a:solidFill>
                <a:latin typeface="Arial" panose="020B0604020202020204" pitchFamily="34" charset="0"/>
              </a:endParaRPr>
            </a:p>
          </p:txBody>
        </p:sp>
      </p:grpSp>
      <p:cxnSp>
        <p:nvCxnSpPr>
          <p:cNvPr id="2" name="Straight Connector 1"/>
          <p:cNvCxnSpPr/>
          <p:nvPr/>
        </p:nvCxnSpPr>
        <p:spPr>
          <a:xfrm>
            <a:off x="2618899" y="83820"/>
            <a:ext cx="0" cy="496824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797" name="Text Box 9"/>
          <p:cNvSpPr txBox="1">
            <a:spLocks noChangeArrowheads="1"/>
          </p:cNvSpPr>
          <p:nvPr/>
        </p:nvSpPr>
        <p:spPr bwMode="auto">
          <a:xfrm>
            <a:off x="269558" y="1910239"/>
            <a:ext cx="2026444" cy="415498"/>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vi-VN" altLang="zh-CN" sz="21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Chương</a:t>
            </a:r>
            <a:r>
              <a:rPr lang="en-US" altLang="zh-CN" sz="21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a:t>
            </a:r>
            <a:r>
              <a:rPr lang="vi-VN" altLang="zh-CN" sz="21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2:</a:t>
            </a:r>
            <a:endParaRPr lang="en-US" altLang="zh-CN" sz="21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endParaRPr>
          </a:p>
        </p:txBody>
      </p:sp>
      <p:sp>
        <p:nvSpPr>
          <p:cNvPr id="33798" name="Text Box 10"/>
          <p:cNvSpPr txBox="1">
            <a:spLocks noChangeArrowheads="1"/>
          </p:cNvSpPr>
          <p:nvPr/>
        </p:nvSpPr>
        <p:spPr bwMode="auto">
          <a:xfrm>
            <a:off x="-50959" y="2470309"/>
            <a:ext cx="2670810" cy="1061829"/>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en-US" sz="2100" b="1" dirty="0">
                <a:latin typeface="Times New Roman" panose="02020603050405020304" pitchFamily="18" charset="0"/>
              </a:rPr>
              <a:t>KHÁI QUÁT VỀ      TƯ TƯỞNG            HỒ CHÍ MINH</a:t>
            </a:r>
          </a:p>
        </p:txBody>
      </p:sp>
      <p:pic>
        <p:nvPicPr>
          <p:cNvPr id="19" name="Content Placeholder 18"/>
          <p:cNvPicPr>
            <a:picLocks noGrp="1" noChangeAspect="1"/>
          </p:cNvPicPr>
          <p:nvPr>
            <p:ph idx="1"/>
          </p:nvPr>
        </p:nvPicPr>
        <p:blipFill>
          <a:blip r:embed="rId3"/>
          <a:srcRect l="36377" t="8889" b="11111"/>
          <a:stretch>
            <a:fillRect/>
          </a:stretch>
        </p:blipFill>
        <p:spPr>
          <a:xfrm>
            <a:off x="70962" y="1429"/>
            <a:ext cx="1573054" cy="1907858"/>
          </a:xfrm>
          <a:prstGeom prst="ellipse">
            <a:avLst/>
          </a:prstGeom>
          <a:ln>
            <a:noFill/>
          </a:ln>
          <a:effectLst>
            <a:glow rad="228600">
              <a:srgbClr val="FFFFFF">
                <a:satMod val="175000"/>
                <a:alpha val="40000"/>
              </a:srgbClr>
            </a:glow>
            <a:softEdge rad="112500"/>
          </a:effectLst>
        </p:spPr>
      </p:pic>
      <p:sp>
        <p:nvSpPr>
          <p:cNvPr id="3" name="AutoShape 99"/>
          <p:cNvSpPr>
            <a:spLocks noChangeArrowheads="1"/>
          </p:cNvSpPr>
          <p:nvPr/>
        </p:nvSpPr>
        <p:spPr bwMode="gray">
          <a:xfrm>
            <a:off x="2998153" y="2071687"/>
            <a:ext cx="5977730" cy="673418"/>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nl-NL" altLang="nl-NL" sz="2025" b="1" dirty="0">
                <a:latin typeface="Times New Roman" panose="02020603050405020304" pitchFamily="18" charset="0"/>
                <a:cs typeface="Times New Roman" panose="02020603050405020304" pitchFamily="18" charset="0"/>
                <a:sym typeface="+mn-ea"/>
              </a:rPr>
              <a:t>Một số n</a:t>
            </a:r>
            <a:r>
              <a:rPr lang="nl-NL" sz="2025" b="1" dirty="0">
                <a:latin typeface="Times New Roman" panose="02020603050405020304" pitchFamily="18" charset="0"/>
                <a:cs typeface="Times New Roman" panose="02020603050405020304" pitchFamily="18" charset="0"/>
                <a:sym typeface="+mn-ea"/>
              </a:rPr>
              <a:t>ội dung cơ bản của tư tưởng </a:t>
            </a:r>
          </a:p>
          <a:p>
            <a:pPr algn="ctr">
              <a:lnSpc>
                <a:spcPct val="100000"/>
              </a:lnSpc>
              <a:spcBef>
                <a:spcPct val="0"/>
              </a:spcBef>
              <a:buFontTx/>
              <a:buNone/>
            </a:pPr>
            <a:r>
              <a:rPr lang="nl-NL" sz="2025" b="1" dirty="0">
                <a:latin typeface="Times New Roman" panose="02020603050405020304" pitchFamily="18" charset="0"/>
                <a:cs typeface="Times New Roman" panose="02020603050405020304" pitchFamily="18" charset="0"/>
                <a:sym typeface="+mn-ea"/>
              </a:rPr>
              <a:t>Hồ Chí Minh</a:t>
            </a:r>
            <a:endParaRPr lang="en-US" altLang="en-US" sz="2025" dirty="0">
              <a:latin typeface="Arial" panose="020B0604020202020204" pitchFamily="34" charset="0"/>
            </a:endParaRPr>
          </a:p>
        </p:txBody>
      </p:sp>
      <p:sp>
        <p:nvSpPr>
          <p:cNvPr id="4" name="AutoShape 100"/>
          <p:cNvSpPr>
            <a:spLocks noChangeArrowheads="1"/>
          </p:cNvSpPr>
          <p:nvPr/>
        </p:nvSpPr>
        <p:spPr bwMode="gray">
          <a:xfrm>
            <a:off x="2599827" y="2028545"/>
            <a:ext cx="755290" cy="785475"/>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025" dirty="0">
                <a:solidFill>
                  <a:srgbClr val="FFFF00"/>
                </a:solidFill>
                <a:latin typeface="Arial" panose="020B0604020202020204" pitchFamily="34" charset="0"/>
              </a:rPr>
              <a:t> 2</a:t>
            </a:r>
          </a:p>
        </p:txBody>
      </p:sp>
      <p:sp>
        <p:nvSpPr>
          <p:cNvPr id="7" name="Text Box 102"/>
          <p:cNvSpPr txBox="1">
            <a:spLocks noChangeArrowheads="1"/>
          </p:cNvSpPr>
          <p:nvPr/>
        </p:nvSpPr>
        <p:spPr bwMode="gray">
          <a:xfrm>
            <a:off x="3063849" y="3047862"/>
            <a:ext cx="146615" cy="403957"/>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025" dirty="0">
              <a:solidFill>
                <a:schemeClr val="bg1"/>
              </a:solidFill>
              <a:latin typeface="Arial" panose="020B0604020202020204" pitchFamily="34" charset="0"/>
            </a:endParaRPr>
          </a:p>
        </p:txBody>
      </p:sp>
      <p:sp>
        <p:nvSpPr>
          <p:cNvPr id="8" name="AutoShape 99"/>
          <p:cNvSpPr>
            <a:spLocks noChangeArrowheads="1"/>
          </p:cNvSpPr>
          <p:nvPr/>
        </p:nvSpPr>
        <p:spPr bwMode="gray">
          <a:xfrm>
            <a:off x="2954179" y="1042035"/>
            <a:ext cx="6017895" cy="772954"/>
          </a:xfrm>
          <a:prstGeom prst="roundRect">
            <a:avLst>
              <a:gd name="adj" fmla="val 16667"/>
            </a:avLst>
          </a:prstGeom>
          <a:blipFill dpi="0" rotWithShape="1">
            <a:blip r:embed="rId2"/>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l">
              <a:lnSpc>
                <a:spcPct val="100000"/>
              </a:lnSpc>
              <a:spcBef>
                <a:spcPct val="0"/>
              </a:spcBef>
              <a:buFontTx/>
              <a:buNone/>
            </a:pP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Khái</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niệm</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nguồn</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gốc</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và</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quá</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trình</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hình</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thành</a:t>
            </a:r>
            <a:r>
              <a:rPr lang="en-US" altLang="nl-NL" sz="2025" b="1" dirty="0">
                <a:latin typeface="Times New Roman" panose="02020603050405020304" pitchFamily="18" charset="0"/>
                <a:cs typeface="Times New Roman" panose="02020603050405020304" pitchFamily="18" charset="0"/>
                <a:sym typeface="+mn-ea"/>
              </a:rPr>
              <a:t> </a:t>
            </a:r>
          </a:p>
          <a:p>
            <a:pPr algn="l">
              <a:lnSpc>
                <a:spcPct val="100000"/>
              </a:lnSpc>
              <a:spcBef>
                <a:spcPct val="0"/>
              </a:spcBef>
              <a:buFontTx/>
              <a:buNone/>
            </a:pP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tư</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tưởng</a:t>
            </a:r>
            <a:r>
              <a:rPr lang="en-US" altLang="nl-NL" sz="2025" b="1" dirty="0">
                <a:latin typeface="Times New Roman" panose="02020603050405020304" pitchFamily="18" charset="0"/>
                <a:cs typeface="Times New Roman" panose="02020603050405020304" pitchFamily="18" charset="0"/>
                <a:sym typeface="+mn-ea"/>
              </a:rPr>
              <a:t> </a:t>
            </a:r>
            <a:r>
              <a:rPr lang="en-US" altLang="nl-NL" sz="2025" b="1" dirty="0" err="1">
                <a:latin typeface="Times New Roman" panose="02020603050405020304" pitchFamily="18" charset="0"/>
                <a:cs typeface="Times New Roman" panose="02020603050405020304" pitchFamily="18" charset="0"/>
                <a:sym typeface="+mn-ea"/>
              </a:rPr>
              <a:t>Hồ</a:t>
            </a:r>
            <a:r>
              <a:rPr lang="en-US" altLang="nl-NL" sz="2025" b="1" dirty="0">
                <a:latin typeface="Times New Roman" panose="02020603050405020304" pitchFamily="18" charset="0"/>
                <a:cs typeface="Times New Roman" panose="02020603050405020304" pitchFamily="18" charset="0"/>
                <a:sym typeface="+mn-ea"/>
              </a:rPr>
              <a:t> Chí Minh</a:t>
            </a:r>
          </a:p>
        </p:txBody>
      </p:sp>
      <p:sp>
        <p:nvSpPr>
          <p:cNvPr id="9" name="AutoShape 100"/>
          <p:cNvSpPr>
            <a:spLocks noChangeArrowheads="1"/>
          </p:cNvSpPr>
          <p:nvPr/>
        </p:nvSpPr>
        <p:spPr bwMode="gray">
          <a:xfrm>
            <a:off x="2588397" y="1003655"/>
            <a:ext cx="755290" cy="785475"/>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025" dirty="0">
                <a:solidFill>
                  <a:srgbClr val="FFFF00"/>
                </a:solidFill>
                <a:latin typeface="Arial" panose="020B0604020202020204" pitchFamily="34" charset="0"/>
              </a:rPr>
              <a:t> 1</a:t>
            </a:r>
          </a:p>
        </p:txBody>
      </p:sp>
    </p:spTree>
    <p:extLst>
      <p:ext uri="{BB962C8B-B14F-4D97-AF65-F5344CB8AC3E}">
        <p14:creationId xmlns:p14="http://schemas.microsoft.com/office/powerpoint/2010/main" val="3344279691"/>
      </p:ext>
    </p:extLst>
  </p:cSld>
  <p:clrMapOvr>
    <a:masterClrMapping/>
  </p:clrMapOvr>
  <p:transition spd="slow">
    <p:circl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EF967C6-457A-9B6B-C1AC-1989F655E36B}"/>
              </a:ext>
            </a:extLst>
          </p:cNvPr>
          <p:cNvSpPr>
            <a:spLocks noGrp="1"/>
          </p:cNvSpPr>
          <p:nvPr>
            <p:ph type="body" idx="2"/>
          </p:nvPr>
        </p:nvSpPr>
        <p:spPr/>
        <p:txBody>
          <a:bodyPr/>
          <a:lstStyle/>
          <a:p>
            <a:endParaRPr lang="en-US" dirty="0"/>
          </a:p>
        </p:txBody>
      </p:sp>
      <p:sp>
        <p:nvSpPr>
          <p:cNvPr id="5" name="Text Placeholder 4">
            <a:extLst>
              <a:ext uri="{FF2B5EF4-FFF2-40B4-BE49-F238E27FC236}">
                <a16:creationId xmlns:a16="http://schemas.microsoft.com/office/drawing/2014/main" id="{197CF279-C247-42F7-738C-DF337D97DAF9}"/>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8DEF8C98-BAE6-78AF-DC2F-41D40F030C06}"/>
              </a:ext>
            </a:extLst>
          </p:cNvPr>
          <p:cNvSpPr>
            <a:spLocks noGrp="1"/>
          </p:cNvSpPr>
          <p:nvPr>
            <p:ph type="sldNum" idx="4"/>
          </p:nvPr>
        </p:nvSpPr>
        <p:spPr/>
        <p:txBody>
          <a:bodyPr/>
          <a:lstStyle/>
          <a:p>
            <a:r>
              <a:rPr lang="en-US"/>
              <a:t>PAGE </a:t>
            </a:r>
            <a:fld id="{00000000-1234-1234-1234-123412341234}" type="slidenum">
              <a:rPr lang="en" smtClean="0"/>
              <a:pPr/>
              <a:t>2</a:t>
            </a:fld>
            <a:endParaRPr/>
          </a:p>
        </p:txBody>
      </p:sp>
      <p:sp>
        <p:nvSpPr>
          <p:cNvPr id="7" name="TextBox 6">
            <a:extLst>
              <a:ext uri="{FF2B5EF4-FFF2-40B4-BE49-F238E27FC236}">
                <a16:creationId xmlns:a16="http://schemas.microsoft.com/office/drawing/2014/main" id="{CA60F217-FBCF-5034-11AF-00C4E60D925A}"/>
              </a:ext>
            </a:extLst>
          </p:cNvPr>
          <p:cNvSpPr txBox="1"/>
          <p:nvPr/>
        </p:nvSpPr>
        <p:spPr>
          <a:xfrm>
            <a:off x="1" y="1801399"/>
            <a:ext cx="1277546" cy="1323439"/>
          </a:xfrm>
          <a:prstGeom prst="rect">
            <a:avLst/>
          </a:prstGeom>
          <a:solidFill>
            <a:schemeClr val="accent2">
              <a:lumMod val="20000"/>
              <a:lumOff val="80000"/>
            </a:schemeClr>
          </a:solidFill>
          <a:ln w="28575">
            <a:solidFill>
              <a:srgbClr val="FF0000"/>
            </a:solidFill>
          </a:ln>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MỤC TIÊU CỦA </a:t>
            </a:r>
            <a:r>
              <a:rPr lang="vi-VN" sz="2000" b="1" dirty="0">
                <a:latin typeface="Times New Roman" panose="02020603050405020304" pitchFamily="18" charset="0"/>
                <a:cs typeface="Times New Roman" panose="02020603050405020304" pitchFamily="18" charset="0"/>
              </a:rPr>
              <a:t>BÀI</a:t>
            </a:r>
            <a:r>
              <a:rPr lang="en-US" sz="2000" b="1" dirty="0">
                <a:latin typeface="Times New Roman" panose="02020603050405020304" pitchFamily="18" charset="0"/>
                <a:cs typeface="Times New Roman" panose="02020603050405020304" pitchFamily="18" charset="0"/>
              </a:rPr>
              <a:t> HỌC</a:t>
            </a:r>
          </a:p>
        </p:txBody>
      </p:sp>
      <p:sp>
        <p:nvSpPr>
          <p:cNvPr id="8" name="Text Box 100">
            <a:extLst>
              <a:ext uri="{FF2B5EF4-FFF2-40B4-BE49-F238E27FC236}">
                <a16:creationId xmlns:a16="http://schemas.microsoft.com/office/drawing/2014/main" id="{DF40CAEC-1D31-F3C3-3090-DC719A0381CA}"/>
              </a:ext>
            </a:extLst>
          </p:cNvPr>
          <p:cNvSpPr txBox="1"/>
          <p:nvPr/>
        </p:nvSpPr>
        <p:spPr>
          <a:xfrm>
            <a:off x="1450157" y="604815"/>
            <a:ext cx="7626388" cy="1107996"/>
          </a:xfrm>
          <a:prstGeom prst="rect">
            <a:avLst/>
          </a:prstGeom>
          <a:solidFill>
            <a:schemeClr val="bg1"/>
          </a:solidFill>
          <a:ln w="38100">
            <a:gradFill>
              <a:gsLst>
                <a:gs pos="0">
                  <a:srgbClr val="14CD68"/>
                </a:gs>
                <a:gs pos="100000">
                  <a:srgbClr val="0B6E38"/>
                </a:gs>
              </a:gsLst>
            </a:gradFill>
          </a:ln>
        </p:spPr>
        <p:txBody>
          <a:bodyPr wrap="square">
            <a:spAutoFit/>
          </a:bodyPr>
          <a:lstStyle/>
          <a:p>
            <a:pPr indent="457200" algn="just"/>
            <a:r>
              <a:rPr lang="en-US" sz="1600" b="1" dirty="0">
                <a:solidFill>
                  <a:srgbClr val="000000"/>
                </a:solidFill>
                <a:latin typeface="+mn-lt"/>
                <a:cs typeface="Times New Roman" panose="02020603050405020304" pitchFamily="18" charset="0"/>
              </a:rPr>
              <a:t>-</a:t>
            </a:r>
            <a:r>
              <a:rPr lang="en-US" sz="1600" b="1" dirty="0" err="1">
                <a:solidFill>
                  <a:srgbClr val="000000"/>
                </a:solidFill>
                <a:latin typeface="+mn-lt"/>
                <a:cs typeface="Times New Roman" panose="02020603050405020304" pitchFamily="18" charset="0"/>
              </a:rPr>
              <a:t>Về</a:t>
            </a:r>
            <a:r>
              <a:rPr lang="en-US" sz="1600" b="1" dirty="0">
                <a:solidFill>
                  <a:srgbClr val="000000"/>
                </a:solidFill>
                <a:latin typeface="+mn-lt"/>
                <a:cs typeface="Times New Roman" panose="02020603050405020304" pitchFamily="18" charset="0"/>
              </a:rPr>
              <a:t> </a:t>
            </a:r>
            <a:r>
              <a:rPr lang="en-US" sz="1600" b="1" dirty="0" err="1">
                <a:solidFill>
                  <a:srgbClr val="000000"/>
                </a:solidFill>
                <a:latin typeface="+mn-lt"/>
                <a:cs typeface="Times New Roman" panose="02020603050405020304" pitchFamily="18" charset="0"/>
              </a:rPr>
              <a:t>kiến</a:t>
            </a:r>
            <a:r>
              <a:rPr lang="en-US" sz="1600" b="1" dirty="0">
                <a:solidFill>
                  <a:srgbClr val="000000"/>
                </a:solidFill>
                <a:latin typeface="+mn-lt"/>
                <a:cs typeface="Times New Roman" panose="02020603050405020304" pitchFamily="18" charset="0"/>
              </a:rPr>
              <a:t> </a:t>
            </a:r>
            <a:r>
              <a:rPr lang="en-US" sz="1600" b="1" dirty="0" err="1">
                <a:solidFill>
                  <a:srgbClr val="000000"/>
                </a:solidFill>
                <a:latin typeface="+mn-lt"/>
                <a:cs typeface="Times New Roman" panose="02020603050405020304" pitchFamily="18" charset="0"/>
              </a:rPr>
              <a:t>thức</a:t>
            </a:r>
            <a:r>
              <a:rPr lang="en-US" sz="1600" b="1" dirty="0">
                <a:solidFill>
                  <a:srgbClr val="000000"/>
                </a:solidFill>
                <a:latin typeface="+mn-lt"/>
                <a:cs typeface="Times New Roman" panose="02020603050405020304" pitchFamily="18" charset="0"/>
              </a:rPr>
              <a:t>:</a:t>
            </a:r>
            <a:r>
              <a:rPr lang="vi-VN" sz="1600" b="1" dirty="0">
                <a:solidFill>
                  <a:srgbClr val="000000"/>
                </a:solidFill>
                <a:latin typeface="+mn-lt"/>
                <a:cs typeface="Times New Roman" panose="02020603050405020304" pitchFamily="18" charset="0"/>
              </a:rPr>
              <a:t> </a:t>
            </a:r>
            <a:r>
              <a:rPr lang="vi-VN" sz="1600" dirty="0">
                <a:latin typeface="+mn-lt"/>
              </a:rPr>
              <a:t>Trình bày và phân tích được một số điểm cơ bản về nguồn gốc, quá trình hình thành tư tưởng Hồ Chí Minh; một số nội dung cơ bản của tư tưởng Hồ Chí Minh; giá trị của tư tưởng Hồ Chí Minh và sự cần thiết, nội dung học tập, làm theo tư tưởng, đạo đức, phong cách Hồ Chí Minh</a:t>
            </a:r>
            <a:endParaRPr lang="en-US" sz="1600" b="0" dirty="0">
              <a:solidFill>
                <a:srgbClr val="000000"/>
              </a:solidFill>
              <a:latin typeface="+mn-lt"/>
              <a:cs typeface="Times New Roman" panose="02020603050405020304" pitchFamily="18" charset="0"/>
            </a:endParaRPr>
          </a:p>
        </p:txBody>
      </p:sp>
      <p:sp>
        <p:nvSpPr>
          <p:cNvPr id="9" name="Text Box 1">
            <a:extLst>
              <a:ext uri="{FF2B5EF4-FFF2-40B4-BE49-F238E27FC236}">
                <a16:creationId xmlns:a16="http://schemas.microsoft.com/office/drawing/2014/main" id="{F34346AD-E8FD-13CA-DBFF-59DAED687B1C}"/>
              </a:ext>
            </a:extLst>
          </p:cNvPr>
          <p:cNvSpPr txBox="1"/>
          <p:nvPr/>
        </p:nvSpPr>
        <p:spPr>
          <a:xfrm>
            <a:off x="1450156" y="3436813"/>
            <a:ext cx="7626386" cy="1323439"/>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1600" b="1" dirty="0">
                <a:solidFill>
                  <a:srgbClr val="000000"/>
                </a:solidFill>
                <a:latin typeface="+mn-lt"/>
                <a:cs typeface="Times New Roman" panose="02020603050405020304" pitchFamily="18" charset="0"/>
                <a:sym typeface="+mn-ea"/>
              </a:rPr>
              <a:t>-</a:t>
            </a:r>
            <a:r>
              <a:rPr lang="en-US" sz="1600" b="1" dirty="0" err="1">
                <a:solidFill>
                  <a:srgbClr val="000000"/>
                </a:solidFill>
                <a:latin typeface="+mn-lt"/>
                <a:cs typeface="Times New Roman" panose="02020603050405020304" pitchFamily="18" charset="0"/>
                <a:sym typeface="+mn-ea"/>
              </a:rPr>
              <a:t>Về</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năng</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lực</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tự</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chủ</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và</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trách</a:t>
            </a:r>
            <a:r>
              <a:rPr lang="en-US" sz="1600" b="1" dirty="0">
                <a:solidFill>
                  <a:srgbClr val="000000"/>
                </a:solidFill>
                <a:latin typeface="+mn-lt"/>
                <a:cs typeface="Times New Roman" panose="02020603050405020304" pitchFamily="18" charset="0"/>
                <a:sym typeface="+mn-ea"/>
              </a:rPr>
              <a:t> </a:t>
            </a:r>
            <a:r>
              <a:rPr lang="en-US" sz="1600" b="1" dirty="0" err="1">
                <a:solidFill>
                  <a:srgbClr val="000000"/>
                </a:solidFill>
                <a:latin typeface="+mn-lt"/>
                <a:cs typeface="Times New Roman" panose="02020603050405020304" pitchFamily="18" charset="0"/>
                <a:sym typeface="+mn-ea"/>
              </a:rPr>
              <a:t>nhiệm</a:t>
            </a:r>
            <a:r>
              <a:rPr lang="en-US" sz="1600" b="1" dirty="0">
                <a:solidFill>
                  <a:srgbClr val="000000"/>
                </a:solidFill>
                <a:latin typeface="+mn-lt"/>
                <a:cs typeface="Times New Roman" panose="02020603050405020304" pitchFamily="18" charset="0"/>
                <a:sym typeface="+mn-ea"/>
              </a:rPr>
              <a:t>: </a:t>
            </a:r>
            <a:r>
              <a:rPr lang="vi-VN" sz="1600" dirty="0">
                <a:latin typeface="+mn-lt"/>
              </a:rPr>
              <a:t>Có năng lực vận dụng các nội dung đã học để rèn luyện phẩm chất chính trị, đạo đức, lối sống của bản thân; tự giác, tích cực thực hiện tốt quan điểm, đường lối của Đảng, chính sách, pháp luật của Nhà nước, tu dưỡng rèn luyện bản thân về mọi mặt để góp phần xây dựng và bảo vệ vững chắc Tổ quốc.</a:t>
            </a:r>
            <a:endParaRPr lang="en-US" sz="1600" dirty="0">
              <a:latin typeface="+mn-lt"/>
              <a:cs typeface="Times New Roman" panose="02020603050405020304" pitchFamily="18" charset="0"/>
            </a:endParaRPr>
          </a:p>
        </p:txBody>
      </p:sp>
      <p:sp>
        <p:nvSpPr>
          <p:cNvPr id="10" name="Text Box 3">
            <a:extLst>
              <a:ext uri="{FF2B5EF4-FFF2-40B4-BE49-F238E27FC236}">
                <a16:creationId xmlns:a16="http://schemas.microsoft.com/office/drawing/2014/main" id="{BDCDC757-8F47-D3D9-5ADC-ACD77B7C9BBB}"/>
              </a:ext>
            </a:extLst>
          </p:cNvPr>
          <p:cNvSpPr txBox="1"/>
          <p:nvPr/>
        </p:nvSpPr>
        <p:spPr>
          <a:xfrm>
            <a:off x="1450157" y="1818710"/>
            <a:ext cx="7626386" cy="156966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vi-VN" sz="1600" dirty="0">
                <a:latin typeface="+mn-lt"/>
              </a:rPr>
              <a:t>- </a:t>
            </a:r>
            <a:r>
              <a:rPr lang="vi-VN" sz="1600" b="1" dirty="0">
                <a:latin typeface="+mn-lt"/>
              </a:rPr>
              <a:t>Về kỹ năng:</a:t>
            </a:r>
            <a:r>
              <a:rPr lang="vi-VN" sz="1600" dirty="0">
                <a:latin typeface="+mn-lt"/>
              </a:rPr>
              <a:t> Có nhận thức đúng đắn, vận dụng tốt các kiến thức đã học về tư tưởng Hồ Chí Minh vào việc tu dưỡng, rèn luyện đạo đức và phong cách của cá nhân để từ đó có thể giải quyết các vấn đề của cá nhân, xã hội và các vấn đề khác trong quá trình học tập, lao động, hoạt động hàng ngày và tham gia xây dựng, bảo vệ Tổ quốc; có khả năng nhận diện và phản bác các luận điểm xuyên tạc về tư tưởng Hồ Chí Minh</a:t>
            </a:r>
            <a:endParaRPr lang="en-US" sz="1600" dirty="0">
              <a:latin typeface="+mn-lt"/>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95F1032F-918A-FDDC-11EF-34C4DD8B1CC8}"/>
              </a:ext>
            </a:extLst>
          </p:cNvPr>
          <p:cNvCxnSpPr>
            <a:cxnSpLocks/>
          </p:cNvCxnSpPr>
          <p:nvPr/>
        </p:nvCxnSpPr>
        <p:spPr>
          <a:xfrm>
            <a:off x="1323229" y="67214"/>
            <a:ext cx="0" cy="497840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168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71C3819-7571-CF8E-0C03-A942DCF487B0}"/>
              </a:ext>
            </a:extLst>
          </p:cNvPr>
          <p:cNvSpPr>
            <a:spLocks noGrp="1"/>
          </p:cNvSpPr>
          <p:nvPr>
            <p:ph type="sldNum" idx="4"/>
          </p:nvPr>
        </p:nvSpPr>
        <p:spPr/>
        <p:txBody>
          <a:bodyPr/>
          <a:lstStyle/>
          <a:p>
            <a:r>
              <a:rPr lang="en-US"/>
              <a:t>PAGE </a:t>
            </a:r>
            <a:fld id="{00000000-1234-1234-1234-123412341234}" type="slidenum">
              <a:rPr lang="en" smtClean="0"/>
              <a:pPr/>
              <a:t>3</a:t>
            </a:fld>
            <a:endParaRPr/>
          </a:p>
        </p:txBody>
      </p:sp>
      <p:sp>
        <p:nvSpPr>
          <p:cNvPr id="7" name="Rectangle 5">
            <a:extLst>
              <a:ext uri="{FF2B5EF4-FFF2-40B4-BE49-F238E27FC236}">
                <a16:creationId xmlns:a16="http://schemas.microsoft.com/office/drawing/2014/main" id="{1567D796-211E-4F7B-1EBC-3237D605FFBD}"/>
              </a:ext>
            </a:extLst>
          </p:cNvPr>
          <p:cNvSpPr>
            <a:spLocks noGrp="1" noChangeArrowheads="1"/>
          </p:cNvSpPr>
          <p:nvPr>
            <p:ph type="title"/>
          </p:nvPr>
        </p:nvSpPr>
        <p:spPr bwMode="auto">
          <a:xfrm>
            <a:off x="0" y="-9830"/>
            <a:ext cx="6111875" cy="1046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800" dirty="0">
                <a:latin typeface="Times New Roman" panose="02020603050405020304" pitchFamily="18" charset="0"/>
              </a:rPr>
              <a:t>1</a:t>
            </a:r>
            <a:r>
              <a:rPr lang="en-US" altLang="en-US" sz="2800" dirty="0">
                <a:latin typeface="Times New Roman" panose="02020603050405020304" pitchFamily="18" charset="0"/>
              </a:rPr>
              <a:t>.</a:t>
            </a:r>
            <a:r>
              <a:rPr lang="vi-VN" altLang="en-US" sz="2800" dirty="0">
                <a:latin typeface="Times New Roman" panose="02020603050405020304" pitchFamily="18" charset="0"/>
              </a:rPr>
              <a:t> Khái niệm, </a:t>
            </a:r>
            <a:r>
              <a:rPr lang="en-US" altLang="en-US" sz="2800" dirty="0" err="1">
                <a:latin typeface="Times New Roman" panose="02020603050405020304" pitchFamily="18" charset="0"/>
              </a:rPr>
              <a:t>nguồn</a:t>
            </a:r>
            <a:r>
              <a:rPr lang="en-US" altLang="en-US" sz="2800" dirty="0">
                <a:latin typeface="Times New Roman" panose="02020603050405020304" pitchFamily="18" charset="0"/>
              </a:rPr>
              <a:t> </a:t>
            </a:r>
            <a:r>
              <a:rPr lang="en-US" altLang="en-US" sz="2800" dirty="0" err="1">
                <a:latin typeface="Times New Roman" panose="02020603050405020304" pitchFamily="18" charset="0"/>
              </a:rPr>
              <a:t>gốc</a:t>
            </a:r>
            <a:r>
              <a:rPr lang="en-US" altLang="en-US" sz="2800" dirty="0">
                <a:latin typeface="Times New Roman" panose="02020603050405020304" pitchFamily="18" charset="0"/>
              </a:rPr>
              <a:t> </a:t>
            </a:r>
            <a:r>
              <a:rPr lang="vi-VN" altLang="en-US" sz="2800" dirty="0">
                <a:latin typeface="Times New Roman" panose="02020603050405020304" pitchFamily="18" charset="0"/>
              </a:rPr>
              <a:t>v</a:t>
            </a:r>
            <a:r>
              <a:rPr lang="vi-VN" altLang="en-US" sz="2800" dirty="0">
                <a:latin typeface="Times New Roman" panose="02020603050405020304" pitchFamily="18" charset="0"/>
                <a:cs typeface="Calibri" panose="020F0502020204030204" pitchFamily="34" charset="0"/>
              </a:rPr>
              <a:t>à</a:t>
            </a:r>
            <a:r>
              <a:rPr lang="vi-VN" altLang="en-US" sz="2800" dirty="0">
                <a:latin typeface="Times New Roman" panose="02020603050405020304" pitchFamily="18" charset="0"/>
              </a:rPr>
              <a:t> quá trình hình th</a:t>
            </a:r>
            <a:r>
              <a:rPr lang="vi-VN" altLang="en-US" sz="2800" dirty="0">
                <a:latin typeface="Times New Roman" panose="02020603050405020304" pitchFamily="18" charset="0"/>
                <a:cs typeface="Calibri" panose="020F0502020204030204" pitchFamily="34" charset="0"/>
              </a:rPr>
              <a:t>à</a:t>
            </a:r>
            <a:r>
              <a:rPr lang="vi-VN" altLang="en-US" sz="2800" dirty="0">
                <a:latin typeface="Times New Roman" panose="02020603050405020304" pitchFamily="18" charset="0"/>
              </a:rPr>
              <a:t>nh tư tưởng Hồ Chí Minh</a:t>
            </a:r>
            <a:endParaRPr lang="vi-VN" altLang="en-US" sz="2800" dirty="0">
              <a:latin typeface="Times New Roman" panose="02020603050405020304" pitchFamily="18" charset="0"/>
              <a:cs typeface="Calibri" panose="020F0502020204030204" pitchFamily="34" charset="0"/>
            </a:endParaRPr>
          </a:p>
        </p:txBody>
      </p:sp>
      <p:sp>
        <p:nvSpPr>
          <p:cNvPr id="8" name="Rectangle 1">
            <a:extLst>
              <a:ext uri="{FF2B5EF4-FFF2-40B4-BE49-F238E27FC236}">
                <a16:creationId xmlns:a16="http://schemas.microsoft.com/office/drawing/2014/main" id="{0D4882E4-1481-5EFA-C15C-FD8A446B93B5}"/>
              </a:ext>
            </a:extLst>
          </p:cNvPr>
          <p:cNvSpPr>
            <a:spLocks noChangeArrowheads="1"/>
          </p:cNvSpPr>
          <p:nvPr/>
        </p:nvSpPr>
        <p:spPr bwMode="auto">
          <a:xfrm>
            <a:off x="-148937" y="962769"/>
            <a:ext cx="2493620"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dirty="0">
                <a:latin typeface="Times New Roman" panose="02020603050405020304" pitchFamily="18" charset="0"/>
              </a:rPr>
              <a:t>1.</a:t>
            </a:r>
            <a:r>
              <a:rPr lang="nl-NL" altLang="en-US" sz="2400" dirty="0">
                <a:latin typeface="Times New Roman" panose="02020603050405020304" pitchFamily="18" charset="0"/>
              </a:rPr>
              <a:t>1. Khái niệm</a:t>
            </a:r>
            <a:endParaRPr lang="nl-NL" altLang="en-US" sz="2400" dirty="0">
              <a:latin typeface="Times New Roman" panose="02020603050405020304" pitchFamily="18" charset="0"/>
              <a:cs typeface="Times New Roman" panose="02020603050405020304" pitchFamily="18" charset="0"/>
            </a:endParaRPr>
          </a:p>
        </p:txBody>
      </p:sp>
      <p:sp>
        <p:nvSpPr>
          <p:cNvPr id="9" name="Line 7">
            <a:extLst>
              <a:ext uri="{FF2B5EF4-FFF2-40B4-BE49-F238E27FC236}">
                <a16:creationId xmlns:a16="http://schemas.microsoft.com/office/drawing/2014/main" id="{94DA118F-5D58-382C-4D88-AD34542B5C93}"/>
              </a:ext>
            </a:extLst>
          </p:cNvPr>
          <p:cNvSpPr>
            <a:spLocks noChangeShapeType="1"/>
          </p:cNvSpPr>
          <p:nvPr/>
        </p:nvSpPr>
        <p:spPr bwMode="auto">
          <a:xfrm flipV="1">
            <a:off x="1585200" y="2883876"/>
            <a:ext cx="433572" cy="11723"/>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800" b="1" i="1" kern="1200">
              <a:latin typeface="Times New Roman" panose="02020603050405020304" pitchFamily="18" charset="0"/>
              <a:ea typeface="+mn-ea"/>
              <a:cs typeface="+mn-cs"/>
            </a:endParaRPr>
          </a:p>
        </p:txBody>
      </p:sp>
      <p:sp>
        <p:nvSpPr>
          <p:cNvPr id="10" name="Line 8">
            <a:extLst>
              <a:ext uri="{FF2B5EF4-FFF2-40B4-BE49-F238E27FC236}">
                <a16:creationId xmlns:a16="http://schemas.microsoft.com/office/drawing/2014/main" id="{342DB61E-B413-D305-60CE-18A16DCF9B3D}"/>
              </a:ext>
            </a:extLst>
          </p:cNvPr>
          <p:cNvSpPr>
            <a:spLocks noChangeShapeType="1"/>
          </p:cNvSpPr>
          <p:nvPr/>
        </p:nvSpPr>
        <p:spPr bwMode="auto">
          <a:xfrm>
            <a:off x="2072675" y="1376065"/>
            <a:ext cx="0" cy="2942059"/>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800" b="1" i="1" kern="1200">
              <a:latin typeface="Times New Roman" panose="02020603050405020304" pitchFamily="18" charset="0"/>
              <a:ea typeface="+mn-ea"/>
              <a:cs typeface="+mn-cs"/>
            </a:endParaRPr>
          </a:p>
        </p:txBody>
      </p:sp>
      <p:sp>
        <p:nvSpPr>
          <p:cNvPr id="11" name="Line 9">
            <a:extLst>
              <a:ext uri="{FF2B5EF4-FFF2-40B4-BE49-F238E27FC236}">
                <a16:creationId xmlns:a16="http://schemas.microsoft.com/office/drawing/2014/main" id="{828D0EB5-1FAC-6112-5BEF-9EA5146C46EE}"/>
              </a:ext>
            </a:extLst>
          </p:cNvPr>
          <p:cNvSpPr>
            <a:spLocks noChangeShapeType="1"/>
          </p:cNvSpPr>
          <p:nvPr/>
        </p:nvSpPr>
        <p:spPr bwMode="auto">
          <a:xfrm flipV="1">
            <a:off x="2072674" y="1391725"/>
            <a:ext cx="603263" cy="18380"/>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800" b="1" i="1" kern="1200">
              <a:latin typeface="Times New Roman" panose="02020603050405020304" pitchFamily="18" charset="0"/>
              <a:ea typeface="+mn-ea"/>
              <a:cs typeface="+mn-cs"/>
            </a:endParaRPr>
          </a:p>
        </p:txBody>
      </p:sp>
      <p:sp>
        <p:nvSpPr>
          <p:cNvPr id="12" name="Text Box 10">
            <a:extLst>
              <a:ext uri="{FF2B5EF4-FFF2-40B4-BE49-F238E27FC236}">
                <a16:creationId xmlns:a16="http://schemas.microsoft.com/office/drawing/2014/main" id="{0886903B-A0F1-AD08-8627-0173BC8FA091}"/>
              </a:ext>
            </a:extLst>
          </p:cNvPr>
          <p:cNvSpPr txBox="1">
            <a:spLocks noChangeArrowheads="1"/>
          </p:cNvSpPr>
          <p:nvPr/>
        </p:nvSpPr>
        <p:spPr bwMode="auto">
          <a:xfrm>
            <a:off x="2669192" y="1056800"/>
            <a:ext cx="6270735" cy="707886"/>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342900" marR="0" lvl="0" indent="-342900" algn="just" defTabSz="914400" eaLnBrk="1" fontAlgn="base" latinLnBrk="0" hangingPunct="1">
              <a:lnSpc>
                <a:spcPct val="100000"/>
              </a:lnSpc>
              <a:spcBef>
                <a:spcPct val="20000"/>
              </a:spcBef>
              <a:spcAft>
                <a:spcPct val="0"/>
              </a:spcAft>
              <a:buClrTx/>
              <a:buSzTx/>
              <a:buFontTx/>
              <a:buNone/>
              <a:tabLst/>
              <a:defRPr/>
            </a:pP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Là</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một</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sng"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hệ</a:t>
            </a:r>
            <a:r>
              <a:rPr kumimoji="0" lang="en-US" altLang="en-US" sz="2000"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sng"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thống</a:t>
            </a:r>
            <a:r>
              <a:rPr kumimoji="0" lang="en-US" altLang="en-US" sz="2000"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sng"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quan</a:t>
            </a:r>
            <a:r>
              <a:rPr kumimoji="0" lang="en-US" altLang="en-US" sz="2000"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sng"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điểm</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toàn</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diện</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và</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sâu</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sắc</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00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về</a:t>
            </a:r>
            <a:r>
              <a:rPr kumimoji="0" lang="en-US" altLang="en-US" sz="200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CMVN</a:t>
            </a:r>
          </a:p>
        </p:txBody>
      </p:sp>
      <p:sp>
        <p:nvSpPr>
          <p:cNvPr id="13" name="Text Box 11">
            <a:extLst>
              <a:ext uri="{FF2B5EF4-FFF2-40B4-BE49-F238E27FC236}">
                <a16:creationId xmlns:a16="http://schemas.microsoft.com/office/drawing/2014/main" id="{C88274AF-A08F-276D-93CA-A09903B2FE42}"/>
              </a:ext>
            </a:extLst>
          </p:cNvPr>
          <p:cNvSpPr txBox="1">
            <a:spLocks noChangeArrowheads="1"/>
          </p:cNvSpPr>
          <p:nvPr/>
        </p:nvSpPr>
        <p:spPr bwMode="auto">
          <a:xfrm>
            <a:off x="2671647" y="1888150"/>
            <a:ext cx="6270736" cy="1323439"/>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Aft>
                <a:spcPct val="0"/>
              </a:spcAft>
              <a:buClrTx/>
              <a:buFontTx/>
              <a:buNone/>
            </a:pP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Kết</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quả</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của</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sự</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vận</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dụng</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và</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phát</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triển</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sáng</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tạo</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u="sng" kern="1200" dirty="0">
                <a:solidFill>
                  <a:srgbClr val="000000"/>
                </a:solidFill>
                <a:latin typeface="Times New Roman" panose="02020603050405020304" pitchFamily="18" charset="0"/>
                <a:ea typeface="+mn-ea"/>
                <a:cs typeface="Times New Roman" panose="02020603050405020304" pitchFamily="18" charset="0"/>
              </a:rPr>
              <a:t>CN </a:t>
            </a:r>
            <a:r>
              <a:rPr lang="en-US" altLang="en-US" sz="2000" u="sng" kern="1200" dirty="0" err="1">
                <a:solidFill>
                  <a:srgbClr val="000000"/>
                </a:solidFill>
                <a:latin typeface="Times New Roman" panose="02020603050405020304" pitchFamily="18" charset="0"/>
                <a:ea typeface="+mn-ea"/>
                <a:cs typeface="Times New Roman" panose="02020603050405020304" pitchFamily="18" charset="0"/>
              </a:rPr>
              <a:t>Mác-Lênin</a:t>
            </a:r>
            <a:r>
              <a:rPr lang="en-US" altLang="en-US" sz="2000" u="sng"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vào</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điều</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kịên</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cụ</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thể</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của</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r>
              <a:rPr lang="en-US" altLang="en-US" sz="2000" kern="1200" dirty="0" err="1">
                <a:solidFill>
                  <a:srgbClr val="000000"/>
                </a:solidFill>
                <a:latin typeface="Times New Roman" panose="02020603050405020304" pitchFamily="18" charset="0"/>
                <a:ea typeface="+mn-ea"/>
                <a:cs typeface="Times New Roman" panose="02020603050405020304" pitchFamily="18" charset="0"/>
              </a:rPr>
              <a:t>nước</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ta, </a:t>
            </a:r>
            <a:r>
              <a:rPr lang="vi-VN" altLang="en-US" sz="2000" kern="1200" dirty="0">
                <a:solidFill>
                  <a:srgbClr val="000000"/>
                </a:solidFill>
                <a:latin typeface="Times New Roman" panose="02020603050405020304" pitchFamily="18" charset="0"/>
                <a:ea typeface="+mn-ea"/>
                <a:cs typeface="Times New Roman" panose="02020603050405020304" pitchFamily="18" charset="0"/>
              </a:rPr>
              <a:t>kế thừa và phát triển các </a:t>
            </a:r>
            <a:r>
              <a:rPr lang="vi-VN" altLang="en-US" sz="2000" u="sng" kern="1200" dirty="0">
                <a:solidFill>
                  <a:srgbClr val="000000"/>
                </a:solidFill>
                <a:latin typeface="Times New Roman" panose="02020603050405020304" pitchFamily="18" charset="0"/>
                <a:ea typeface="+mn-ea"/>
                <a:cs typeface="Times New Roman" panose="02020603050405020304" pitchFamily="18" charset="0"/>
              </a:rPr>
              <a:t>giá trị truyền thống tốt đẹp của dân tộc</a:t>
            </a:r>
            <a:r>
              <a:rPr lang="vi-VN" altLang="en-US" sz="2000" kern="1200" dirty="0">
                <a:solidFill>
                  <a:srgbClr val="000000"/>
                </a:solidFill>
                <a:latin typeface="Times New Roman" panose="02020603050405020304" pitchFamily="18" charset="0"/>
                <a:ea typeface="+mn-ea"/>
                <a:cs typeface="Times New Roman" panose="02020603050405020304" pitchFamily="18" charset="0"/>
              </a:rPr>
              <a:t>, tiếp thu tinh hoa </a:t>
            </a:r>
            <a:r>
              <a:rPr lang="vi-VN" altLang="en-US" sz="2000" u="sng" kern="1200" dirty="0">
                <a:solidFill>
                  <a:srgbClr val="000000"/>
                </a:solidFill>
                <a:latin typeface="Times New Roman" panose="02020603050405020304" pitchFamily="18" charset="0"/>
                <a:ea typeface="+mn-ea"/>
                <a:cs typeface="Times New Roman" panose="02020603050405020304" pitchFamily="18" charset="0"/>
              </a:rPr>
              <a:t>văn hóa nhân loại</a:t>
            </a:r>
            <a:endParaRPr lang="en-US" altLang="en-US" sz="2000" u="sng" kern="1200" dirty="0">
              <a:solidFill>
                <a:srgbClr val="000000"/>
              </a:solidFill>
              <a:latin typeface="Times New Roman" panose="02020603050405020304" pitchFamily="18" charset="0"/>
              <a:ea typeface="+mn-ea"/>
              <a:cs typeface="Times New Roman" panose="02020603050405020304" pitchFamily="18" charset="0"/>
            </a:endParaRPr>
          </a:p>
        </p:txBody>
      </p:sp>
      <p:sp>
        <p:nvSpPr>
          <p:cNvPr id="14" name="Line 14">
            <a:extLst>
              <a:ext uri="{FF2B5EF4-FFF2-40B4-BE49-F238E27FC236}">
                <a16:creationId xmlns:a16="http://schemas.microsoft.com/office/drawing/2014/main" id="{D0B99FC9-C215-4054-EA85-2FF327E07CAE}"/>
              </a:ext>
            </a:extLst>
          </p:cNvPr>
          <p:cNvSpPr>
            <a:spLocks noChangeShapeType="1"/>
          </p:cNvSpPr>
          <p:nvPr/>
        </p:nvSpPr>
        <p:spPr bwMode="auto">
          <a:xfrm flipV="1">
            <a:off x="2072675" y="4336258"/>
            <a:ext cx="603264" cy="7142"/>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800" b="1" i="1" kern="1200">
              <a:latin typeface="Times New Roman" panose="02020603050405020304" pitchFamily="18" charset="0"/>
              <a:ea typeface="+mn-ea"/>
              <a:cs typeface="+mn-cs"/>
            </a:endParaRPr>
          </a:p>
        </p:txBody>
      </p:sp>
      <p:sp>
        <p:nvSpPr>
          <p:cNvPr id="15" name="Text Box 15">
            <a:extLst>
              <a:ext uri="{FF2B5EF4-FFF2-40B4-BE49-F238E27FC236}">
                <a16:creationId xmlns:a16="http://schemas.microsoft.com/office/drawing/2014/main" id="{3819DFFD-DD66-5ED0-2425-44C050CBE1FE}"/>
              </a:ext>
            </a:extLst>
          </p:cNvPr>
          <p:cNvSpPr txBox="1">
            <a:spLocks noChangeArrowheads="1"/>
          </p:cNvSpPr>
          <p:nvPr/>
        </p:nvSpPr>
        <p:spPr bwMode="auto">
          <a:xfrm>
            <a:off x="2675939" y="3355657"/>
            <a:ext cx="6334857" cy="1015663"/>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50000"/>
              </a:spcBef>
              <a:spcAft>
                <a:spcPct val="0"/>
              </a:spcAft>
              <a:buClrTx/>
              <a:buFontTx/>
              <a:buNone/>
            </a:pPr>
            <a:r>
              <a:rPr lang="en-US" altLang="en-US" sz="2000" kern="1200" dirty="0">
                <a:solidFill>
                  <a:srgbClr val="000000"/>
                </a:solidFill>
                <a:latin typeface="Times New Roman" panose="02020603050405020304" pitchFamily="18" charset="0"/>
                <a:ea typeface="+mn-ea"/>
                <a:cs typeface="Times New Roman" panose="02020603050405020304" pitchFamily="18" charset="0"/>
              </a:rPr>
              <a:t>     L</a:t>
            </a:r>
            <a:r>
              <a:rPr lang="vi-VN" altLang="en-US" sz="2000" kern="1200" dirty="0">
                <a:solidFill>
                  <a:srgbClr val="000000"/>
                </a:solidFill>
                <a:latin typeface="Times New Roman" panose="02020603050405020304" pitchFamily="18" charset="0"/>
                <a:ea typeface="+mn-ea"/>
                <a:cs typeface="Times New Roman" panose="02020603050405020304" pitchFamily="18" charset="0"/>
              </a:rPr>
              <a:t>à </a:t>
            </a:r>
            <a:r>
              <a:rPr lang="vi-VN" altLang="en-US" sz="2000" u="sng" kern="1200" dirty="0">
                <a:solidFill>
                  <a:srgbClr val="000000"/>
                </a:solidFill>
                <a:latin typeface="Times New Roman" panose="02020603050405020304" pitchFamily="18" charset="0"/>
                <a:ea typeface="+mn-ea"/>
                <a:cs typeface="Times New Roman" panose="02020603050405020304" pitchFamily="18" charset="0"/>
              </a:rPr>
              <a:t>tài sản tinh thần vô cùng to lớn và quý giá </a:t>
            </a:r>
            <a:r>
              <a:rPr lang="vi-VN" altLang="en-US" sz="2000" kern="1200" dirty="0">
                <a:solidFill>
                  <a:srgbClr val="000000"/>
                </a:solidFill>
                <a:latin typeface="Times New Roman" panose="02020603050405020304" pitchFamily="18" charset="0"/>
                <a:ea typeface="+mn-ea"/>
                <a:cs typeface="Times New Roman" panose="02020603050405020304" pitchFamily="18" charset="0"/>
              </a:rPr>
              <a:t>của Đảng và dân tộc ta, mãi mãi soi đường cho sự nghiệp cách mạng của nhân dân ta giành thắng lợi”.</a:t>
            </a:r>
            <a:r>
              <a:rPr lang="en-US" altLang="en-US" sz="2000" kern="1200" dirty="0">
                <a:solidFill>
                  <a:srgbClr val="000000"/>
                </a:solidFill>
                <a:latin typeface="Times New Roman" panose="02020603050405020304" pitchFamily="18" charset="0"/>
                <a:ea typeface="+mn-ea"/>
                <a:cs typeface="Times New Roman" panose="02020603050405020304" pitchFamily="18" charset="0"/>
              </a:rPr>
              <a:t>                                                                    </a:t>
            </a:r>
          </a:p>
        </p:txBody>
      </p:sp>
      <p:sp>
        <p:nvSpPr>
          <p:cNvPr id="16" name="Text Box 16">
            <a:extLst>
              <a:ext uri="{FF2B5EF4-FFF2-40B4-BE49-F238E27FC236}">
                <a16:creationId xmlns:a16="http://schemas.microsoft.com/office/drawing/2014/main" id="{D349DCAE-D59D-92FF-309A-B91AFAEC3CA1}"/>
              </a:ext>
            </a:extLst>
          </p:cNvPr>
          <p:cNvSpPr txBox="1">
            <a:spLocks noChangeArrowheads="1"/>
          </p:cNvSpPr>
          <p:nvPr/>
        </p:nvSpPr>
        <p:spPr bwMode="auto">
          <a:xfrm>
            <a:off x="-9768" y="2209800"/>
            <a:ext cx="1605486" cy="1569660"/>
          </a:xfrm>
          <a:prstGeom prst="rect">
            <a:avLst/>
          </a:prstGeom>
          <a:noFill/>
          <a:ln w="9525">
            <a:solidFill>
              <a:srgbClr val="FF0066"/>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50000"/>
              </a:spcBef>
              <a:spcAft>
                <a:spcPct val="0"/>
              </a:spcAft>
              <a:buClrTx/>
              <a:buSzTx/>
              <a:buFontTx/>
              <a:buNone/>
              <a:tabLst/>
              <a:defRPr/>
            </a:pPr>
            <a:r>
              <a:rPr kumimoji="0" lang="en-US" alt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TƯ TƯỞNG HỒ CHÍ MINH</a:t>
            </a:r>
          </a:p>
        </p:txBody>
      </p:sp>
      <p:sp>
        <p:nvSpPr>
          <p:cNvPr id="17" name="Rectangle 1">
            <a:extLst>
              <a:ext uri="{FF2B5EF4-FFF2-40B4-BE49-F238E27FC236}">
                <a16:creationId xmlns:a16="http://schemas.microsoft.com/office/drawing/2014/main" id="{302877A0-32DF-DFEF-208D-975A8CF169F1}"/>
              </a:ext>
            </a:extLst>
          </p:cNvPr>
          <p:cNvSpPr>
            <a:spLocks noChangeArrowheads="1"/>
          </p:cNvSpPr>
          <p:nvPr/>
        </p:nvSpPr>
        <p:spPr bwMode="auto">
          <a:xfrm>
            <a:off x="2114028" y="4362937"/>
            <a:ext cx="5548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nl-NL" altLang="en-US" sz="1800" b="1" i="1" kern="1200" dirty="0">
                <a:solidFill>
                  <a:srgbClr val="FF0000"/>
                </a:solidFill>
                <a:latin typeface="Times New Roman" panose="02020603050405020304" pitchFamily="18" charset="0"/>
                <a:ea typeface="+mn-ea"/>
                <a:cs typeface="+mn-cs"/>
              </a:rPr>
              <a:t>(Đại hội Đại biểu to</a:t>
            </a:r>
            <a:r>
              <a:rPr lang="nl-NL" altLang="en-US" sz="1800" b="1" i="1" kern="1200" dirty="0">
                <a:solidFill>
                  <a:srgbClr val="FF0000"/>
                </a:solidFill>
                <a:latin typeface="Times New Roman" panose="02020603050405020304" pitchFamily="18" charset="0"/>
                <a:ea typeface="+mn-ea"/>
                <a:cs typeface="Calibri" panose="020F0502020204030204" pitchFamily="34" charset="0"/>
              </a:rPr>
              <a:t>à</a:t>
            </a:r>
            <a:r>
              <a:rPr lang="nl-NL" altLang="en-US" sz="1800" b="1" i="1" kern="1200" dirty="0">
                <a:solidFill>
                  <a:srgbClr val="FF0000"/>
                </a:solidFill>
                <a:latin typeface="Times New Roman" panose="02020603050405020304" pitchFamily="18" charset="0"/>
                <a:ea typeface="+mn-ea"/>
                <a:cs typeface="+mn-cs"/>
              </a:rPr>
              <a:t>n quốc lần thứ XI của Đảng (2011)</a:t>
            </a:r>
            <a:endParaRPr lang="en-US" altLang="en-US" sz="1800" b="1" i="1" kern="1200" dirty="0">
              <a:solidFill>
                <a:srgbClr val="FF0000"/>
              </a:solidFill>
              <a:latin typeface="Times New Roman" panose="02020603050405020304" pitchFamily="18" charset="0"/>
              <a:ea typeface="+mn-ea"/>
              <a:cs typeface="+mn-cs"/>
            </a:endParaRPr>
          </a:p>
        </p:txBody>
      </p:sp>
      <p:sp>
        <p:nvSpPr>
          <p:cNvPr id="18" name="Line 7">
            <a:extLst>
              <a:ext uri="{FF2B5EF4-FFF2-40B4-BE49-F238E27FC236}">
                <a16:creationId xmlns:a16="http://schemas.microsoft.com/office/drawing/2014/main" id="{7FF68BE3-DB0D-53E8-6010-E76BAC10EEB2}"/>
              </a:ext>
            </a:extLst>
          </p:cNvPr>
          <p:cNvSpPr>
            <a:spLocks noChangeShapeType="1"/>
          </p:cNvSpPr>
          <p:nvPr/>
        </p:nvSpPr>
        <p:spPr bwMode="auto">
          <a:xfrm flipV="1">
            <a:off x="2058032" y="2883875"/>
            <a:ext cx="583149" cy="3"/>
          </a:xfrm>
          <a:prstGeom prst="line">
            <a:avLst/>
          </a:prstGeom>
          <a:noFill/>
          <a:ln w="57150">
            <a:solidFill>
              <a:srgbClr val="993366"/>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buClrTx/>
              <a:buFontTx/>
              <a:buNone/>
            </a:pPr>
            <a:endParaRPr lang="en-US" sz="2800" b="1" i="1" kern="1200">
              <a:latin typeface="Times New Roman" panose="02020603050405020304" pitchFamily="18" charset="0"/>
              <a:ea typeface="+mn-ea"/>
              <a:cs typeface="+mn-cs"/>
            </a:endParaRPr>
          </a:p>
        </p:txBody>
      </p:sp>
    </p:spTree>
    <p:extLst>
      <p:ext uri="{BB962C8B-B14F-4D97-AF65-F5344CB8AC3E}">
        <p14:creationId xmlns:p14="http://schemas.microsoft.com/office/powerpoint/2010/main" val="3325732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9FCD916-8DE3-1739-8AFE-782F90A127C0}"/>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85B8F128-BBE7-2E4F-EFC5-61AD0769632F}"/>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C2DA3B0F-9B7F-F05F-7EB2-6D0F25468153}"/>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FDF9BBF1-C496-1805-961D-E17B958D6CC6}"/>
              </a:ext>
            </a:extLst>
          </p:cNvPr>
          <p:cNvSpPr>
            <a:spLocks noGrp="1"/>
          </p:cNvSpPr>
          <p:nvPr>
            <p:ph type="sldNum" idx="4"/>
          </p:nvPr>
        </p:nvSpPr>
        <p:spPr/>
        <p:txBody>
          <a:bodyPr/>
          <a:lstStyle/>
          <a:p>
            <a:r>
              <a:rPr lang="en-US"/>
              <a:t>PAGE </a:t>
            </a:r>
            <a:fld id="{00000000-1234-1234-1234-123412341234}" type="slidenum">
              <a:rPr lang="en" smtClean="0"/>
              <a:pPr/>
              <a:t>4</a:t>
            </a:fld>
            <a:endParaRPr/>
          </a:p>
        </p:txBody>
      </p:sp>
      <p:pic>
        <p:nvPicPr>
          <p:cNvPr id="7" name="Picture 6">
            <a:extLst>
              <a:ext uri="{FF2B5EF4-FFF2-40B4-BE49-F238E27FC236}">
                <a16:creationId xmlns:a16="http://schemas.microsoft.com/office/drawing/2014/main" id="{4BBEB0A4-DDBC-D47A-1018-BD713F3E4174}"/>
              </a:ext>
            </a:extLst>
          </p:cNvPr>
          <p:cNvPicPr>
            <a:picLocks noChangeAspect="1"/>
          </p:cNvPicPr>
          <p:nvPr/>
        </p:nvPicPr>
        <p:blipFill>
          <a:blip r:embed="rId2"/>
          <a:stretch>
            <a:fillRect/>
          </a:stretch>
        </p:blipFill>
        <p:spPr>
          <a:xfrm>
            <a:off x="0" y="1016103"/>
            <a:ext cx="8339015" cy="3443723"/>
          </a:xfrm>
          <a:prstGeom prst="rect">
            <a:avLst/>
          </a:prstGeom>
        </p:spPr>
      </p:pic>
      <p:sp>
        <p:nvSpPr>
          <p:cNvPr id="8" name="Rectangle 14">
            <a:extLst>
              <a:ext uri="{FF2B5EF4-FFF2-40B4-BE49-F238E27FC236}">
                <a16:creationId xmlns:a16="http://schemas.microsoft.com/office/drawing/2014/main" id="{18D10F83-9679-6884-EBB8-64AEB9E67B45}"/>
              </a:ext>
            </a:extLst>
          </p:cNvPr>
          <p:cNvSpPr>
            <a:spLocks noGrp="1" noChangeArrowheads="1"/>
          </p:cNvSpPr>
          <p:nvPr>
            <p:ph type="title"/>
          </p:nvPr>
        </p:nvSpPr>
        <p:spPr bwMode="auto">
          <a:xfrm>
            <a:off x="-203200" y="29245"/>
            <a:ext cx="6549291" cy="104641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0"/>
              </a:spcBef>
              <a:buFontTx/>
              <a:buNone/>
            </a:pPr>
            <a:r>
              <a:rPr lang="vi-VN" altLang="en-US" sz="2800" dirty="0">
                <a:solidFill>
                  <a:schemeClr val="tx1"/>
                </a:solidFill>
              </a:rPr>
              <a:t>1</a:t>
            </a:r>
            <a:r>
              <a:rPr lang="en-US" altLang="en-US" sz="2800" dirty="0">
                <a:solidFill>
                  <a:schemeClr val="tx1"/>
                </a:solidFill>
              </a:rPr>
              <a:t>.</a:t>
            </a:r>
            <a:r>
              <a:rPr lang="vi-VN" altLang="en-US" sz="2800" dirty="0">
                <a:solidFill>
                  <a:schemeClr val="tx1"/>
                </a:solidFill>
              </a:rPr>
              <a:t> Khái niệm, </a:t>
            </a:r>
            <a:r>
              <a:rPr lang="en-US" altLang="en-US" sz="2800" dirty="0" err="1">
                <a:solidFill>
                  <a:schemeClr val="tx1"/>
                </a:solidFill>
              </a:rPr>
              <a:t>nguồn</a:t>
            </a:r>
            <a:r>
              <a:rPr lang="en-US" altLang="en-US" sz="2800" dirty="0">
                <a:solidFill>
                  <a:schemeClr val="tx1"/>
                </a:solidFill>
              </a:rPr>
              <a:t> </a:t>
            </a:r>
            <a:r>
              <a:rPr lang="en-US" altLang="en-US" sz="2800" dirty="0" err="1">
                <a:solidFill>
                  <a:schemeClr val="tx1"/>
                </a:solidFill>
              </a:rPr>
              <a:t>gốc</a:t>
            </a:r>
            <a:r>
              <a:rPr lang="en-US" altLang="en-US" sz="2800" dirty="0">
                <a:solidFill>
                  <a:schemeClr val="tx1"/>
                </a:solidFill>
              </a:rPr>
              <a:t> </a:t>
            </a:r>
            <a:r>
              <a:rPr lang="vi-VN" altLang="en-US" sz="2800" dirty="0">
                <a:solidFill>
                  <a:schemeClr val="tx1"/>
                </a:solidFill>
              </a:rPr>
              <a:t>v</a:t>
            </a:r>
            <a:r>
              <a:rPr lang="vi-VN" altLang="en-US" sz="2800" dirty="0">
                <a:solidFill>
                  <a:schemeClr val="tx1"/>
                </a:solidFill>
                <a:cs typeface="Calibri" panose="020F0502020204030204" pitchFamily="34" charset="0"/>
              </a:rPr>
              <a:t>à</a:t>
            </a:r>
            <a:r>
              <a:rPr lang="vi-VN" altLang="en-US" sz="2800" dirty="0">
                <a:solidFill>
                  <a:schemeClr val="tx1"/>
                </a:solidFill>
              </a:rPr>
              <a:t> quá trình hình th</a:t>
            </a:r>
            <a:r>
              <a:rPr lang="vi-VN" altLang="en-US" sz="2800" dirty="0">
                <a:solidFill>
                  <a:schemeClr val="tx1"/>
                </a:solidFill>
                <a:cs typeface="Calibri" panose="020F0502020204030204" pitchFamily="34" charset="0"/>
              </a:rPr>
              <a:t>à</a:t>
            </a:r>
            <a:r>
              <a:rPr lang="vi-VN" altLang="en-US" sz="2800" dirty="0">
                <a:solidFill>
                  <a:schemeClr val="tx1"/>
                </a:solidFill>
              </a:rPr>
              <a:t>nh tư tưởng Hồ Chí Minh</a:t>
            </a:r>
            <a:endParaRPr lang="vi-VN" altLang="en-US" sz="2800" dirty="0">
              <a:solidFill>
                <a:schemeClr val="tx1"/>
              </a:solidFill>
              <a:cs typeface="Calibri" panose="020F0502020204030204" pitchFamily="34" charset="0"/>
            </a:endParaRPr>
          </a:p>
        </p:txBody>
      </p:sp>
    </p:spTree>
    <p:extLst>
      <p:ext uri="{BB962C8B-B14F-4D97-AF65-F5344CB8AC3E}">
        <p14:creationId xmlns:p14="http://schemas.microsoft.com/office/powerpoint/2010/main" val="4270437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AD17E-0B71-3C8F-87A3-5CC37EA9AA25}"/>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98EF0E75-DAE0-78A8-4FE8-9FDDE8F86513}"/>
              </a:ext>
            </a:extLst>
          </p:cNvPr>
          <p:cNvSpPr>
            <a:spLocks noGrp="1"/>
          </p:cNvSpPr>
          <p:nvPr>
            <p:ph type="body" idx="1"/>
          </p:nvPr>
        </p:nvSpPr>
        <p:spPr/>
        <p:txBody>
          <a:bodyPr/>
          <a:lstStyle/>
          <a:p>
            <a:endParaRPr lang="en-US" dirty="0"/>
          </a:p>
        </p:txBody>
      </p:sp>
      <p:sp>
        <p:nvSpPr>
          <p:cNvPr id="4" name="Text Placeholder 3">
            <a:extLst>
              <a:ext uri="{FF2B5EF4-FFF2-40B4-BE49-F238E27FC236}">
                <a16:creationId xmlns:a16="http://schemas.microsoft.com/office/drawing/2014/main" id="{9CFB5A40-9673-EDBA-310A-E0B9F1EA4C71}"/>
              </a:ext>
            </a:extLst>
          </p:cNvPr>
          <p:cNvSpPr>
            <a:spLocks noGrp="1"/>
          </p:cNvSpPr>
          <p:nvPr>
            <p:ph type="body" idx="2"/>
          </p:nvPr>
        </p:nvSpPr>
        <p:spPr/>
        <p:txBody>
          <a:bodyPr/>
          <a:lstStyle/>
          <a:p>
            <a:endParaRPr lang="en-US" dirty="0"/>
          </a:p>
        </p:txBody>
      </p:sp>
      <p:sp>
        <p:nvSpPr>
          <p:cNvPr id="5" name="Text Placeholder 4">
            <a:extLst>
              <a:ext uri="{FF2B5EF4-FFF2-40B4-BE49-F238E27FC236}">
                <a16:creationId xmlns:a16="http://schemas.microsoft.com/office/drawing/2014/main" id="{D40C1932-4056-D709-0AD4-9F0343D3F4CB}"/>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5A263F3E-DFBF-DAE5-AA08-4B5629BCEDF6}"/>
              </a:ext>
            </a:extLst>
          </p:cNvPr>
          <p:cNvSpPr>
            <a:spLocks noGrp="1"/>
          </p:cNvSpPr>
          <p:nvPr>
            <p:ph type="sldNum" idx="4"/>
          </p:nvPr>
        </p:nvSpPr>
        <p:spPr/>
        <p:txBody>
          <a:bodyPr/>
          <a:lstStyle/>
          <a:p>
            <a:r>
              <a:rPr lang="en-US"/>
              <a:t>PAGE </a:t>
            </a:r>
            <a:fld id="{00000000-1234-1234-1234-123412341234}" type="slidenum">
              <a:rPr lang="en" smtClean="0"/>
              <a:pPr/>
              <a:t>5</a:t>
            </a:fld>
            <a:endParaRPr/>
          </a:p>
        </p:txBody>
      </p:sp>
      <p:sp>
        <p:nvSpPr>
          <p:cNvPr id="7" name="Rectangle 2">
            <a:extLst>
              <a:ext uri="{FF2B5EF4-FFF2-40B4-BE49-F238E27FC236}">
                <a16:creationId xmlns:a16="http://schemas.microsoft.com/office/drawing/2014/main" id="{12AB6BC6-64AE-B927-2375-00547FEEECAB}"/>
              </a:ext>
            </a:extLst>
          </p:cNvPr>
          <p:cNvSpPr txBox="1">
            <a:spLocks noChangeArrowheads="1"/>
          </p:cNvSpPr>
          <p:nvPr/>
        </p:nvSpPr>
        <p:spPr>
          <a:xfrm>
            <a:off x="629596" y="148655"/>
            <a:ext cx="6123481" cy="762000"/>
          </a:xfrm>
          <a:prstGeom prst="rect">
            <a:avLst/>
          </a:prstGeom>
          <a:solidFill>
            <a:srgbClr val="FFFF00"/>
          </a:solidFill>
          <a:ln w="38100">
            <a:solidFill>
              <a:srgbClr val="800000"/>
            </a:solidFill>
            <a:miter lim="800000"/>
            <a:headEnd/>
            <a:tailEnd/>
          </a:ln>
        </p:spPr>
        <p:txBody>
          <a:bodyPr spcFirstLastPara="1" vert="horz" wrap="square" lIns="91425" tIns="91425" rIns="91425" bIns="91425"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400"/>
              <a:buFont typeface="Arial"/>
              <a:buNone/>
              <a:defRPr sz="28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9pPr>
          </a:lstStyle>
          <a:p>
            <a:pPr marL="4763" indent="452438"/>
            <a:br>
              <a:rPr lang="en-US" altLang="en-US" sz="3200" i="1">
                <a:solidFill>
                  <a:srgbClr val="800000"/>
                </a:solidFill>
              </a:rPr>
            </a:br>
            <a:r>
              <a:rPr lang="en-US" altLang="en-US" sz="3200" i="1">
                <a:solidFill>
                  <a:srgbClr val="800000"/>
                </a:solidFill>
              </a:rPr>
              <a:t>     </a:t>
            </a:r>
            <a:r>
              <a:rPr lang="vi-VN" altLang="en-US" sz="3200" i="1">
                <a:solidFill>
                  <a:srgbClr val="800000"/>
                </a:solidFill>
              </a:rPr>
              <a:t>1.2.1. </a:t>
            </a:r>
            <a:r>
              <a:rPr lang="en-US" altLang="en-US" sz="3200" i="1"/>
              <a:t>Nguồn gốc thực tiễn</a:t>
            </a:r>
            <a:br>
              <a:rPr lang="en-US" altLang="en-US" sz="3200" i="1"/>
            </a:br>
            <a:endParaRPr lang="en-US" altLang="en-US" sz="3200" i="1" dirty="0">
              <a:solidFill>
                <a:schemeClr val="tx1"/>
              </a:solidFill>
            </a:endParaRPr>
          </a:p>
        </p:txBody>
      </p:sp>
      <p:sp>
        <p:nvSpPr>
          <p:cNvPr id="8" name="Rectangle 3">
            <a:extLst>
              <a:ext uri="{FF2B5EF4-FFF2-40B4-BE49-F238E27FC236}">
                <a16:creationId xmlns:a16="http://schemas.microsoft.com/office/drawing/2014/main" id="{AE2F65C9-67F2-A1D7-B263-A0AF1B8C38A7}"/>
              </a:ext>
            </a:extLst>
          </p:cNvPr>
          <p:cNvSpPr txBox="1">
            <a:spLocks noChangeArrowheads="1"/>
          </p:cNvSpPr>
          <p:nvPr/>
        </p:nvSpPr>
        <p:spPr>
          <a:xfrm>
            <a:off x="143660" y="2248194"/>
            <a:ext cx="3963645" cy="1205043"/>
          </a:xfrm>
          <a:prstGeom prst="rect">
            <a:avLst/>
          </a:prstGeom>
          <a:solidFill>
            <a:srgbClr val="92D050"/>
          </a:solidFill>
          <a:ln w="38100">
            <a:solidFill>
              <a:srgbClr val="0070C0"/>
            </a:solidFill>
            <a:miter lim="800000"/>
            <a:headEnd/>
            <a:tailEnd/>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60325" indent="0">
              <a:buFontTx/>
              <a:buNone/>
            </a:pPr>
            <a:r>
              <a:rPr lang="en-US" altLang="en-US" sz="2400" i="1" dirty="0">
                <a:solidFill>
                  <a:schemeClr val="tx1"/>
                </a:solidFill>
              </a:rPr>
              <a:t>   - </a:t>
            </a:r>
            <a:r>
              <a:rPr lang="en-US" altLang="en-US" sz="2400" i="1" dirty="0" err="1">
                <a:solidFill>
                  <a:schemeClr val="tx1"/>
                </a:solidFill>
              </a:rPr>
              <a:t>Tình</a:t>
            </a:r>
            <a:r>
              <a:rPr lang="en-US" altLang="en-US" sz="2400" i="1" dirty="0">
                <a:solidFill>
                  <a:schemeClr val="tx1"/>
                </a:solidFill>
              </a:rPr>
              <a:t> </a:t>
            </a:r>
            <a:r>
              <a:rPr lang="en-US" altLang="en-US" sz="2400" i="1" dirty="0" err="1">
                <a:solidFill>
                  <a:schemeClr val="tx1"/>
                </a:solidFill>
              </a:rPr>
              <a:t>hình</a:t>
            </a:r>
            <a:r>
              <a:rPr lang="en-US" altLang="en-US" sz="2400" i="1" dirty="0">
                <a:solidFill>
                  <a:schemeClr val="tx1"/>
                </a:solidFill>
              </a:rPr>
              <a:t> </a:t>
            </a:r>
            <a:r>
              <a:rPr lang="en-US" altLang="en-US" sz="2400" i="1" dirty="0" err="1">
                <a:solidFill>
                  <a:schemeClr val="tx1"/>
                </a:solidFill>
              </a:rPr>
              <a:t>Việt</a:t>
            </a:r>
            <a:r>
              <a:rPr lang="en-US" altLang="en-US" sz="2400" i="1" dirty="0">
                <a:solidFill>
                  <a:schemeClr val="tx1"/>
                </a:solidFill>
              </a:rPr>
              <a:t> Nam </a:t>
            </a:r>
            <a:r>
              <a:rPr lang="en-US" altLang="en-US" sz="2400" i="1" dirty="0" err="1">
                <a:solidFill>
                  <a:schemeClr val="tx1"/>
                </a:solidFill>
              </a:rPr>
              <a:t>cuối</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XIX, </a:t>
            </a:r>
            <a:r>
              <a:rPr lang="en-US" altLang="en-US" sz="2400" i="1" dirty="0" err="1">
                <a:solidFill>
                  <a:schemeClr val="tx1"/>
                </a:solidFill>
              </a:rPr>
              <a:t>đầu</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XX</a:t>
            </a:r>
          </a:p>
          <a:p>
            <a:pPr marL="60325" indent="0">
              <a:buFontTx/>
              <a:buNone/>
            </a:pPr>
            <a:r>
              <a:rPr lang="en-US" altLang="en-US" sz="2400" i="1" dirty="0">
                <a:solidFill>
                  <a:schemeClr val="tx1"/>
                </a:solidFill>
              </a:rPr>
              <a:t>   </a:t>
            </a:r>
          </a:p>
          <a:p>
            <a:pPr marL="60325" indent="0">
              <a:buFontTx/>
              <a:buNone/>
            </a:pPr>
            <a:r>
              <a:rPr lang="en-US" altLang="en-US" sz="2400" i="1" dirty="0">
                <a:solidFill>
                  <a:schemeClr val="tx1"/>
                </a:solidFill>
              </a:rPr>
              <a:t>   </a:t>
            </a:r>
            <a:endParaRPr lang="en-US" altLang="en-US" sz="2400" i="1" dirty="0">
              <a:solidFill>
                <a:schemeClr val="tx1"/>
              </a:solidFill>
              <a:cs typeface="Times New Roman" panose="02020603050405020304" pitchFamily="18" charset="0"/>
            </a:endParaRPr>
          </a:p>
        </p:txBody>
      </p:sp>
      <p:sp>
        <p:nvSpPr>
          <p:cNvPr id="9" name="Rectangle 3">
            <a:extLst>
              <a:ext uri="{FF2B5EF4-FFF2-40B4-BE49-F238E27FC236}">
                <a16:creationId xmlns:a16="http://schemas.microsoft.com/office/drawing/2014/main" id="{558CC668-1919-1537-C497-66AC0939160E}"/>
              </a:ext>
            </a:extLst>
          </p:cNvPr>
          <p:cNvSpPr txBox="1">
            <a:spLocks noChangeArrowheads="1"/>
          </p:cNvSpPr>
          <p:nvPr/>
        </p:nvSpPr>
        <p:spPr bwMode="auto">
          <a:xfrm>
            <a:off x="4443342" y="2274056"/>
            <a:ext cx="3890243" cy="1158695"/>
          </a:xfrm>
          <a:prstGeom prst="rect">
            <a:avLst/>
          </a:prstGeom>
          <a:solidFill>
            <a:srgbClr val="92D050"/>
          </a:solidFill>
          <a:ln w="38100">
            <a:solidFill>
              <a:srgbClr val="0070C0"/>
            </a:solidFill>
            <a:miter lim="800000"/>
            <a:headEnd/>
            <a:tailEnd/>
          </a:ln>
        </p:spPr>
        <p:txBody>
          <a:bodyPr/>
          <a:lstStyle>
            <a:lvl1pPr marL="60325"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eaLnBrk="1" hangingPunct="1">
              <a:buFontTx/>
              <a:buNone/>
            </a:pPr>
            <a:r>
              <a:rPr lang="en-US" altLang="en-US" i="1" dirty="0">
                <a:solidFill>
                  <a:schemeClr val="tx1"/>
                </a:solidFill>
              </a:rPr>
              <a:t>    -</a:t>
            </a:r>
            <a:r>
              <a:rPr lang="en-US" altLang="en-US" i="1" dirty="0" err="1">
                <a:solidFill>
                  <a:schemeClr val="tx1"/>
                </a:solidFill>
              </a:rPr>
              <a:t>Tình</a:t>
            </a:r>
            <a:r>
              <a:rPr lang="en-US" altLang="en-US" i="1" dirty="0">
                <a:solidFill>
                  <a:schemeClr val="tx1"/>
                </a:solidFill>
              </a:rPr>
              <a:t> </a:t>
            </a:r>
            <a:r>
              <a:rPr lang="en-US" altLang="en-US" i="1" dirty="0" err="1">
                <a:solidFill>
                  <a:schemeClr val="tx1"/>
                </a:solidFill>
              </a:rPr>
              <a:t>hình</a:t>
            </a:r>
            <a:r>
              <a:rPr lang="en-US" altLang="en-US" i="1" dirty="0">
                <a:solidFill>
                  <a:schemeClr val="tx1"/>
                </a:solidFill>
              </a:rPr>
              <a:t> </a:t>
            </a:r>
            <a:r>
              <a:rPr lang="en-US" altLang="en-US" i="1" dirty="0" err="1">
                <a:solidFill>
                  <a:schemeClr val="tx1"/>
                </a:solidFill>
              </a:rPr>
              <a:t>thế</a:t>
            </a:r>
            <a:r>
              <a:rPr lang="en-US" altLang="en-US" i="1" dirty="0">
                <a:solidFill>
                  <a:schemeClr val="tx1"/>
                </a:solidFill>
              </a:rPr>
              <a:t> </a:t>
            </a:r>
            <a:r>
              <a:rPr lang="en-US" altLang="en-US" i="1" dirty="0" err="1">
                <a:solidFill>
                  <a:schemeClr val="tx1"/>
                </a:solidFill>
              </a:rPr>
              <a:t>giới</a:t>
            </a:r>
            <a:r>
              <a:rPr lang="vi-VN" altLang="en-US" i="1" dirty="0">
                <a:solidFill>
                  <a:schemeClr val="tx1"/>
                </a:solidFill>
              </a:rPr>
              <a:t> </a:t>
            </a:r>
            <a:r>
              <a:rPr lang="en-US" altLang="en-US" i="1" dirty="0" err="1">
                <a:solidFill>
                  <a:schemeClr val="tx1"/>
                </a:solidFill>
              </a:rPr>
              <a:t>cuối</a:t>
            </a:r>
            <a:r>
              <a:rPr lang="en-US" altLang="en-US" i="1" dirty="0">
                <a:solidFill>
                  <a:schemeClr val="tx1"/>
                </a:solidFill>
              </a:rPr>
              <a:t> </a:t>
            </a:r>
            <a:r>
              <a:rPr lang="en-US" altLang="en-US" i="1" dirty="0" err="1">
                <a:solidFill>
                  <a:schemeClr val="tx1"/>
                </a:solidFill>
              </a:rPr>
              <a:t>thế</a:t>
            </a:r>
            <a:r>
              <a:rPr lang="en-US" altLang="en-US" i="1" dirty="0">
                <a:solidFill>
                  <a:schemeClr val="tx1"/>
                </a:solidFill>
              </a:rPr>
              <a:t> </a:t>
            </a:r>
            <a:r>
              <a:rPr lang="en-US" altLang="en-US" i="1" dirty="0" err="1">
                <a:solidFill>
                  <a:schemeClr val="tx1"/>
                </a:solidFill>
              </a:rPr>
              <a:t>kỷ</a:t>
            </a:r>
            <a:r>
              <a:rPr lang="en-US" altLang="en-US" i="1" dirty="0">
                <a:solidFill>
                  <a:schemeClr val="tx1"/>
                </a:solidFill>
              </a:rPr>
              <a:t> XIX, </a:t>
            </a:r>
            <a:r>
              <a:rPr lang="en-US" altLang="en-US" i="1" dirty="0" err="1">
                <a:solidFill>
                  <a:schemeClr val="tx1"/>
                </a:solidFill>
              </a:rPr>
              <a:t>đầu</a:t>
            </a:r>
            <a:r>
              <a:rPr lang="en-US" altLang="en-US" i="1" dirty="0">
                <a:solidFill>
                  <a:schemeClr val="tx1"/>
                </a:solidFill>
              </a:rPr>
              <a:t> </a:t>
            </a:r>
            <a:r>
              <a:rPr lang="en-US" altLang="en-US" i="1" dirty="0" err="1">
                <a:solidFill>
                  <a:schemeClr val="tx1"/>
                </a:solidFill>
              </a:rPr>
              <a:t>thế</a:t>
            </a:r>
            <a:r>
              <a:rPr lang="en-US" altLang="en-US" i="1" dirty="0">
                <a:solidFill>
                  <a:schemeClr val="tx1"/>
                </a:solidFill>
              </a:rPr>
              <a:t> </a:t>
            </a:r>
            <a:r>
              <a:rPr lang="en-US" altLang="en-US" i="1" dirty="0" err="1">
                <a:solidFill>
                  <a:schemeClr val="tx1"/>
                </a:solidFill>
              </a:rPr>
              <a:t>kỷ</a:t>
            </a:r>
            <a:r>
              <a:rPr lang="en-US" altLang="en-US" i="1" dirty="0">
                <a:solidFill>
                  <a:schemeClr val="tx1"/>
                </a:solidFill>
              </a:rPr>
              <a:t> XX </a:t>
            </a:r>
            <a:endParaRPr lang="en-US" altLang="en-US" i="1" dirty="0">
              <a:solidFill>
                <a:schemeClr val="tx1"/>
              </a:solidFill>
              <a:cs typeface="Times New Roman" panose="02020603050405020304" pitchFamily="18" charset="0"/>
            </a:endParaRPr>
          </a:p>
        </p:txBody>
      </p:sp>
      <p:cxnSp>
        <p:nvCxnSpPr>
          <p:cNvPr id="10" name="Straight Arrow Connector 5">
            <a:extLst>
              <a:ext uri="{FF2B5EF4-FFF2-40B4-BE49-F238E27FC236}">
                <a16:creationId xmlns:a16="http://schemas.microsoft.com/office/drawing/2014/main" id="{C8D146BB-3580-E23F-3E91-98F604381BC2}"/>
              </a:ext>
            </a:extLst>
          </p:cNvPr>
          <p:cNvCxnSpPr>
            <a:cxnSpLocks noChangeShapeType="1"/>
          </p:cNvCxnSpPr>
          <p:nvPr/>
        </p:nvCxnSpPr>
        <p:spPr bwMode="auto">
          <a:xfrm flipH="1">
            <a:off x="2531174" y="903081"/>
            <a:ext cx="1137677" cy="1299433"/>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7">
            <a:extLst>
              <a:ext uri="{FF2B5EF4-FFF2-40B4-BE49-F238E27FC236}">
                <a16:creationId xmlns:a16="http://schemas.microsoft.com/office/drawing/2014/main" id="{E720C2DE-8818-451B-31AD-FD874E1F21EF}"/>
              </a:ext>
            </a:extLst>
          </p:cNvPr>
          <p:cNvCxnSpPr>
            <a:cxnSpLocks noChangeShapeType="1"/>
          </p:cNvCxnSpPr>
          <p:nvPr/>
        </p:nvCxnSpPr>
        <p:spPr bwMode="auto">
          <a:xfrm>
            <a:off x="3691336" y="925809"/>
            <a:ext cx="1577190" cy="1276705"/>
          </a:xfrm>
          <a:prstGeom prst="straightConnector1">
            <a:avLst/>
          </a:prstGeom>
          <a:noFill/>
          <a:ln w="38100">
            <a:solidFill>
              <a:schemeClr val="tx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653270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159B5EA-90CA-87AF-21A2-1427E3FA6BAC}"/>
              </a:ext>
            </a:extLst>
          </p:cNvPr>
          <p:cNvSpPr>
            <a:spLocks noGrp="1"/>
          </p:cNvSpPr>
          <p:nvPr>
            <p:ph type="body" idx="1"/>
          </p:nvPr>
        </p:nvSpPr>
        <p:spPr/>
        <p:txBody>
          <a:bodyPr/>
          <a:lstStyle/>
          <a:p>
            <a:endParaRPr lang="en-US" dirty="0"/>
          </a:p>
        </p:txBody>
      </p:sp>
      <p:sp>
        <p:nvSpPr>
          <p:cNvPr id="4" name="Text Placeholder 3">
            <a:extLst>
              <a:ext uri="{FF2B5EF4-FFF2-40B4-BE49-F238E27FC236}">
                <a16:creationId xmlns:a16="http://schemas.microsoft.com/office/drawing/2014/main" id="{E93D9C7D-A453-3F50-06C5-6EC04D8D248A}"/>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8C3857C9-7174-D8F5-0D98-A1C2314196BE}"/>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FED0758C-B9EB-3E02-3E3E-898EAA24F276}"/>
              </a:ext>
            </a:extLst>
          </p:cNvPr>
          <p:cNvSpPr>
            <a:spLocks noGrp="1"/>
          </p:cNvSpPr>
          <p:nvPr>
            <p:ph type="sldNum" idx="4"/>
          </p:nvPr>
        </p:nvSpPr>
        <p:spPr/>
        <p:txBody>
          <a:bodyPr/>
          <a:lstStyle/>
          <a:p>
            <a:r>
              <a:rPr lang="en-US"/>
              <a:t>PAGE </a:t>
            </a:r>
            <a:fld id="{00000000-1234-1234-1234-123412341234}" type="slidenum">
              <a:rPr lang="en" smtClean="0"/>
              <a:pPr/>
              <a:t>6</a:t>
            </a:fld>
            <a:endParaRPr/>
          </a:p>
        </p:txBody>
      </p:sp>
      <p:pic>
        <p:nvPicPr>
          <p:cNvPr id="7" name="xam luoc.mpg">
            <a:hlinkClick r:id="rId3" action="ppaction://hlinkfile"/>
            <a:extLst>
              <a:ext uri="{FF2B5EF4-FFF2-40B4-BE49-F238E27FC236}">
                <a16:creationId xmlns:a16="http://schemas.microsoft.com/office/drawing/2014/main" id="{33B90531-AB23-6494-2A67-9D851B93E4B4}"/>
              </a:ext>
            </a:extLst>
          </p:cNvPr>
          <p:cNvPicPr>
            <a:picLocks noGrp="1" noRot="1" noChangeAspect="1" noChangeArrowheads="1"/>
          </p:cNvPicPr>
          <p:nvPr>
            <p:ph type="media" sz="half" idx="2"/>
            <a:videoFile r:link="rId1"/>
          </p:nvPr>
        </p:nvPicPr>
        <p:blipFill>
          <a:blip r:embed="rId4">
            <a:extLst>
              <a:ext uri="{28A0092B-C50C-407E-A947-70E740481C1C}">
                <a14:useLocalDpi xmlns:a14="http://schemas.microsoft.com/office/drawing/2010/main" val="0"/>
              </a:ext>
            </a:extLst>
          </a:blip>
          <a:srcRect/>
          <a:stretch>
            <a:fillRect/>
          </a:stretch>
        </p:blipFill>
        <p:spPr>
          <a:xfrm>
            <a:off x="1367186" y="1031848"/>
            <a:ext cx="5685962" cy="3649973"/>
          </a:xfrm>
        </p:spPr>
      </p:pic>
      <p:sp>
        <p:nvSpPr>
          <p:cNvPr id="8" name="Title 23">
            <a:extLst>
              <a:ext uri="{FF2B5EF4-FFF2-40B4-BE49-F238E27FC236}">
                <a16:creationId xmlns:a16="http://schemas.microsoft.com/office/drawing/2014/main" id="{DEE7AEE6-90F5-0537-FC95-5C57A08136DB}"/>
              </a:ext>
            </a:extLst>
          </p:cNvPr>
          <p:cNvSpPr>
            <a:spLocks noGrp="1" noChangeArrowheads="1"/>
          </p:cNvSpPr>
          <p:nvPr>
            <p:ph type="title"/>
          </p:nvPr>
        </p:nvSpPr>
        <p:spPr>
          <a:xfrm>
            <a:off x="320675" y="149225"/>
            <a:ext cx="5791200" cy="806450"/>
          </a:xfrm>
        </p:spPr>
        <p:txBody>
          <a:bodyPr/>
          <a:lstStyle/>
          <a:p>
            <a:pPr algn="ctr"/>
            <a:r>
              <a:rPr lang="vi-VN" altLang="en-US" sz="2400" i="1" dirty="0">
                <a:solidFill>
                  <a:schemeClr val="tx1"/>
                </a:solidFill>
              </a:rPr>
              <a:t>-</a:t>
            </a:r>
            <a:r>
              <a:rPr lang="en-US" altLang="en-US" sz="2400" i="1" dirty="0" err="1">
                <a:solidFill>
                  <a:schemeClr val="tx1"/>
                </a:solidFill>
              </a:rPr>
              <a:t>Tình</a:t>
            </a:r>
            <a:r>
              <a:rPr lang="en-US" altLang="en-US" sz="2400" i="1" dirty="0">
                <a:solidFill>
                  <a:schemeClr val="tx1"/>
                </a:solidFill>
              </a:rPr>
              <a:t> </a:t>
            </a:r>
            <a:r>
              <a:rPr lang="en-US" altLang="en-US" sz="2400" i="1" dirty="0" err="1">
                <a:solidFill>
                  <a:schemeClr val="tx1"/>
                </a:solidFill>
              </a:rPr>
              <a:t>hình</a:t>
            </a:r>
            <a:r>
              <a:rPr lang="en-US" altLang="en-US" sz="2400" i="1" dirty="0">
                <a:solidFill>
                  <a:schemeClr val="tx1"/>
                </a:solidFill>
              </a:rPr>
              <a:t> </a:t>
            </a:r>
            <a:r>
              <a:rPr lang="en-US" altLang="en-US" sz="2400" i="1" dirty="0" err="1">
                <a:solidFill>
                  <a:schemeClr val="tx1"/>
                </a:solidFill>
              </a:rPr>
              <a:t>Việt</a:t>
            </a:r>
            <a:r>
              <a:rPr lang="en-US" altLang="en-US" sz="2400" i="1" dirty="0">
                <a:solidFill>
                  <a:schemeClr val="tx1"/>
                </a:solidFill>
              </a:rPr>
              <a:t> Nam </a:t>
            </a:r>
            <a:r>
              <a:rPr lang="en-US" altLang="en-US" sz="2400" i="1" dirty="0" err="1">
                <a:solidFill>
                  <a:schemeClr val="tx1"/>
                </a:solidFill>
              </a:rPr>
              <a:t>cuối</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XIX </a:t>
            </a:r>
            <a:r>
              <a:rPr lang="en-US" altLang="en-US" sz="2400" i="1" dirty="0" err="1">
                <a:solidFill>
                  <a:schemeClr val="tx1"/>
                </a:solidFill>
              </a:rPr>
              <a:t>đầu</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XX</a:t>
            </a:r>
            <a:endParaRPr lang="en-US" altLang="en-US" sz="2400" dirty="0"/>
          </a:p>
        </p:txBody>
      </p:sp>
    </p:spTree>
    <p:extLst>
      <p:ext uri="{BB962C8B-B14F-4D97-AF65-F5344CB8AC3E}">
        <p14:creationId xmlns:p14="http://schemas.microsoft.com/office/powerpoint/2010/main" val="61308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7"/>
                                        </p:tgtEl>
                                      </p:cBhvr>
                                    </p:animEffect>
                                    <p:set>
                                      <p:cBhvr>
                                        <p:cTn id="13" dur="1" fill="hold">
                                          <p:stCondLst>
                                            <p:cond delay="1999"/>
                                          </p:stCondLst>
                                        </p:cTn>
                                        <p:tgtEl>
                                          <p:spTgt spid="7"/>
                                        </p:tgtEl>
                                        <p:attrNameLst>
                                          <p:attrName>style.visibility</p:attrName>
                                        </p:attrNameLst>
                                      </p:cBhvr>
                                      <p:to>
                                        <p:strVal val="hidden"/>
                                      </p:to>
                                    </p:set>
                                    <p:cmd type="call" cmd="stop">
                                      <p:cBhvr>
                                        <p:cTn id="14" dur="1">
                                          <p:stCondLst>
                                            <p:cond delay="1999"/>
                                          </p:stCondLst>
                                        </p:cTn>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8EF0E75-DAE0-78A8-4FE8-9FDDE8F86513}"/>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9CFB5A40-9673-EDBA-310A-E0B9F1EA4C71}"/>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D40C1932-4056-D709-0AD4-9F0343D3F4CB}"/>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5A263F3E-DFBF-DAE5-AA08-4B5629BCEDF6}"/>
              </a:ext>
            </a:extLst>
          </p:cNvPr>
          <p:cNvSpPr>
            <a:spLocks noGrp="1"/>
          </p:cNvSpPr>
          <p:nvPr>
            <p:ph type="sldNum" idx="4"/>
          </p:nvPr>
        </p:nvSpPr>
        <p:spPr/>
        <p:txBody>
          <a:bodyPr/>
          <a:lstStyle/>
          <a:p>
            <a:r>
              <a:rPr lang="en-US"/>
              <a:t>PAGE </a:t>
            </a:r>
            <a:fld id="{00000000-1234-1234-1234-123412341234}" type="slidenum">
              <a:rPr lang="en" smtClean="0"/>
              <a:pPr/>
              <a:t>7</a:t>
            </a:fld>
            <a:endParaRPr/>
          </a:p>
        </p:txBody>
      </p:sp>
      <p:pic>
        <p:nvPicPr>
          <p:cNvPr id="7" name="Picture 5" descr="http://baotanglichsu.vn/DataFiles/Uploaded/image/Tau-chien-Phap-danh-cang-Da.gif">
            <a:hlinkClick r:id="rId2" action="ppaction://hlinkfile"/>
            <a:extLst>
              <a:ext uri="{FF2B5EF4-FFF2-40B4-BE49-F238E27FC236}">
                <a16:creationId xmlns:a16="http://schemas.microsoft.com/office/drawing/2014/main" id="{F43B3935-2CED-F8EA-4A5D-9CEF9ACE9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9151" y="1030033"/>
            <a:ext cx="5421339" cy="3011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B33C8542-DC0C-45C6-076B-F05E3E707E0A}"/>
              </a:ext>
            </a:extLst>
          </p:cNvPr>
          <p:cNvSpPr>
            <a:spLocks noChangeArrowheads="1"/>
          </p:cNvSpPr>
          <p:nvPr/>
        </p:nvSpPr>
        <p:spPr bwMode="auto">
          <a:xfrm>
            <a:off x="1154243" y="4007377"/>
            <a:ext cx="582234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r>
              <a:rPr lang="en-US" altLang="en-US" sz="2400" dirty="0" err="1"/>
              <a:t>Tàu</a:t>
            </a:r>
            <a:r>
              <a:rPr lang="en-US" altLang="en-US" sz="2400" dirty="0"/>
              <a:t> </a:t>
            </a:r>
            <a:r>
              <a:rPr lang="en-US" altLang="en-US" sz="2400" dirty="0" err="1"/>
              <a:t>chiến</a:t>
            </a:r>
            <a:r>
              <a:rPr lang="en-US" altLang="en-US" sz="2400" dirty="0"/>
              <a:t> </a:t>
            </a:r>
            <a:r>
              <a:rPr lang="en-US" altLang="en-US" sz="2400" dirty="0" err="1"/>
              <a:t>Pháp</a:t>
            </a:r>
            <a:r>
              <a:rPr lang="en-US" altLang="en-US" sz="2400" dirty="0"/>
              <a:t> </a:t>
            </a:r>
            <a:r>
              <a:rPr lang="en-US" altLang="en-US" sz="2400" dirty="0" err="1"/>
              <a:t>đánh</a:t>
            </a:r>
            <a:r>
              <a:rPr lang="en-US" altLang="en-US" sz="2400" dirty="0"/>
              <a:t> </a:t>
            </a:r>
            <a:r>
              <a:rPr lang="en-US" altLang="en-US" sz="2400" dirty="0" err="1"/>
              <a:t>cảng</a:t>
            </a:r>
            <a:r>
              <a:rPr lang="en-US" altLang="en-US" sz="2400" dirty="0"/>
              <a:t> </a:t>
            </a:r>
            <a:r>
              <a:rPr lang="en-US" altLang="en-US" sz="2400" dirty="0" err="1"/>
              <a:t>Đà</a:t>
            </a:r>
            <a:r>
              <a:rPr lang="en-US" altLang="en-US" sz="2400" dirty="0"/>
              <a:t> </a:t>
            </a:r>
            <a:r>
              <a:rPr lang="en-US" altLang="en-US" sz="2400" dirty="0" err="1"/>
              <a:t>Nẵng</a:t>
            </a:r>
            <a:r>
              <a:rPr lang="en-US" altLang="en-US" sz="2400" dirty="0"/>
              <a:t> 1/9/1858</a:t>
            </a:r>
          </a:p>
        </p:txBody>
      </p:sp>
      <p:sp>
        <p:nvSpPr>
          <p:cNvPr id="9" name="Title 23">
            <a:extLst>
              <a:ext uri="{FF2B5EF4-FFF2-40B4-BE49-F238E27FC236}">
                <a16:creationId xmlns:a16="http://schemas.microsoft.com/office/drawing/2014/main" id="{6A422DD0-C275-56AF-AE16-EA04CA7A53DB}"/>
              </a:ext>
            </a:extLst>
          </p:cNvPr>
          <p:cNvSpPr>
            <a:spLocks noGrp="1" noChangeArrowheads="1"/>
          </p:cNvSpPr>
          <p:nvPr>
            <p:ph type="title"/>
          </p:nvPr>
        </p:nvSpPr>
        <p:spPr>
          <a:xfrm>
            <a:off x="320675" y="149225"/>
            <a:ext cx="5791200" cy="806450"/>
          </a:xfrm>
        </p:spPr>
        <p:txBody>
          <a:bodyPr/>
          <a:lstStyle/>
          <a:p>
            <a:pPr algn="ctr"/>
            <a:r>
              <a:rPr lang="vi-VN" altLang="en-US" sz="2400" i="1" dirty="0">
                <a:solidFill>
                  <a:schemeClr val="tx1"/>
                </a:solidFill>
              </a:rPr>
              <a:t>-</a:t>
            </a:r>
            <a:r>
              <a:rPr lang="en-US" altLang="en-US" sz="2400" i="1" dirty="0" err="1">
                <a:solidFill>
                  <a:schemeClr val="tx1"/>
                </a:solidFill>
              </a:rPr>
              <a:t>Tình</a:t>
            </a:r>
            <a:r>
              <a:rPr lang="en-US" altLang="en-US" sz="2400" i="1" dirty="0">
                <a:solidFill>
                  <a:schemeClr val="tx1"/>
                </a:solidFill>
              </a:rPr>
              <a:t> </a:t>
            </a:r>
            <a:r>
              <a:rPr lang="en-US" altLang="en-US" sz="2400" i="1" dirty="0" err="1">
                <a:solidFill>
                  <a:schemeClr val="tx1"/>
                </a:solidFill>
              </a:rPr>
              <a:t>hình</a:t>
            </a:r>
            <a:r>
              <a:rPr lang="en-US" altLang="en-US" sz="2400" i="1" dirty="0">
                <a:solidFill>
                  <a:schemeClr val="tx1"/>
                </a:solidFill>
              </a:rPr>
              <a:t> </a:t>
            </a:r>
            <a:r>
              <a:rPr lang="en-US" altLang="en-US" sz="2400" i="1" dirty="0" err="1">
                <a:solidFill>
                  <a:schemeClr val="tx1"/>
                </a:solidFill>
              </a:rPr>
              <a:t>Việt</a:t>
            </a:r>
            <a:r>
              <a:rPr lang="en-US" altLang="en-US" sz="2400" i="1" dirty="0">
                <a:solidFill>
                  <a:schemeClr val="tx1"/>
                </a:solidFill>
              </a:rPr>
              <a:t> Nam </a:t>
            </a:r>
            <a:r>
              <a:rPr lang="en-US" altLang="en-US" sz="2400" i="1" dirty="0" err="1">
                <a:solidFill>
                  <a:schemeClr val="tx1"/>
                </a:solidFill>
              </a:rPr>
              <a:t>cuối</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XIX </a:t>
            </a:r>
            <a:r>
              <a:rPr lang="en-US" altLang="en-US" sz="2400" i="1" dirty="0" err="1">
                <a:solidFill>
                  <a:schemeClr val="tx1"/>
                </a:solidFill>
              </a:rPr>
              <a:t>đầu</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XX</a:t>
            </a:r>
            <a:endParaRPr lang="en-US" altLang="en-US" sz="2400" dirty="0"/>
          </a:p>
        </p:txBody>
      </p:sp>
    </p:spTree>
    <p:extLst>
      <p:ext uri="{BB962C8B-B14F-4D97-AF65-F5344CB8AC3E}">
        <p14:creationId xmlns:p14="http://schemas.microsoft.com/office/powerpoint/2010/main" val="121578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085BC-C99F-D8A0-3293-F8026AFE2F80}"/>
              </a:ext>
            </a:extLst>
          </p:cNvPr>
          <p:cNvSpPr>
            <a:spLocks noGrp="1"/>
          </p:cNvSpPr>
          <p:nvPr>
            <p:ph type="title"/>
          </p:nvPr>
        </p:nvSpPr>
        <p:spPr/>
        <p:txBody>
          <a:bodyPr/>
          <a:lstStyle/>
          <a:p>
            <a:endParaRPr lang="en-US"/>
          </a:p>
        </p:txBody>
      </p:sp>
      <p:sp>
        <p:nvSpPr>
          <p:cNvPr id="4" name="Text Placeholder 3">
            <a:extLst>
              <a:ext uri="{FF2B5EF4-FFF2-40B4-BE49-F238E27FC236}">
                <a16:creationId xmlns:a16="http://schemas.microsoft.com/office/drawing/2014/main" id="{CF98C503-A16B-8DD2-921F-874A6846D03C}"/>
              </a:ext>
            </a:extLst>
          </p:cNvPr>
          <p:cNvSpPr>
            <a:spLocks noGrp="1"/>
          </p:cNvSpPr>
          <p:nvPr>
            <p:ph type="body" idx="2"/>
          </p:nvPr>
        </p:nvSpPr>
        <p:spPr/>
        <p:txBody>
          <a:bodyPr/>
          <a:lstStyle/>
          <a:p>
            <a:endParaRPr lang="en-US"/>
          </a:p>
        </p:txBody>
      </p:sp>
      <p:sp>
        <p:nvSpPr>
          <p:cNvPr id="6" name="Slide Number Placeholder 5">
            <a:extLst>
              <a:ext uri="{FF2B5EF4-FFF2-40B4-BE49-F238E27FC236}">
                <a16:creationId xmlns:a16="http://schemas.microsoft.com/office/drawing/2014/main" id="{5DF9207B-ED90-5359-8B63-CECE986E43C3}"/>
              </a:ext>
            </a:extLst>
          </p:cNvPr>
          <p:cNvSpPr>
            <a:spLocks noGrp="1"/>
          </p:cNvSpPr>
          <p:nvPr>
            <p:ph type="sldNum" idx="4"/>
          </p:nvPr>
        </p:nvSpPr>
        <p:spPr/>
        <p:txBody>
          <a:bodyPr/>
          <a:lstStyle/>
          <a:p>
            <a:r>
              <a:rPr lang="en-US"/>
              <a:t>PAGE </a:t>
            </a:r>
            <a:fld id="{00000000-1234-1234-1234-123412341234}" type="slidenum">
              <a:rPr lang="en" smtClean="0"/>
              <a:pPr/>
              <a:t>8</a:t>
            </a:fld>
            <a:endParaRPr/>
          </a:p>
        </p:txBody>
      </p:sp>
      <p:sp>
        <p:nvSpPr>
          <p:cNvPr id="7" name="Title 1">
            <a:extLst>
              <a:ext uri="{FF2B5EF4-FFF2-40B4-BE49-F238E27FC236}">
                <a16:creationId xmlns:a16="http://schemas.microsoft.com/office/drawing/2014/main" id="{B48A2495-09E1-D714-529B-14BC1132A066}"/>
              </a:ext>
            </a:extLst>
          </p:cNvPr>
          <p:cNvSpPr txBox="1">
            <a:spLocks noChangeArrowheads="1"/>
          </p:cNvSpPr>
          <p:nvPr/>
        </p:nvSpPr>
        <p:spPr>
          <a:xfrm>
            <a:off x="-190020" y="1100459"/>
            <a:ext cx="8186123" cy="335620"/>
          </a:xfrm>
          <a:prstGeom prst="rect">
            <a:avLst/>
          </a:prstGeom>
        </p:spPr>
        <p:txBody>
          <a:bodyPr spcFirstLastPara="1" vert="horz" wrap="square" lIns="91425" tIns="91425" rIns="91425" bIns="91425"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400"/>
              <a:buFont typeface="Arial"/>
              <a:buNone/>
              <a:defRPr sz="28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9pPr>
          </a:lstStyle>
          <a:p>
            <a:pPr algn="ctr"/>
            <a:r>
              <a:rPr lang="en-US" altLang="en-US" dirty="0" err="1"/>
              <a:t>Hiệp</a:t>
            </a:r>
            <a:r>
              <a:rPr lang="en-US" altLang="en-US" dirty="0"/>
              <a:t> </a:t>
            </a:r>
            <a:r>
              <a:rPr lang="en-US" altLang="en-US" dirty="0" err="1"/>
              <a:t>ước</a:t>
            </a:r>
            <a:r>
              <a:rPr lang="en-US" altLang="en-US" dirty="0"/>
              <a:t> pa </a:t>
            </a:r>
            <a:r>
              <a:rPr lang="en-US" altLang="en-US" dirty="0" err="1"/>
              <a:t>tơ</a:t>
            </a:r>
            <a:r>
              <a:rPr lang="en-US" altLang="en-US" dirty="0"/>
              <a:t> </a:t>
            </a:r>
            <a:r>
              <a:rPr lang="en-US" altLang="en-US" dirty="0" err="1"/>
              <a:t>nốt</a:t>
            </a:r>
            <a:r>
              <a:rPr lang="en-US" altLang="en-US" dirty="0"/>
              <a:t> 1884</a:t>
            </a:r>
          </a:p>
        </p:txBody>
      </p:sp>
      <p:pic>
        <p:nvPicPr>
          <p:cNvPr id="8" name="Picture 3">
            <a:extLst>
              <a:ext uri="{FF2B5EF4-FFF2-40B4-BE49-F238E27FC236}">
                <a16:creationId xmlns:a16="http://schemas.microsoft.com/office/drawing/2014/main" id="{AF642AFC-C46D-CAFC-CEE9-1361B3901A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117" y="1623583"/>
            <a:ext cx="4763477" cy="299591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919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A1F47A76-23CA-BA57-051B-0726ACDDC416}"/>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D549127C-85B8-7040-67EA-749917768FE3}"/>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182E100D-2AA6-D51A-8FB8-03CCE1336635}"/>
              </a:ext>
            </a:extLst>
          </p:cNvPr>
          <p:cNvSpPr>
            <a:spLocks noGrp="1"/>
          </p:cNvSpPr>
          <p:nvPr>
            <p:ph type="sldNum" idx="4"/>
          </p:nvPr>
        </p:nvSpPr>
        <p:spPr/>
        <p:txBody>
          <a:bodyPr/>
          <a:lstStyle/>
          <a:p>
            <a:r>
              <a:rPr lang="en-US"/>
              <a:t>PAGE </a:t>
            </a:r>
            <a:fld id="{00000000-1234-1234-1234-123412341234}" type="slidenum">
              <a:rPr lang="en" smtClean="0"/>
              <a:pPr/>
              <a:t>9</a:t>
            </a:fld>
            <a:endParaRPr/>
          </a:p>
        </p:txBody>
      </p:sp>
      <p:grpSp>
        <p:nvGrpSpPr>
          <p:cNvPr id="7" name="Group 3">
            <a:extLst>
              <a:ext uri="{FF2B5EF4-FFF2-40B4-BE49-F238E27FC236}">
                <a16:creationId xmlns:a16="http://schemas.microsoft.com/office/drawing/2014/main" id="{173E4DB7-0987-EF8E-9EE3-BA38081DCD19}"/>
              </a:ext>
            </a:extLst>
          </p:cNvPr>
          <p:cNvGrpSpPr>
            <a:grpSpLocks/>
          </p:cNvGrpSpPr>
          <p:nvPr/>
        </p:nvGrpSpPr>
        <p:grpSpPr bwMode="auto">
          <a:xfrm>
            <a:off x="150090" y="1272137"/>
            <a:ext cx="8993910" cy="3272047"/>
            <a:chOff x="-15" y="1089"/>
            <a:chExt cx="5957" cy="2942"/>
          </a:xfrm>
        </p:grpSpPr>
        <p:grpSp>
          <p:nvGrpSpPr>
            <p:cNvPr id="8" name="Group 4">
              <a:extLst>
                <a:ext uri="{FF2B5EF4-FFF2-40B4-BE49-F238E27FC236}">
                  <a16:creationId xmlns:a16="http://schemas.microsoft.com/office/drawing/2014/main" id="{0E19687F-676E-41D1-8038-BFA26D0B9B07}"/>
                </a:ext>
              </a:extLst>
            </p:cNvPr>
            <p:cNvGrpSpPr>
              <a:grpSpLocks/>
            </p:cNvGrpSpPr>
            <p:nvPr/>
          </p:nvGrpSpPr>
          <p:grpSpPr bwMode="auto">
            <a:xfrm>
              <a:off x="-15" y="1089"/>
              <a:ext cx="5957" cy="2942"/>
              <a:chOff x="-461" y="833"/>
              <a:chExt cx="6504" cy="3103"/>
            </a:xfrm>
          </p:grpSpPr>
          <p:sp>
            <p:nvSpPr>
              <p:cNvPr id="10" name="Rectangle 5">
                <a:extLst>
                  <a:ext uri="{FF2B5EF4-FFF2-40B4-BE49-F238E27FC236}">
                    <a16:creationId xmlns:a16="http://schemas.microsoft.com/office/drawing/2014/main" id="{E40586E0-79D9-D92F-4EDE-8FCA63B9EDAB}"/>
                  </a:ext>
                </a:extLst>
              </p:cNvPr>
              <p:cNvSpPr>
                <a:spLocks noChangeArrowheads="1"/>
              </p:cNvSpPr>
              <p:nvPr/>
            </p:nvSpPr>
            <p:spPr bwMode="auto">
              <a:xfrm>
                <a:off x="4367" y="1200"/>
                <a:ext cx="1676"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1200" cap="none" spc="0" normalizeH="0" baseline="0" noProof="0" dirty="0">
                  <a:ln>
                    <a:noFill/>
                  </a:ln>
                  <a:solidFill>
                    <a:srgbClr val="FFFF00"/>
                  </a:solidFill>
                  <a:effectLst/>
                  <a:uLnTx/>
                  <a:uFillTx/>
                  <a:ea typeface="+mn-ea"/>
                  <a:cs typeface="Times New Roman" panose="02020603050405020304" pitchFamily="18"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Các</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phong</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trào</a:t>
                </a:r>
                <a:endPar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yêu</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nước</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sôi</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nổi</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thất</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bại</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FFFF00"/>
                    </a:solidFill>
                    <a:effectLst/>
                    <a:uLnTx/>
                    <a:uFillTx/>
                    <a:ea typeface="+mn-ea"/>
                    <a:cs typeface="Times New Roman" panose="02020603050405020304" pitchFamily="18" charset="0"/>
                  </a:rPr>
                  <a:t> </a:t>
                </a:r>
              </a:p>
            </p:txBody>
          </p:sp>
          <p:sp>
            <p:nvSpPr>
              <p:cNvPr id="11" name="AutoShape 6">
                <a:extLst>
                  <a:ext uri="{FF2B5EF4-FFF2-40B4-BE49-F238E27FC236}">
                    <a16:creationId xmlns:a16="http://schemas.microsoft.com/office/drawing/2014/main" id="{75743E12-E7EB-C25A-10AC-44FEFFB8173F}"/>
                  </a:ext>
                </a:extLst>
              </p:cNvPr>
              <p:cNvSpPr>
                <a:spLocks noChangeArrowheads="1"/>
              </p:cNvSpPr>
              <p:nvPr/>
            </p:nvSpPr>
            <p:spPr bwMode="auto">
              <a:xfrm>
                <a:off x="1692" y="907"/>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Toàn</a:t>
                </a:r>
                <a:r>
                  <a:rPr kumimoji="0" lang="en-US" altLang="en-US" sz="18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18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thể</a:t>
                </a:r>
                <a:r>
                  <a:rPr kumimoji="0" lang="en-US" altLang="en-US" sz="18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dân</a:t>
                </a:r>
                <a:r>
                  <a:rPr kumimoji="0" lang="en-US" altLang="en-US" sz="18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18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tộc</a:t>
                </a:r>
                <a:r>
                  <a:rPr kumimoji="0" lang="en-US" altLang="en-US" sz="18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Việt</a:t>
                </a:r>
                <a:r>
                  <a:rPr kumimoji="0" lang="en-US" altLang="en-US" sz="1800" b="0" i="0" u="none" strike="noStrike" kern="1200" cap="none" spc="0" normalizeH="0" baseline="0" noProof="0" dirty="0">
                    <a:ln>
                      <a:noFill/>
                    </a:ln>
                    <a:solidFill>
                      <a:srgbClr val="0000CC"/>
                    </a:solidFill>
                    <a:effectLst/>
                    <a:uLnTx/>
                    <a:uFillTx/>
                    <a:ea typeface="+mn-ea"/>
                    <a:cs typeface="Times New Roman" panose="02020603050405020304" pitchFamily="18" charset="0"/>
                  </a:rPr>
                  <a:t> Nam</a:t>
                </a:r>
              </a:p>
            </p:txBody>
          </p:sp>
          <p:sp>
            <p:nvSpPr>
              <p:cNvPr id="12" name="AutoShape 7">
                <a:extLst>
                  <a:ext uri="{FF2B5EF4-FFF2-40B4-BE49-F238E27FC236}">
                    <a16:creationId xmlns:a16="http://schemas.microsoft.com/office/drawing/2014/main" id="{87CF03CB-3758-2EA1-A8A6-4B92B2A072EC}"/>
                  </a:ext>
                </a:extLst>
              </p:cNvPr>
              <p:cNvSpPr>
                <a:spLocks noChangeArrowheads="1"/>
              </p:cNvSpPr>
              <p:nvPr/>
            </p:nvSpPr>
            <p:spPr bwMode="auto">
              <a:xfrm rot="10800000">
                <a:off x="2879" y="912"/>
                <a:ext cx="117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Thực</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dân</a:t>
                </a:r>
                <a:r>
                  <a:rPr lang="vi-VN" altLang="en-US" sz="2000" b="0" i="0" kern="1200" dirty="0">
                    <a:solidFill>
                      <a:srgbClr val="0000CC"/>
                    </a:solidFill>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Pháp</a:t>
                </a:r>
                <a:r>
                  <a:rPr lang="vi-VN" altLang="en-US" sz="2000" b="0" i="0" kern="1200" dirty="0">
                    <a:solidFill>
                      <a:srgbClr val="0000CC"/>
                    </a:solidFill>
                    <a:ea typeface="+mn-ea"/>
                    <a:cs typeface="Times New Roman" panose="02020603050405020304" pitchFamily="18" charset="0"/>
                  </a:rPr>
                  <a:t>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xâm</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lược</a:t>
                </a:r>
                <a:endPar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endParaRPr>
              </a:p>
            </p:txBody>
          </p:sp>
          <p:sp>
            <p:nvSpPr>
              <p:cNvPr id="13" name="AutoShape 8">
                <a:extLst>
                  <a:ext uri="{FF2B5EF4-FFF2-40B4-BE49-F238E27FC236}">
                    <a16:creationId xmlns:a16="http://schemas.microsoft.com/office/drawing/2014/main" id="{EDE30C48-274D-1382-BDAF-42E4B6DBBF71}"/>
                  </a:ext>
                </a:extLst>
              </p:cNvPr>
              <p:cNvSpPr>
                <a:spLocks noChangeArrowheads="1"/>
              </p:cNvSpPr>
              <p:nvPr/>
            </p:nvSpPr>
            <p:spPr bwMode="auto">
              <a:xfrm>
                <a:off x="1685" y="1777"/>
                <a:ext cx="1185" cy="662"/>
              </a:xfrm>
              <a:prstGeom prst="homePlate">
                <a:avLst>
                  <a:gd name="adj" fmla="val 41344"/>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Nông dân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 Việt Nam</a:t>
                </a:r>
              </a:p>
            </p:txBody>
          </p:sp>
          <p:sp>
            <p:nvSpPr>
              <p:cNvPr id="14" name="AutoShape 9">
                <a:extLst>
                  <a:ext uri="{FF2B5EF4-FFF2-40B4-BE49-F238E27FC236}">
                    <a16:creationId xmlns:a16="http://schemas.microsoft.com/office/drawing/2014/main" id="{0AEDEB9F-3C80-BB51-19F1-BE349F2435DE}"/>
                  </a:ext>
                </a:extLst>
              </p:cNvPr>
              <p:cNvSpPr>
                <a:spLocks noChangeArrowheads="1"/>
              </p:cNvSpPr>
              <p:nvPr/>
            </p:nvSpPr>
            <p:spPr bwMode="auto">
              <a:xfrm rot="10800000">
                <a:off x="2799" y="1776"/>
                <a:ext cx="1258" cy="672"/>
              </a:xfrm>
              <a:prstGeom prst="homePlate">
                <a:avLst>
                  <a:gd name="adj" fmla="val 40729"/>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rot="10800000"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Địa</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chủ</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phong</a:t>
                </a:r>
                <a:r>
                  <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rPr>
                  <a:t> </a:t>
                </a:r>
                <a:r>
                  <a:rPr kumimoji="0" lang="en-US" altLang="en-US" sz="2000" b="0" i="0" u="none" strike="noStrike" kern="1200" cap="none" spc="0" normalizeH="0" baseline="0" noProof="0" dirty="0" err="1">
                    <a:ln>
                      <a:noFill/>
                    </a:ln>
                    <a:solidFill>
                      <a:srgbClr val="0000CC"/>
                    </a:solidFill>
                    <a:effectLst/>
                    <a:uLnTx/>
                    <a:uFillTx/>
                    <a:ea typeface="+mn-ea"/>
                    <a:cs typeface="Times New Roman" panose="02020603050405020304" pitchFamily="18" charset="0"/>
                  </a:rPr>
                  <a:t>kiến</a:t>
                </a:r>
                <a:endParaRPr kumimoji="0" lang="en-US" altLang="en-US" sz="2000" b="0" i="0" u="none" strike="noStrike" kern="1200" cap="none" spc="0" normalizeH="0" baseline="0" noProof="0" dirty="0">
                  <a:ln>
                    <a:noFill/>
                  </a:ln>
                  <a:solidFill>
                    <a:srgbClr val="0000CC"/>
                  </a:solidFill>
                  <a:effectLst/>
                  <a:uLnTx/>
                  <a:uFillTx/>
                  <a:ea typeface="+mn-ea"/>
                  <a:cs typeface="Times New Roman" panose="02020603050405020304" pitchFamily="18" charset="0"/>
                </a:endParaRPr>
              </a:p>
            </p:txBody>
          </p:sp>
          <p:sp>
            <p:nvSpPr>
              <p:cNvPr id="15" name="Rectangle 10">
                <a:extLst>
                  <a:ext uri="{FF2B5EF4-FFF2-40B4-BE49-F238E27FC236}">
                    <a16:creationId xmlns:a16="http://schemas.microsoft.com/office/drawing/2014/main" id="{D371E6C5-6D53-1D94-3DB5-6722B9E5979C}"/>
                  </a:ext>
                </a:extLst>
              </p:cNvPr>
              <p:cNvSpPr>
                <a:spLocks noChangeArrowheads="1"/>
              </p:cNvSpPr>
              <p:nvPr/>
            </p:nvSpPr>
            <p:spPr bwMode="auto">
              <a:xfrm>
                <a:off x="4706" y="2880"/>
                <a:ext cx="1337"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Khủng hoảng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đường lối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cứu nước</a:t>
                </a:r>
              </a:p>
            </p:txBody>
          </p:sp>
          <p:sp>
            <p:nvSpPr>
              <p:cNvPr id="16" name="Line 11">
                <a:extLst>
                  <a:ext uri="{FF2B5EF4-FFF2-40B4-BE49-F238E27FC236}">
                    <a16:creationId xmlns:a16="http://schemas.microsoft.com/office/drawing/2014/main" id="{11303DB5-C05E-A6D9-F0BC-17FD29600310}"/>
                  </a:ext>
                </a:extLst>
              </p:cNvPr>
              <p:cNvSpPr>
                <a:spLocks noChangeShapeType="1"/>
              </p:cNvSpPr>
              <p:nvPr/>
            </p:nvSpPr>
            <p:spPr bwMode="auto">
              <a:xfrm flipV="1">
                <a:off x="1391" y="1419"/>
                <a:ext cx="176" cy="21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17" name="Line 12">
                <a:extLst>
                  <a:ext uri="{FF2B5EF4-FFF2-40B4-BE49-F238E27FC236}">
                    <a16:creationId xmlns:a16="http://schemas.microsoft.com/office/drawing/2014/main" id="{6BFE2819-9CD2-6C83-6678-33D35B354797}"/>
                  </a:ext>
                </a:extLst>
              </p:cNvPr>
              <p:cNvSpPr>
                <a:spLocks noChangeShapeType="1"/>
              </p:cNvSpPr>
              <p:nvPr/>
            </p:nvSpPr>
            <p:spPr bwMode="auto">
              <a:xfrm>
                <a:off x="1326" y="1598"/>
                <a:ext cx="250" cy="24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18" name="Line 13">
                <a:extLst>
                  <a:ext uri="{FF2B5EF4-FFF2-40B4-BE49-F238E27FC236}">
                    <a16:creationId xmlns:a16="http://schemas.microsoft.com/office/drawing/2014/main" id="{7816E074-6DD6-E020-BA71-F6EAEAB3AFEE}"/>
                  </a:ext>
                </a:extLst>
              </p:cNvPr>
              <p:cNvSpPr>
                <a:spLocks noChangeShapeType="1"/>
              </p:cNvSpPr>
              <p:nvPr/>
            </p:nvSpPr>
            <p:spPr bwMode="auto">
              <a:xfrm>
                <a:off x="4057" y="1324"/>
                <a:ext cx="310" cy="308"/>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19" name="Line 14">
                <a:extLst>
                  <a:ext uri="{FF2B5EF4-FFF2-40B4-BE49-F238E27FC236}">
                    <a16:creationId xmlns:a16="http://schemas.microsoft.com/office/drawing/2014/main" id="{E891AAC6-965D-1261-4853-42D9B3D8901B}"/>
                  </a:ext>
                </a:extLst>
              </p:cNvPr>
              <p:cNvSpPr>
                <a:spLocks noChangeShapeType="1"/>
              </p:cNvSpPr>
              <p:nvPr/>
            </p:nvSpPr>
            <p:spPr bwMode="auto">
              <a:xfrm flipV="1">
                <a:off x="4057" y="1632"/>
                <a:ext cx="310" cy="35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20" name="Line 15">
                <a:extLst>
                  <a:ext uri="{FF2B5EF4-FFF2-40B4-BE49-F238E27FC236}">
                    <a16:creationId xmlns:a16="http://schemas.microsoft.com/office/drawing/2014/main" id="{EDB70AFD-FF0A-BEE3-4C50-550592C3F3BE}"/>
                  </a:ext>
                </a:extLst>
              </p:cNvPr>
              <p:cNvSpPr>
                <a:spLocks noChangeShapeType="1"/>
              </p:cNvSpPr>
              <p:nvPr/>
            </p:nvSpPr>
            <p:spPr bwMode="auto">
              <a:xfrm>
                <a:off x="5215" y="2016"/>
                <a:ext cx="0" cy="864"/>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21" name="Line 16">
                <a:extLst>
                  <a:ext uri="{FF2B5EF4-FFF2-40B4-BE49-F238E27FC236}">
                    <a16:creationId xmlns:a16="http://schemas.microsoft.com/office/drawing/2014/main" id="{E43D8B5F-306F-F28B-AED5-88F6C5207021}"/>
                  </a:ext>
                </a:extLst>
              </p:cNvPr>
              <p:cNvSpPr>
                <a:spLocks noChangeShapeType="1"/>
              </p:cNvSpPr>
              <p:nvPr/>
            </p:nvSpPr>
            <p:spPr bwMode="auto">
              <a:xfrm>
                <a:off x="708" y="2018"/>
                <a:ext cx="3" cy="129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22" name="Line 17">
                <a:extLst>
                  <a:ext uri="{FF2B5EF4-FFF2-40B4-BE49-F238E27FC236}">
                    <a16:creationId xmlns:a16="http://schemas.microsoft.com/office/drawing/2014/main" id="{2021510B-C125-55AE-4BB7-7E224ECDB150}"/>
                  </a:ext>
                </a:extLst>
              </p:cNvPr>
              <p:cNvSpPr>
                <a:spLocks noChangeShapeType="1"/>
              </p:cNvSpPr>
              <p:nvPr/>
            </p:nvSpPr>
            <p:spPr bwMode="auto">
              <a:xfrm flipV="1">
                <a:off x="692" y="3312"/>
                <a:ext cx="614"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23" name="Rectangle 18">
                <a:extLst>
                  <a:ext uri="{FF2B5EF4-FFF2-40B4-BE49-F238E27FC236}">
                    <a16:creationId xmlns:a16="http://schemas.microsoft.com/office/drawing/2014/main" id="{D8AF66E3-248A-2AB9-D4BA-DC7F485ED8CD}"/>
                  </a:ext>
                </a:extLst>
              </p:cNvPr>
              <p:cNvSpPr>
                <a:spLocks noChangeArrowheads="1"/>
              </p:cNvSpPr>
              <p:nvPr/>
            </p:nvSpPr>
            <p:spPr bwMode="auto">
              <a:xfrm>
                <a:off x="-461" y="833"/>
                <a:ext cx="1836" cy="1519"/>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CC"/>
                    </a:solidFill>
                    <a:effectLst/>
                    <a:uLnTx/>
                    <a:uFillTx/>
                    <a:ea typeface="+mn-ea"/>
                    <a:cs typeface="Times New Roman" panose="02020603050405020304" pitchFamily="18" charset="0"/>
                  </a:rPr>
                  <a:t>TDP x</a:t>
                </a:r>
                <a:r>
                  <a:rPr kumimoji="0" lang="vi-VN" altLang="en-US" sz="2000" b="1" i="0" u="none" strike="noStrike" kern="1200" cap="none" spc="0" normalizeH="0" baseline="0" noProof="0">
                    <a:ln>
                      <a:noFill/>
                    </a:ln>
                    <a:solidFill>
                      <a:srgbClr val="0000CC"/>
                    </a:solidFill>
                    <a:effectLst/>
                    <a:uLnTx/>
                    <a:uFillTx/>
                    <a:ea typeface="+mn-ea"/>
                    <a:cs typeface="Times New Roman" panose="02020603050405020304" pitchFamily="18" charset="0"/>
                  </a:rPr>
                  <a:t>âm lược VN</a:t>
                </a:r>
                <a:r>
                  <a:rPr kumimoji="0" lang="vi-VN"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 -&gt;</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Xã hội </a:t>
                </a:r>
                <a:r>
                  <a:rPr kumimoji="0" lang="vi-VN"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VN =</a:t>
                </a:r>
                <a:endPar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thuộc địa nửa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phong kiến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0000CC"/>
                    </a:solidFill>
                    <a:effectLst/>
                    <a:uLnTx/>
                    <a:uFillTx/>
                    <a:ea typeface="+mn-ea"/>
                    <a:cs typeface="Times New Roman" panose="02020603050405020304" pitchFamily="18" charset="0"/>
                  </a:rPr>
                  <a:t> (cuối TK XIX)</a:t>
                </a:r>
              </a:p>
            </p:txBody>
          </p:sp>
          <p:sp>
            <p:nvSpPr>
              <p:cNvPr id="24" name="Oval 19">
                <a:extLst>
                  <a:ext uri="{FF2B5EF4-FFF2-40B4-BE49-F238E27FC236}">
                    <a16:creationId xmlns:a16="http://schemas.microsoft.com/office/drawing/2014/main" id="{E3372F7A-A363-A4BA-B46E-BF44D8716E5D}"/>
                  </a:ext>
                </a:extLst>
              </p:cNvPr>
              <p:cNvSpPr>
                <a:spLocks noChangeArrowheads="1"/>
              </p:cNvSpPr>
              <p:nvPr/>
            </p:nvSpPr>
            <p:spPr bwMode="auto">
              <a:xfrm>
                <a:off x="1494" y="2688"/>
                <a:ext cx="1792" cy="1248"/>
              </a:xfrm>
              <a:prstGeom prst="ellipse">
                <a:avLst/>
              </a:prstGeom>
              <a:solidFill>
                <a:srgbClr val="FFFF00"/>
              </a:solidFill>
              <a:ln w="9525">
                <a:round/>
                <a:headEnd/>
                <a:tailEnd/>
              </a:ln>
              <a:scene3d>
                <a:camera prst="legacyObliqueTopLeft"/>
                <a:lightRig rig="legacyFlat3" dir="t"/>
              </a:scene3d>
              <a:sp3d extrusionH="430200" prstMaterial="legacyMatte">
                <a:bevelT w="13500" h="13500" prst="angle"/>
                <a:bevelB w="13500" h="13500" prst="angle"/>
                <a:extrusionClr>
                  <a:srgbClr val="BBE0E3"/>
                </a:extrusionClr>
                <a:contourClr>
                  <a:srgbClr val="FFFF00"/>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0066"/>
                    </a:solidFill>
                    <a:effectLst/>
                    <a:uLnTx/>
                    <a:uFillTx/>
                    <a:ea typeface="+mn-ea"/>
                    <a:cs typeface="Times New Roman" panose="02020603050405020304" pitchFamily="18" charset="0"/>
                  </a:rPr>
                  <a:t>Hồ Chí Minh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0066"/>
                    </a:solidFill>
                    <a:effectLst/>
                    <a:uLnTx/>
                    <a:uFillTx/>
                    <a:ea typeface="+mn-ea"/>
                    <a:cs typeface="Times New Roman" panose="02020603050405020304" pitchFamily="18" charset="0"/>
                  </a:rPr>
                  <a:t>ra đi tìm đường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0066"/>
                    </a:solidFill>
                    <a:effectLst/>
                    <a:uLnTx/>
                    <a:uFillTx/>
                    <a:ea typeface="+mn-ea"/>
                    <a:cs typeface="Times New Roman" panose="02020603050405020304" pitchFamily="18" charset="0"/>
                  </a:rPr>
                  <a:t>cứu nước</a:t>
                </a:r>
              </a:p>
            </p:txBody>
          </p:sp>
        </p:grpSp>
        <p:sp>
          <p:nvSpPr>
            <p:cNvPr id="9" name="Line 20">
              <a:extLst>
                <a:ext uri="{FF2B5EF4-FFF2-40B4-BE49-F238E27FC236}">
                  <a16:creationId xmlns:a16="http://schemas.microsoft.com/office/drawing/2014/main" id="{14685252-EE49-B622-DCD1-62957135038A}"/>
                </a:ext>
              </a:extLst>
            </p:cNvPr>
            <p:cNvSpPr>
              <a:spLocks noChangeShapeType="1"/>
            </p:cNvSpPr>
            <p:nvPr/>
          </p:nvSpPr>
          <p:spPr bwMode="auto">
            <a:xfrm flipH="1">
              <a:off x="3456" y="3456"/>
              <a:ext cx="1152" cy="29"/>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1" i="1" u="none" strike="noStrike" kern="1200" cap="none" spc="0" normalizeH="0" baseline="0" noProof="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grpSp>
      <p:sp>
        <p:nvSpPr>
          <p:cNvPr id="25" name="Title 23">
            <a:extLst>
              <a:ext uri="{FF2B5EF4-FFF2-40B4-BE49-F238E27FC236}">
                <a16:creationId xmlns:a16="http://schemas.microsoft.com/office/drawing/2014/main" id="{454C8589-7D8C-4518-9C7A-2B949CD45F9F}"/>
              </a:ext>
            </a:extLst>
          </p:cNvPr>
          <p:cNvSpPr>
            <a:spLocks noGrp="1" noChangeArrowheads="1"/>
          </p:cNvSpPr>
          <p:nvPr>
            <p:ph type="title"/>
          </p:nvPr>
        </p:nvSpPr>
        <p:spPr>
          <a:xfrm>
            <a:off x="320675" y="149225"/>
            <a:ext cx="5791200" cy="806450"/>
          </a:xfrm>
        </p:spPr>
        <p:txBody>
          <a:bodyPr/>
          <a:lstStyle/>
          <a:p>
            <a:pPr algn="ctr"/>
            <a:r>
              <a:rPr lang="vi-VN" altLang="en-US" sz="2400" i="1" dirty="0">
                <a:solidFill>
                  <a:schemeClr val="tx1"/>
                </a:solidFill>
              </a:rPr>
              <a:t>-</a:t>
            </a:r>
            <a:r>
              <a:rPr lang="en-US" altLang="en-US" sz="2400" i="1" dirty="0" err="1">
                <a:solidFill>
                  <a:schemeClr val="tx1"/>
                </a:solidFill>
              </a:rPr>
              <a:t>Tình</a:t>
            </a:r>
            <a:r>
              <a:rPr lang="en-US" altLang="en-US" sz="2400" i="1" dirty="0">
                <a:solidFill>
                  <a:schemeClr val="tx1"/>
                </a:solidFill>
              </a:rPr>
              <a:t> </a:t>
            </a:r>
            <a:r>
              <a:rPr lang="en-US" altLang="en-US" sz="2400" i="1" dirty="0" err="1">
                <a:solidFill>
                  <a:schemeClr val="tx1"/>
                </a:solidFill>
              </a:rPr>
              <a:t>hình</a:t>
            </a:r>
            <a:r>
              <a:rPr lang="en-US" altLang="en-US" sz="2400" i="1" dirty="0">
                <a:solidFill>
                  <a:schemeClr val="tx1"/>
                </a:solidFill>
              </a:rPr>
              <a:t> </a:t>
            </a:r>
            <a:r>
              <a:rPr lang="en-US" altLang="en-US" sz="2400" i="1" dirty="0" err="1">
                <a:solidFill>
                  <a:schemeClr val="tx1"/>
                </a:solidFill>
              </a:rPr>
              <a:t>Việt</a:t>
            </a:r>
            <a:r>
              <a:rPr lang="en-US" altLang="en-US" sz="2400" i="1" dirty="0">
                <a:solidFill>
                  <a:schemeClr val="tx1"/>
                </a:solidFill>
              </a:rPr>
              <a:t> Nam </a:t>
            </a:r>
            <a:r>
              <a:rPr lang="en-US" altLang="en-US" sz="2400" i="1" dirty="0" err="1">
                <a:solidFill>
                  <a:schemeClr val="tx1"/>
                </a:solidFill>
              </a:rPr>
              <a:t>cuối</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XIX </a:t>
            </a:r>
            <a:r>
              <a:rPr lang="en-US" altLang="en-US" sz="2400" i="1" dirty="0" err="1">
                <a:solidFill>
                  <a:schemeClr val="tx1"/>
                </a:solidFill>
              </a:rPr>
              <a:t>đầu</a:t>
            </a:r>
            <a:r>
              <a:rPr lang="en-US" altLang="en-US" sz="2400" i="1" dirty="0">
                <a:solidFill>
                  <a:schemeClr val="tx1"/>
                </a:solidFill>
              </a:rPr>
              <a:t> </a:t>
            </a:r>
            <a:r>
              <a:rPr lang="en-US" altLang="en-US" sz="2400" i="1" dirty="0" err="1">
                <a:solidFill>
                  <a:schemeClr val="tx1"/>
                </a:solidFill>
              </a:rPr>
              <a:t>thế</a:t>
            </a:r>
            <a:r>
              <a:rPr lang="en-US" altLang="en-US" sz="2400" i="1" dirty="0">
                <a:solidFill>
                  <a:schemeClr val="tx1"/>
                </a:solidFill>
              </a:rPr>
              <a:t> </a:t>
            </a:r>
            <a:r>
              <a:rPr lang="en-US" altLang="en-US" sz="2400" i="1" dirty="0" err="1">
                <a:solidFill>
                  <a:schemeClr val="tx1"/>
                </a:solidFill>
              </a:rPr>
              <a:t>kỷ</a:t>
            </a:r>
            <a:r>
              <a:rPr lang="en-US" altLang="en-US" sz="2400" i="1" dirty="0">
                <a:solidFill>
                  <a:schemeClr val="tx1"/>
                </a:solidFill>
              </a:rPr>
              <a:t> XX</a:t>
            </a:r>
            <a:endParaRPr lang="en-US" altLang="en-US" sz="2400" dirty="0"/>
          </a:p>
        </p:txBody>
      </p:sp>
    </p:spTree>
    <p:extLst>
      <p:ext uri="{BB962C8B-B14F-4D97-AF65-F5344CB8AC3E}">
        <p14:creationId xmlns:p14="http://schemas.microsoft.com/office/powerpoint/2010/main" val="382024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EBD5B-8EE7-B375-7414-DD8F819E8BB2}"/>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FE7F35B0-F1BE-BCE4-D724-56264FC75E10}"/>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2F18F2C8-E6A0-F58B-73F9-6D1EBB3A7AA4}"/>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94D69EB2-E9C3-1133-28BD-4D552EDAB80A}"/>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346A0D0E-91BA-F282-D22D-95BF869A8BED}"/>
              </a:ext>
            </a:extLst>
          </p:cNvPr>
          <p:cNvSpPr>
            <a:spLocks noGrp="1"/>
          </p:cNvSpPr>
          <p:nvPr>
            <p:ph type="sldNum" idx="4"/>
          </p:nvPr>
        </p:nvSpPr>
        <p:spPr/>
        <p:txBody>
          <a:bodyPr/>
          <a:lstStyle/>
          <a:p>
            <a:r>
              <a:rPr lang="en-US"/>
              <a:t>PAGE </a:t>
            </a:r>
            <a:fld id="{00000000-1234-1234-1234-123412341234}" type="slidenum">
              <a:rPr lang="en" smtClean="0"/>
              <a:pPr/>
              <a:t>10</a:t>
            </a:fld>
            <a:endParaRPr/>
          </a:p>
        </p:txBody>
      </p:sp>
      <p:pic>
        <p:nvPicPr>
          <p:cNvPr id="13" name="Picture 12">
            <a:extLst>
              <a:ext uri="{FF2B5EF4-FFF2-40B4-BE49-F238E27FC236}">
                <a16:creationId xmlns:a16="http://schemas.microsoft.com/office/drawing/2014/main" id="{9C517622-BFBA-A43D-55A5-7710D655C554}"/>
              </a:ext>
            </a:extLst>
          </p:cNvPr>
          <p:cNvPicPr>
            <a:picLocks noChangeAspect="1"/>
          </p:cNvPicPr>
          <p:nvPr/>
        </p:nvPicPr>
        <p:blipFill>
          <a:blip r:embed="rId2"/>
          <a:stretch>
            <a:fillRect/>
          </a:stretch>
        </p:blipFill>
        <p:spPr>
          <a:xfrm>
            <a:off x="903717" y="552985"/>
            <a:ext cx="6612899" cy="4207413"/>
          </a:xfrm>
          <a:prstGeom prst="rect">
            <a:avLst/>
          </a:prstGeom>
        </p:spPr>
      </p:pic>
    </p:spTree>
    <p:extLst>
      <p:ext uri="{BB962C8B-B14F-4D97-AF65-F5344CB8AC3E}">
        <p14:creationId xmlns:p14="http://schemas.microsoft.com/office/powerpoint/2010/main" val="2505995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Line 8">
            <a:extLst>
              <a:ext uri="{FF2B5EF4-FFF2-40B4-BE49-F238E27FC236}">
                <a16:creationId xmlns:a16="http://schemas.microsoft.com/office/drawing/2014/main" id="{6C772C0D-671A-14F0-BE7A-5963A8635AA1}"/>
              </a:ext>
            </a:extLst>
          </p:cNvPr>
          <p:cNvSpPr>
            <a:spLocks noChangeShapeType="1"/>
          </p:cNvSpPr>
          <p:nvPr/>
        </p:nvSpPr>
        <p:spPr bwMode="auto">
          <a:xfrm>
            <a:off x="4743450" y="1221700"/>
            <a:ext cx="0" cy="23984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03" name="Oval 10">
            <a:extLst>
              <a:ext uri="{FF2B5EF4-FFF2-40B4-BE49-F238E27FC236}">
                <a16:creationId xmlns:a16="http://schemas.microsoft.com/office/drawing/2014/main" id="{0D640333-FE59-9286-AA84-0E02A3E599AF}"/>
              </a:ext>
            </a:extLst>
          </p:cNvPr>
          <p:cNvSpPr>
            <a:spLocks noChangeArrowheads="1"/>
          </p:cNvSpPr>
          <p:nvPr/>
        </p:nvSpPr>
        <p:spPr bwMode="auto">
          <a:xfrm>
            <a:off x="3822961" y="2940886"/>
            <a:ext cx="1964531" cy="1108472"/>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1600" b="0" i="0" dirty="0" err="1">
                <a:solidFill>
                  <a:srgbClr val="0033CC"/>
                </a:solidFill>
                <a:latin typeface="Arial" panose="020B0604020202020204" pitchFamily="34" charset="0"/>
              </a:rPr>
              <a:t>Cách</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mạng</a:t>
            </a:r>
            <a:r>
              <a:rPr lang="en-US" altLang="en-US" sz="1600" b="0" i="0" dirty="0">
                <a:solidFill>
                  <a:srgbClr val="0033CC"/>
                </a:solidFill>
                <a:latin typeface="Arial" panose="020B0604020202020204" pitchFamily="34" charset="0"/>
              </a:rPr>
              <a:t> </a:t>
            </a:r>
          </a:p>
          <a:p>
            <a:pPr algn="ctr"/>
            <a:r>
              <a:rPr lang="en-US" altLang="en-US" sz="1600" b="0" i="0" dirty="0" err="1">
                <a:solidFill>
                  <a:srgbClr val="0033CC"/>
                </a:solidFill>
                <a:latin typeface="Arial" panose="020B0604020202020204" pitchFamily="34" charset="0"/>
              </a:rPr>
              <a:t>vô</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sản</a:t>
            </a:r>
            <a:r>
              <a:rPr lang="en-US" altLang="en-US" sz="1600" b="0" i="0" dirty="0">
                <a:solidFill>
                  <a:srgbClr val="0033CC"/>
                </a:solidFill>
                <a:latin typeface="Arial" panose="020B0604020202020204" pitchFamily="34" charset="0"/>
              </a:rPr>
              <a:t> </a:t>
            </a:r>
          </a:p>
          <a:p>
            <a:pPr algn="ctr"/>
            <a:r>
              <a:rPr lang="en-US" altLang="en-US" sz="1600" b="0" i="0" dirty="0" err="1">
                <a:solidFill>
                  <a:srgbClr val="0033CC"/>
                </a:solidFill>
                <a:latin typeface="Arial" panose="020B0604020202020204" pitchFamily="34" charset="0"/>
              </a:rPr>
              <a:t>thế</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giới</a:t>
            </a:r>
            <a:endParaRPr lang="en-US" altLang="en-US" sz="1600" b="0" i="0" dirty="0">
              <a:solidFill>
                <a:srgbClr val="0033CC"/>
              </a:solidFill>
              <a:latin typeface="Arial" panose="020B0604020202020204" pitchFamily="34" charset="0"/>
              <a:cs typeface="Arial" panose="020B0604020202020204" pitchFamily="34" charset="0"/>
            </a:endParaRPr>
          </a:p>
        </p:txBody>
      </p:sp>
      <p:sp>
        <p:nvSpPr>
          <p:cNvPr id="51204" name="Rectangle 12">
            <a:extLst>
              <a:ext uri="{FF2B5EF4-FFF2-40B4-BE49-F238E27FC236}">
                <a16:creationId xmlns:a16="http://schemas.microsoft.com/office/drawing/2014/main" id="{5E0E8E14-D7BF-9E71-9FF2-A49D381AB158}"/>
              </a:ext>
            </a:extLst>
          </p:cNvPr>
          <p:cNvSpPr>
            <a:spLocks noChangeArrowheads="1"/>
          </p:cNvSpPr>
          <p:nvPr/>
        </p:nvSpPr>
        <p:spPr bwMode="auto">
          <a:xfrm>
            <a:off x="2921794" y="271719"/>
            <a:ext cx="3427810" cy="93225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400" i="0" dirty="0" err="1">
                <a:solidFill>
                  <a:srgbClr val="0033CC"/>
                </a:solidFill>
                <a:latin typeface="Arial" panose="020B0604020202020204" pitchFamily="34" charset="0"/>
              </a:rPr>
              <a:t>Tình</a:t>
            </a:r>
            <a:r>
              <a:rPr lang="en-US" altLang="en-US" sz="2400" i="0" dirty="0">
                <a:solidFill>
                  <a:srgbClr val="0033CC"/>
                </a:solidFill>
                <a:latin typeface="Arial" panose="020B0604020202020204" pitchFamily="34" charset="0"/>
              </a:rPr>
              <a:t> </a:t>
            </a:r>
            <a:r>
              <a:rPr lang="en-US" altLang="en-US" sz="2400" i="0" dirty="0" err="1">
                <a:solidFill>
                  <a:srgbClr val="0033CC"/>
                </a:solidFill>
                <a:latin typeface="Arial" panose="020B0604020202020204" pitchFamily="34" charset="0"/>
              </a:rPr>
              <a:t>hình</a:t>
            </a:r>
            <a:r>
              <a:rPr lang="en-US" altLang="en-US" sz="2400" i="0" dirty="0">
                <a:solidFill>
                  <a:srgbClr val="0033CC"/>
                </a:solidFill>
                <a:latin typeface="Arial" panose="020B0604020202020204" pitchFamily="34" charset="0"/>
              </a:rPr>
              <a:t> </a:t>
            </a:r>
            <a:r>
              <a:rPr lang="en-US" altLang="en-US" sz="2400" i="0" dirty="0" err="1">
                <a:solidFill>
                  <a:srgbClr val="0033CC"/>
                </a:solidFill>
                <a:latin typeface="Arial" panose="020B0604020202020204" pitchFamily="34" charset="0"/>
              </a:rPr>
              <a:t>thế</a:t>
            </a:r>
            <a:r>
              <a:rPr lang="en-US" altLang="en-US" sz="2400" i="0" dirty="0">
                <a:solidFill>
                  <a:srgbClr val="0033CC"/>
                </a:solidFill>
                <a:latin typeface="Arial" panose="020B0604020202020204" pitchFamily="34" charset="0"/>
              </a:rPr>
              <a:t> </a:t>
            </a:r>
            <a:r>
              <a:rPr lang="en-US" altLang="en-US" sz="2400" i="0" dirty="0" err="1">
                <a:solidFill>
                  <a:srgbClr val="0033CC"/>
                </a:solidFill>
                <a:latin typeface="Arial" panose="020B0604020202020204" pitchFamily="34" charset="0"/>
              </a:rPr>
              <a:t>giới</a:t>
            </a:r>
            <a:r>
              <a:rPr lang="vi-VN" altLang="en-US" sz="2400" i="0" dirty="0">
                <a:solidFill>
                  <a:srgbClr val="0033CC"/>
                </a:solidFill>
                <a:latin typeface="Arial" panose="020B0604020202020204" pitchFamily="34" charset="0"/>
              </a:rPr>
              <a:t> </a:t>
            </a:r>
          </a:p>
          <a:p>
            <a:pPr algn="ctr"/>
            <a:r>
              <a:rPr lang="vi-VN" altLang="en-US" sz="2400" b="0" i="0" dirty="0">
                <a:solidFill>
                  <a:srgbClr val="0033CC"/>
                </a:solidFill>
                <a:latin typeface="Arial" panose="020B0604020202020204" pitchFamily="34" charset="0"/>
              </a:rPr>
              <a:t>cuối TK XIX, đầu TK XX</a:t>
            </a:r>
          </a:p>
        </p:txBody>
      </p:sp>
      <p:sp>
        <p:nvSpPr>
          <p:cNvPr id="51205" name="Rectangle 13">
            <a:extLst>
              <a:ext uri="{FF2B5EF4-FFF2-40B4-BE49-F238E27FC236}">
                <a16:creationId xmlns:a16="http://schemas.microsoft.com/office/drawing/2014/main" id="{984CA41F-3972-D95D-245E-187D27251DA0}"/>
              </a:ext>
            </a:extLst>
          </p:cNvPr>
          <p:cNvSpPr>
            <a:spLocks noChangeArrowheads="1"/>
          </p:cNvSpPr>
          <p:nvPr/>
        </p:nvSpPr>
        <p:spPr bwMode="auto">
          <a:xfrm>
            <a:off x="1428750" y="3160996"/>
            <a:ext cx="1943100" cy="76080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1650" b="0" i="0" dirty="0" err="1">
                <a:solidFill>
                  <a:srgbClr val="0033CC"/>
                </a:solidFill>
                <a:latin typeface="Arial" panose="020B0604020202020204" pitchFamily="34" charset="0"/>
              </a:rPr>
              <a:t>Chiến</a:t>
            </a:r>
            <a:r>
              <a:rPr lang="en-US" altLang="en-US" sz="1650" b="0" i="0" dirty="0">
                <a:solidFill>
                  <a:srgbClr val="0033CC"/>
                </a:solidFill>
                <a:latin typeface="Arial" panose="020B0604020202020204" pitchFamily="34" charset="0"/>
              </a:rPr>
              <a:t> </a:t>
            </a:r>
            <a:r>
              <a:rPr lang="en-US" altLang="en-US" sz="1650" b="0" i="0" dirty="0" err="1">
                <a:solidFill>
                  <a:srgbClr val="0033CC"/>
                </a:solidFill>
                <a:latin typeface="Arial" panose="020B0604020202020204" pitchFamily="34" charset="0"/>
              </a:rPr>
              <a:t>tranh</a:t>
            </a:r>
            <a:r>
              <a:rPr lang="en-US" altLang="en-US" sz="1650" b="0" i="0" dirty="0">
                <a:solidFill>
                  <a:srgbClr val="0033CC"/>
                </a:solidFill>
                <a:latin typeface="Arial" panose="020B0604020202020204" pitchFamily="34" charset="0"/>
              </a:rPr>
              <a:t> </a:t>
            </a:r>
            <a:r>
              <a:rPr lang="en-US" altLang="en-US" sz="1650" b="0" i="0" dirty="0" err="1">
                <a:solidFill>
                  <a:srgbClr val="0033CC"/>
                </a:solidFill>
                <a:latin typeface="Arial" panose="020B0604020202020204" pitchFamily="34" charset="0"/>
              </a:rPr>
              <a:t>thế</a:t>
            </a:r>
            <a:r>
              <a:rPr lang="en-US" altLang="en-US" sz="1650" b="0" i="0" dirty="0">
                <a:solidFill>
                  <a:srgbClr val="0033CC"/>
                </a:solidFill>
                <a:latin typeface="Arial" panose="020B0604020202020204" pitchFamily="34" charset="0"/>
              </a:rPr>
              <a:t> </a:t>
            </a:r>
            <a:r>
              <a:rPr lang="en-US" altLang="en-US" sz="1650" b="0" i="0" dirty="0" err="1">
                <a:solidFill>
                  <a:srgbClr val="0033CC"/>
                </a:solidFill>
                <a:latin typeface="Arial" panose="020B0604020202020204" pitchFamily="34" charset="0"/>
              </a:rPr>
              <a:t>giới</a:t>
            </a:r>
            <a:r>
              <a:rPr lang="en-US" altLang="en-US" sz="1650" b="0" i="0" dirty="0">
                <a:solidFill>
                  <a:srgbClr val="0033CC"/>
                </a:solidFill>
                <a:latin typeface="Arial" panose="020B0604020202020204" pitchFamily="34" charset="0"/>
              </a:rPr>
              <a:t> </a:t>
            </a:r>
          </a:p>
          <a:p>
            <a:pPr algn="ctr"/>
            <a:r>
              <a:rPr lang="en-US" altLang="en-US" sz="1650" b="0" i="0" dirty="0" err="1">
                <a:solidFill>
                  <a:srgbClr val="0033CC"/>
                </a:solidFill>
                <a:latin typeface="Arial" panose="020B0604020202020204" pitchFamily="34" charset="0"/>
              </a:rPr>
              <a:t>lần</a:t>
            </a:r>
            <a:r>
              <a:rPr lang="en-US" altLang="en-US" sz="1650" b="0" i="0" dirty="0">
                <a:solidFill>
                  <a:srgbClr val="0033CC"/>
                </a:solidFill>
                <a:latin typeface="Arial" panose="020B0604020202020204" pitchFamily="34" charset="0"/>
              </a:rPr>
              <a:t> 1 (1914-1918)</a:t>
            </a:r>
            <a:endParaRPr lang="en-US" altLang="en-US" sz="1650" b="0" i="0" dirty="0">
              <a:solidFill>
                <a:srgbClr val="0033CC"/>
              </a:solidFill>
              <a:latin typeface="Arial" panose="020B0604020202020204" pitchFamily="34" charset="0"/>
              <a:cs typeface="Arial" panose="020B0604020202020204" pitchFamily="34" charset="0"/>
            </a:endParaRPr>
          </a:p>
        </p:txBody>
      </p:sp>
      <p:sp>
        <p:nvSpPr>
          <p:cNvPr id="51206" name="Rectangle 14">
            <a:extLst>
              <a:ext uri="{FF2B5EF4-FFF2-40B4-BE49-F238E27FC236}">
                <a16:creationId xmlns:a16="http://schemas.microsoft.com/office/drawing/2014/main" id="{1A999216-3072-DED6-86B6-BCE98C6EA831}"/>
              </a:ext>
            </a:extLst>
          </p:cNvPr>
          <p:cNvSpPr>
            <a:spLocks noChangeArrowheads="1"/>
          </p:cNvSpPr>
          <p:nvPr/>
        </p:nvSpPr>
        <p:spPr bwMode="auto">
          <a:xfrm>
            <a:off x="6173931" y="1765797"/>
            <a:ext cx="1598469" cy="741046"/>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100" b="0" i="0" dirty="0">
                <a:solidFill>
                  <a:srgbClr val="0033CC"/>
                </a:solidFill>
                <a:latin typeface="Arial" panose="020B0604020202020204" pitchFamily="34" charset="0"/>
              </a:rPr>
              <a:t>CM </a:t>
            </a:r>
            <a:r>
              <a:rPr lang="en-US" altLang="en-US" sz="2100" b="0" i="0" dirty="0" err="1">
                <a:solidFill>
                  <a:srgbClr val="0033CC"/>
                </a:solidFill>
                <a:latin typeface="Arial" panose="020B0604020202020204" pitchFamily="34" charset="0"/>
              </a:rPr>
              <a:t>tháng</a:t>
            </a:r>
            <a:r>
              <a:rPr lang="en-US" altLang="en-US" sz="2100" b="0" i="0" dirty="0">
                <a:solidFill>
                  <a:srgbClr val="0033CC"/>
                </a:solidFill>
                <a:latin typeface="Arial" panose="020B0604020202020204" pitchFamily="34" charset="0"/>
              </a:rPr>
              <a:t> 10 </a:t>
            </a:r>
          </a:p>
          <a:p>
            <a:pPr algn="ctr"/>
            <a:r>
              <a:rPr lang="en-US" altLang="en-US" sz="2100" b="0" i="0" dirty="0">
                <a:solidFill>
                  <a:srgbClr val="0033CC"/>
                </a:solidFill>
                <a:latin typeface="Arial" panose="020B0604020202020204" pitchFamily="34" charset="0"/>
              </a:rPr>
              <a:t>Nga </a:t>
            </a:r>
            <a:r>
              <a:rPr lang="en-US" altLang="en-US" sz="2100" b="0" i="0" dirty="0" err="1">
                <a:solidFill>
                  <a:srgbClr val="0033CC"/>
                </a:solidFill>
                <a:latin typeface="Arial" panose="020B0604020202020204" pitchFamily="34" charset="0"/>
              </a:rPr>
              <a:t>thắng</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lợi</a:t>
            </a:r>
            <a:endParaRPr lang="en-US" altLang="en-US" sz="2100" b="0" i="0" dirty="0">
              <a:solidFill>
                <a:srgbClr val="0033CC"/>
              </a:solidFill>
              <a:latin typeface="Arial" panose="020B0604020202020204" pitchFamily="34" charset="0"/>
              <a:cs typeface="Arial" panose="020B0604020202020204" pitchFamily="34" charset="0"/>
            </a:endParaRPr>
          </a:p>
        </p:txBody>
      </p:sp>
      <p:sp>
        <p:nvSpPr>
          <p:cNvPr id="51207" name="Rectangle 15">
            <a:extLst>
              <a:ext uri="{FF2B5EF4-FFF2-40B4-BE49-F238E27FC236}">
                <a16:creationId xmlns:a16="http://schemas.microsoft.com/office/drawing/2014/main" id="{9462E9A7-CE4A-89F8-7033-E3CD6B9F6BED}"/>
              </a:ext>
            </a:extLst>
          </p:cNvPr>
          <p:cNvSpPr>
            <a:spLocks noChangeArrowheads="1"/>
          </p:cNvSpPr>
          <p:nvPr/>
        </p:nvSpPr>
        <p:spPr bwMode="auto">
          <a:xfrm>
            <a:off x="6266259" y="3200286"/>
            <a:ext cx="1544895" cy="62137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100" b="0" i="0" dirty="0" err="1">
                <a:solidFill>
                  <a:srgbClr val="0033CC"/>
                </a:solidFill>
                <a:latin typeface="Arial" panose="020B0604020202020204" pitchFamily="34" charset="0"/>
              </a:rPr>
              <a:t>Thời</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đại</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quá</a:t>
            </a:r>
            <a:r>
              <a:rPr lang="en-US" altLang="en-US" sz="2100" b="0" i="0" dirty="0">
                <a:solidFill>
                  <a:srgbClr val="0033CC"/>
                </a:solidFill>
                <a:latin typeface="Arial" panose="020B0604020202020204" pitchFamily="34" charset="0"/>
              </a:rPr>
              <a:t> </a:t>
            </a:r>
          </a:p>
          <a:p>
            <a:pPr algn="ctr"/>
            <a:r>
              <a:rPr lang="en-US" altLang="en-US" sz="2100" b="0" i="0" dirty="0" err="1">
                <a:solidFill>
                  <a:srgbClr val="0033CC"/>
                </a:solidFill>
                <a:latin typeface="Arial" panose="020B0604020202020204" pitchFamily="34" charset="0"/>
              </a:rPr>
              <a:t>độ</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lên</a:t>
            </a:r>
            <a:r>
              <a:rPr lang="en-US" altLang="en-US" sz="2100" b="0" i="0" dirty="0">
                <a:solidFill>
                  <a:srgbClr val="0033CC"/>
                </a:solidFill>
                <a:latin typeface="Arial" panose="020B0604020202020204" pitchFamily="34" charset="0"/>
              </a:rPr>
              <a:t> CNXH</a:t>
            </a:r>
            <a:endParaRPr lang="en-US" altLang="en-US" sz="2100" b="0" i="0" dirty="0">
              <a:solidFill>
                <a:srgbClr val="0033CC"/>
              </a:solidFill>
              <a:latin typeface="Arial" panose="020B0604020202020204" pitchFamily="34" charset="0"/>
              <a:cs typeface="Arial" panose="020B0604020202020204" pitchFamily="34" charset="0"/>
            </a:endParaRPr>
          </a:p>
        </p:txBody>
      </p:sp>
      <p:sp>
        <p:nvSpPr>
          <p:cNvPr id="51208" name="Oval 16">
            <a:extLst>
              <a:ext uri="{FF2B5EF4-FFF2-40B4-BE49-F238E27FC236}">
                <a16:creationId xmlns:a16="http://schemas.microsoft.com/office/drawing/2014/main" id="{3D9012E0-0765-FCC9-B395-77F0B5E31582}"/>
              </a:ext>
            </a:extLst>
          </p:cNvPr>
          <p:cNvSpPr>
            <a:spLocks noChangeArrowheads="1"/>
          </p:cNvSpPr>
          <p:nvPr/>
        </p:nvSpPr>
        <p:spPr bwMode="auto">
          <a:xfrm>
            <a:off x="3829051" y="1613321"/>
            <a:ext cx="1964531" cy="1108472"/>
          </a:xfrm>
          <a:prstGeom prst="ellipse">
            <a:avLst/>
          </a:prstGeom>
          <a:solidFill>
            <a:srgbClr val="FFFFFF"/>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1600" i="0" dirty="0">
                <a:solidFill>
                  <a:srgbClr val="0033CC"/>
                </a:solidFill>
                <a:latin typeface="Arial" panose="020B0604020202020204" pitchFamily="34" charset="0"/>
              </a:rPr>
              <a:t>QTCS (3/1919)</a:t>
            </a:r>
          </a:p>
          <a:p>
            <a:pPr algn="ctr"/>
            <a:r>
              <a:rPr lang="en-US" altLang="en-US" sz="1600" b="0" i="0" dirty="0" err="1">
                <a:solidFill>
                  <a:srgbClr val="0033CC"/>
                </a:solidFill>
                <a:latin typeface="Arial" panose="020B0604020202020204" pitchFamily="34" charset="0"/>
              </a:rPr>
              <a:t>Cách</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mạng</a:t>
            </a:r>
            <a:r>
              <a:rPr lang="en-US" altLang="en-US" sz="1600" b="0" i="0" dirty="0">
                <a:solidFill>
                  <a:srgbClr val="0033CC"/>
                </a:solidFill>
                <a:latin typeface="Arial" panose="020B0604020202020204" pitchFamily="34" charset="0"/>
              </a:rPr>
              <a:t> </a:t>
            </a:r>
          </a:p>
          <a:p>
            <a:pPr algn="ctr"/>
            <a:r>
              <a:rPr lang="en-US" altLang="en-US" sz="1600" b="0" i="0" dirty="0" err="1">
                <a:solidFill>
                  <a:srgbClr val="0033CC"/>
                </a:solidFill>
                <a:latin typeface="Arial" panose="020B0604020202020204" pitchFamily="34" charset="0"/>
              </a:rPr>
              <a:t>giải</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phóng</a:t>
            </a:r>
            <a:r>
              <a:rPr lang="en-US" altLang="en-US" sz="1600" b="0" i="0" dirty="0">
                <a:solidFill>
                  <a:srgbClr val="0033CC"/>
                </a:solidFill>
                <a:latin typeface="Arial" panose="020B0604020202020204" pitchFamily="34" charset="0"/>
              </a:rPr>
              <a:t> </a:t>
            </a:r>
          </a:p>
          <a:p>
            <a:pPr algn="ctr"/>
            <a:r>
              <a:rPr lang="en-US" altLang="en-US" sz="1600" b="0" i="0" dirty="0" err="1">
                <a:solidFill>
                  <a:srgbClr val="0033CC"/>
                </a:solidFill>
                <a:latin typeface="Arial" panose="020B0604020202020204" pitchFamily="34" charset="0"/>
              </a:rPr>
              <a:t>dân</a:t>
            </a:r>
            <a:r>
              <a:rPr lang="en-US" altLang="en-US" sz="1600" b="0" i="0" dirty="0">
                <a:solidFill>
                  <a:srgbClr val="0033CC"/>
                </a:solidFill>
                <a:latin typeface="Arial" panose="020B0604020202020204" pitchFamily="34" charset="0"/>
              </a:rPr>
              <a:t> </a:t>
            </a:r>
            <a:r>
              <a:rPr lang="en-US" altLang="en-US" sz="1600" b="0" i="0" dirty="0" err="1">
                <a:solidFill>
                  <a:srgbClr val="0033CC"/>
                </a:solidFill>
                <a:latin typeface="Arial" panose="020B0604020202020204" pitchFamily="34" charset="0"/>
              </a:rPr>
              <a:t>tộc</a:t>
            </a:r>
            <a:endParaRPr lang="en-US" altLang="en-US" sz="1600" b="0" i="0" dirty="0">
              <a:solidFill>
                <a:srgbClr val="0033CC"/>
              </a:solidFill>
              <a:latin typeface="Arial" panose="020B0604020202020204" pitchFamily="34" charset="0"/>
              <a:cs typeface="Arial" panose="020B0604020202020204" pitchFamily="34" charset="0"/>
            </a:endParaRPr>
          </a:p>
        </p:txBody>
      </p:sp>
      <p:sp>
        <p:nvSpPr>
          <p:cNvPr id="51209" name="Line 17">
            <a:extLst>
              <a:ext uri="{FF2B5EF4-FFF2-40B4-BE49-F238E27FC236}">
                <a16:creationId xmlns:a16="http://schemas.microsoft.com/office/drawing/2014/main" id="{11180652-BC8E-3824-048E-6460C2FFD92A}"/>
              </a:ext>
            </a:extLst>
          </p:cNvPr>
          <p:cNvSpPr>
            <a:spLocks noChangeShapeType="1"/>
          </p:cNvSpPr>
          <p:nvPr/>
        </p:nvSpPr>
        <p:spPr bwMode="auto">
          <a:xfrm>
            <a:off x="3693205" y="2206079"/>
            <a:ext cx="0" cy="83105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0" name="Line 18">
            <a:extLst>
              <a:ext uri="{FF2B5EF4-FFF2-40B4-BE49-F238E27FC236}">
                <a16:creationId xmlns:a16="http://schemas.microsoft.com/office/drawing/2014/main" id="{466F6F24-ED35-3A80-0283-B98CDA4D11FD}"/>
              </a:ext>
            </a:extLst>
          </p:cNvPr>
          <p:cNvSpPr>
            <a:spLocks noChangeShapeType="1"/>
          </p:cNvSpPr>
          <p:nvPr/>
        </p:nvSpPr>
        <p:spPr bwMode="auto">
          <a:xfrm flipV="1">
            <a:off x="5716870" y="2442971"/>
            <a:ext cx="0" cy="78581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1" name="Rectangle 19">
            <a:extLst>
              <a:ext uri="{FF2B5EF4-FFF2-40B4-BE49-F238E27FC236}">
                <a16:creationId xmlns:a16="http://schemas.microsoft.com/office/drawing/2014/main" id="{ADC073E7-735D-2D85-7531-C93E72ACD2D7}"/>
              </a:ext>
            </a:extLst>
          </p:cNvPr>
          <p:cNvSpPr>
            <a:spLocks noChangeArrowheads="1"/>
          </p:cNvSpPr>
          <p:nvPr/>
        </p:nvSpPr>
        <p:spPr bwMode="auto">
          <a:xfrm>
            <a:off x="1428750" y="1784770"/>
            <a:ext cx="2000250" cy="83820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100" b="0" i="0" dirty="0">
                <a:solidFill>
                  <a:srgbClr val="0033CC"/>
                </a:solidFill>
                <a:latin typeface="Arial" panose="020B0604020202020204" pitchFamily="34" charset="0"/>
              </a:rPr>
              <a:t>CNTB     CNĐQ</a:t>
            </a:r>
          </a:p>
          <a:p>
            <a:pPr algn="ct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cuối</a:t>
            </a:r>
            <a:r>
              <a:rPr lang="en-US" altLang="en-US" sz="2100" b="0" i="0" dirty="0">
                <a:solidFill>
                  <a:srgbClr val="0033CC"/>
                </a:solidFill>
                <a:latin typeface="Arial" panose="020B0604020202020204" pitchFamily="34" charset="0"/>
              </a:rPr>
              <a:t> TK XIX)</a:t>
            </a:r>
            <a:endParaRPr lang="en-US" altLang="en-US" sz="2100" b="0" i="0" dirty="0">
              <a:solidFill>
                <a:srgbClr val="0033CC"/>
              </a:solidFill>
              <a:latin typeface="Arial" panose="020B0604020202020204" pitchFamily="34" charset="0"/>
              <a:cs typeface="Arial" panose="020B0604020202020204" pitchFamily="34" charset="0"/>
            </a:endParaRPr>
          </a:p>
        </p:txBody>
      </p:sp>
      <p:sp>
        <p:nvSpPr>
          <p:cNvPr id="51212" name="Line 20">
            <a:extLst>
              <a:ext uri="{FF2B5EF4-FFF2-40B4-BE49-F238E27FC236}">
                <a16:creationId xmlns:a16="http://schemas.microsoft.com/office/drawing/2014/main" id="{CFB932A2-CB6A-FFD6-66F7-982836BD7551}"/>
              </a:ext>
            </a:extLst>
          </p:cNvPr>
          <p:cNvSpPr>
            <a:spLocks noChangeShapeType="1"/>
          </p:cNvSpPr>
          <p:nvPr/>
        </p:nvSpPr>
        <p:spPr bwMode="auto">
          <a:xfrm>
            <a:off x="2318480" y="2645456"/>
            <a:ext cx="0" cy="50839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3" name="Line 21">
            <a:extLst>
              <a:ext uri="{FF2B5EF4-FFF2-40B4-BE49-F238E27FC236}">
                <a16:creationId xmlns:a16="http://schemas.microsoft.com/office/drawing/2014/main" id="{EFB5DC8A-361D-FE31-5691-80DB4CE142B3}"/>
              </a:ext>
            </a:extLst>
          </p:cNvPr>
          <p:cNvSpPr>
            <a:spLocks noChangeShapeType="1"/>
          </p:cNvSpPr>
          <p:nvPr/>
        </p:nvSpPr>
        <p:spPr bwMode="auto">
          <a:xfrm>
            <a:off x="6991350" y="2657361"/>
            <a:ext cx="0" cy="55364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4" name="Line 22">
            <a:extLst>
              <a:ext uri="{FF2B5EF4-FFF2-40B4-BE49-F238E27FC236}">
                <a16:creationId xmlns:a16="http://schemas.microsoft.com/office/drawing/2014/main" id="{A2D29C15-8267-0C48-7CE7-0F30A0ECFD4C}"/>
              </a:ext>
            </a:extLst>
          </p:cNvPr>
          <p:cNvSpPr>
            <a:spLocks noChangeShapeType="1"/>
          </p:cNvSpPr>
          <p:nvPr/>
        </p:nvSpPr>
        <p:spPr bwMode="auto">
          <a:xfrm>
            <a:off x="2212925" y="764506"/>
            <a:ext cx="603350" cy="1498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51215" name="Line 23">
            <a:extLst>
              <a:ext uri="{FF2B5EF4-FFF2-40B4-BE49-F238E27FC236}">
                <a16:creationId xmlns:a16="http://schemas.microsoft.com/office/drawing/2014/main" id="{C3AC02D9-D4EF-D9DB-C809-954313CC88EC}"/>
              </a:ext>
            </a:extLst>
          </p:cNvPr>
          <p:cNvSpPr>
            <a:spLocks noChangeShapeType="1"/>
          </p:cNvSpPr>
          <p:nvPr/>
        </p:nvSpPr>
        <p:spPr bwMode="auto">
          <a:xfrm>
            <a:off x="6327057" y="682048"/>
            <a:ext cx="676200" cy="281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51216" name="Line 24">
            <a:extLst>
              <a:ext uri="{FF2B5EF4-FFF2-40B4-BE49-F238E27FC236}">
                <a16:creationId xmlns:a16="http://schemas.microsoft.com/office/drawing/2014/main" id="{42B36317-4DEB-AC04-CA84-2F03804FBCD2}"/>
              </a:ext>
            </a:extLst>
          </p:cNvPr>
          <p:cNvSpPr>
            <a:spLocks noChangeShapeType="1"/>
          </p:cNvSpPr>
          <p:nvPr/>
        </p:nvSpPr>
        <p:spPr bwMode="auto">
          <a:xfrm>
            <a:off x="2244780" y="764506"/>
            <a:ext cx="1" cy="76449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7" name="Line 25">
            <a:extLst>
              <a:ext uri="{FF2B5EF4-FFF2-40B4-BE49-F238E27FC236}">
                <a16:creationId xmlns:a16="http://schemas.microsoft.com/office/drawing/2014/main" id="{6B56208B-15AC-61F0-1F56-AC1A46F9A428}"/>
              </a:ext>
            </a:extLst>
          </p:cNvPr>
          <p:cNvSpPr>
            <a:spLocks noChangeShapeType="1"/>
          </p:cNvSpPr>
          <p:nvPr/>
        </p:nvSpPr>
        <p:spPr bwMode="auto">
          <a:xfrm flipH="1">
            <a:off x="6968801" y="684865"/>
            <a:ext cx="1" cy="84413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18" name="Line 26">
            <a:extLst>
              <a:ext uri="{FF2B5EF4-FFF2-40B4-BE49-F238E27FC236}">
                <a16:creationId xmlns:a16="http://schemas.microsoft.com/office/drawing/2014/main" id="{7561AAB0-5394-C160-C633-BFA0F76A07F9}"/>
              </a:ext>
            </a:extLst>
          </p:cNvPr>
          <p:cNvSpPr>
            <a:spLocks noChangeShapeType="1"/>
          </p:cNvSpPr>
          <p:nvPr/>
        </p:nvSpPr>
        <p:spPr bwMode="auto">
          <a:xfrm>
            <a:off x="2343150" y="3928948"/>
            <a:ext cx="14406" cy="66366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51219" name="Line 27">
            <a:extLst>
              <a:ext uri="{FF2B5EF4-FFF2-40B4-BE49-F238E27FC236}">
                <a16:creationId xmlns:a16="http://schemas.microsoft.com/office/drawing/2014/main" id="{F50518AB-76A6-8BFC-D667-C404D7E2CDA3}"/>
              </a:ext>
            </a:extLst>
          </p:cNvPr>
          <p:cNvSpPr>
            <a:spLocks noChangeShapeType="1"/>
          </p:cNvSpPr>
          <p:nvPr/>
        </p:nvSpPr>
        <p:spPr bwMode="auto">
          <a:xfrm flipV="1">
            <a:off x="2343150" y="4574131"/>
            <a:ext cx="557195" cy="184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20" name="Line 28">
            <a:extLst>
              <a:ext uri="{FF2B5EF4-FFF2-40B4-BE49-F238E27FC236}">
                <a16:creationId xmlns:a16="http://schemas.microsoft.com/office/drawing/2014/main" id="{45A8B355-A62D-C68A-E3E3-62286783A296}"/>
              </a:ext>
            </a:extLst>
          </p:cNvPr>
          <p:cNvSpPr>
            <a:spLocks noChangeShapeType="1"/>
          </p:cNvSpPr>
          <p:nvPr/>
        </p:nvSpPr>
        <p:spPr bwMode="auto">
          <a:xfrm>
            <a:off x="6991350" y="3822847"/>
            <a:ext cx="0" cy="6929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51221" name="Line 29">
            <a:extLst>
              <a:ext uri="{FF2B5EF4-FFF2-40B4-BE49-F238E27FC236}">
                <a16:creationId xmlns:a16="http://schemas.microsoft.com/office/drawing/2014/main" id="{EC15CAA2-8141-A529-0ADF-B85A7BE2A40A}"/>
              </a:ext>
            </a:extLst>
          </p:cNvPr>
          <p:cNvSpPr>
            <a:spLocks noChangeShapeType="1"/>
          </p:cNvSpPr>
          <p:nvPr/>
        </p:nvSpPr>
        <p:spPr bwMode="auto">
          <a:xfrm>
            <a:off x="6375797" y="4515790"/>
            <a:ext cx="627459" cy="1191"/>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sz="1050"/>
          </a:p>
        </p:txBody>
      </p:sp>
      <p:sp>
        <p:nvSpPr>
          <p:cNvPr id="51222" name="Rectangle 31">
            <a:extLst>
              <a:ext uri="{FF2B5EF4-FFF2-40B4-BE49-F238E27FC236}">
                <a16:creationId xmlns:a16="http://schemas.microsoft.com/office/drawing/2014/main" id="{33313D15-ED88-96A4-9236-F3C7C780255E}"/>
              </a:ext>
            </a:extLst>
          </p:cNvPr>
          <p:cNvSpPr>
            <a:spLocks noChangeArrowheads="1"/>
          </p:cNvSpPr>
          <p:nvPr/>
        </p:nvSpPr>
        <p:spPr bwMode="auto">
          <a:xfrm>
            <a:off x="3086100" y="4419290"/>
            <a:ext cx="3263504" cy="51435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r>
              <a:rPr lang="en-US" altLang="en-US" sz="2100" b="0" i="0" dirty="0" err="1">
                <a:solidFill>
                  <a:srgbClr val="0033CC"/>
                </a:solidFill>
                <a:latin typeface="Arial" panose="020B0604020202020204" pitchFamily="34" charset="0"/>
              </a:rPr>
              <a:t>Tư</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tưởng</a:t>
            </a:r>
            <a:r>
              <a:rPr lang="en-US" altLang="en-US" sz="2100" b="0" i="0" dirty="0">
                <a:solidFill>
                  <a:srgbClr val="0033CC"/>
                </a:solidFill>
                <a:latin typeface="Arial" panose="020B0604020202020204" pitchFamily="34" charset="0"/>
              </a:rPr>
              <a:t> </a:t>
            </a:r>
            <a:r>
              <a:rPr lang="en-US" altLang="en-US" sz="2100" b="0" i="0" dirty="0" err="1">
                <a:solidFill>
                  <a:srgbClr val="0033CC"/>
                </a:solidFill>
                <a:latin typeface="Arial" panose="020B0604020202020204" pitchFamily="34" charset="0"/>
              </a:rPr>
              <a:t>Hồ</a:t>
            </a:r>
            <a:r>
              <a:rPr lang="en-US" altLang="en-US" sz="2100" b="0" i="0" dirty="0">
                <a:solidFill>
                  <a:srgbClr val="0033CC"/>
                </a:solidFill>
                <a:latin typeface="Arial" panose="020B0604020202020204" pitchFamily="34" charset="0"/>
              </a:rPr>
              <a:t> Chí Minh</a:t>
            </a:r>
            <a:endParaRPr lang="en-US" altLang="en-US" sz="2100" b="0" i="0" dirty="0">
              <a:solidFill>
                <a:srgbClr val="0033CC"/>
              </a:solidFill>
              <a:latin typeface="Arial" panose="020B0604020202020204" pitchFamily="34" charset="0"/>
              <a:cs typeface="Arial" panose="020B0604020202020204" pitchFamily="34" charset="0"/>
            </a:endParaRPr>
          </a:p>
        </p:txBody>
      </p:sp>
      <p:sp>
        <p:nvSpPr>
          <p:cNvPr id="51223" name="Line 35">
            <a:extLst>
              <a:ext uri="{FF2B5EF4-FFF2-40B4-BE49-F238E27FC236}">
                <a16:creationId xmlns:a16="http://schemas.microsoft.com/office/drawing/2014/main" id="{06670F33-E9DA-B25F-CFA3-4804E0511742}"/>
              </a:ext>
            </a:extLst>
          </p:cNvPr>
          <p:cNvSpPr>
            <a:spLocks noChangeShapeType="1"/>
          </p:cNvSpPr>
          <p:nvPr/>
        </p:nvSpPr>
        <p:spPr bwMode="auto">
          <a:xfrm>
            <a:off x="4743450" y="4068895"/>
            <a:ext cx="0" cy="228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1224" name="Right Arrow 25">
            <a:extLst>
              <a:ext uri="{FF2B5EF4-FFF2-40B4-BE49-F238E27FC236}">
                <a16:creationId xmlns:a16="http://schemas.microsoft.com/office/drawing/2014/main" id="{37C8DC7D-6162-5B01-9000-9A10A6017FAA}"/>
              </a:ext>
            </a:extLst>
          </p:cNvPr>
          <p:cNvSpPr>
            <a:spLocks noChangeArrowheads="1"/>
          </p:cNvSpPr>
          <p:nvPr/>
        </p:nvSpPr>
        <p:spPr bwMode="auto">
          <a:xfrm flipV="1">
            <a:off x="2343150" y="1953410"/>
            <a:ext cx="171450" cy="114300"/>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endParaRPr lang="en-US" altLang="en-US" sz="2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EDC97DF-F3E0-D8BE-603C-4A2729EC8768}"/>
              </a:ext>
            </a:extLst>
          </p:cNvPr>
          <p:cNvSpPr>
            <a:spLocks noGrp="1"/>
          </p:cNvSpPr>
          <p:nvPr>
            <p:ph type="body" idx="1"/>
          </p:nvPr>
        </p:nvSpPr>
        <p:spPr/>
        <p:txBody>
          <a:bodyPr/>
          <a:lstStyle/>
          <a:p>
            <a:endParaRPr lang="en-US" dirty="0"/>
          </a:p>
        </p:txBody>
      </p:sp>
      <p:sp>
        <p:nvSpPr>
          <p:cNvPr id="5" name="Text Placeholder 4">
            <a:extLst>
              <a:ext uri="{FF2B5EF4-FFF2-40B4-BE49-F238E27FC236}">
                <a16:creationId xmlns:a16="http://schemas.microsoft.com/office/drawing/2014/main" id="{34253D55-868E-FBAD-44C6-5BCDE47569E0}"/>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78A2B033-EBEC-B820-F37E-AA11F8380F13}"/>
              </a:ext>
            </a:extLst>
          </p:cNvPr>
          <p:cNvSpPr>
            <a:spLocks noGrp="1"/>
          </p:cNvSpPr>
          <p:nvPr>
            <p:ph type="sldNum" idx="4"/>
          </p:nvPr>
        </p:nvSpPr>
        <p:spPr/>
        <p:txBody>
          <a:bodyPr/>
          <a:lstStyle/>
          <a:p>
            <a:r>
              <a:rPr lang="en-US"/>
              <a:t>PAGE </a:t>
            </a:r>
            <a:fld id="{00000000-1234-1234-1234-123412341234}" type="slidenum">
              <a:rPr lang="en" smtClean="0"/>
              <a:pPr/>
              <a:t>12</a:t>
            </a:fld>
            <a:endParaRPr/>
          </a:p>
        </p:txBody>
      </p:sp>
      <p:sp>
        <p:nvSpPr>
          <p:cNvPr id="7" name="Text Box 14">
            <a:extLst>
              <a:ext uri="{FF2B5EF4-FFF2-40B4-BE49-F238E27FC236}">
                <a16:creationId xmlns:a16="http://schemas.microsoft.com/office/drawing/2014/main" id="{36BA4EF3-8181-0034-28E1-3C291552C11A}"/>
              </a:ext>
            </a:extLst>
          </p:cNvPr>
          <p:cNvSpPr txBox="1">
            <a:spLocks noGrp="1" noChangeArrowheads="1"/>
          </p:cNvSpPr>
          <p:nvPr>
            <p:ph type="title"/>
          </p:nvPr>
        </p:nvSpPr>
        <p:spPr bwMode="auto">
          <a:xfrm>
            <a:off x="-59962" y="78203"/>
            <a:ext cx="6299252" cy="738633"/>
          </a:xfrm>
          <a:prstGeom prst="rect">
            <a:avLst/>
          </a:prstGeom>
          <a:noFill/>
          <a:ln w="9525">
            <a:noFill/>
            <a:miter lim="800000"/>
          </a:ln>
          <a:effectLst>
            <a:prstShdw prst="shdw17" dist="17961" dir="2700000">
              <a:schemeClr val="accent1">
                <a:gamma/>
                <a:shade val="60000"/>
                <a:invGamma/>
                <a:alpha val="50000"/>
              </a:schemeClr>
            </a:prstShdw>
          </a:effectLst>
        </p:spPr>
        <p:txBody>
          <a:bodyPr wrap="square">
            <a:spAutoFit/>
          </a:bodyPr>
          <a:lstStyle>
            <a:lvl1pPr marL="457200" indent="-457200" eaLnBrk="0" hangingPunct="0">
              <a:defRPr sz="2800" b="1" i="1">
                <a:solidFill>
                  <a:schemeClr val="tx1"/>
                </a:solidFill>
                <a:latin typeface="Times New Roman" panose="02020603050405020304" pitchFamily="18" charset="0"/>
              </a:defRPr>
            </a:lvl1pPr>
            <a:lvl2pPr eaLnBrk="0" hangingPunct="0">
              <a:defRPr sz="2800" b="1" i="1">
                <a:solidFill>
                  <a:schemeClr val="tx1"/>
                </a:solidFill>
                <a:latin typeface="Times New Roman" panose="02020603050405020304" pitchFamily="18" charset="0"/>
              </a:defRPr>
            </a:lvl2pPr>
            <a:lvl3pPr eaLnBrk="0" hangingPunct="0">
              <a:defRPr sz="2800" b="1" i="1">
                <a:solidFill>
                  <a:schemeClr val="tx1"/>
                </a:solidFill>
                <a:latin typeface="Times New Roman" panose="02020603050405020304" pitchFamily="18" charset="0"/>
              </a:defRPr>
            </a:lvl3pPr>
            <a:lvl4pPr eaLnBrk="0" hangingPunct="0">
              <a:defRPr sz="2800" b="1" i="1">
                <a:solidFill>
                  <a:schemeClr val="tx1"/>
                </a:solidFill>
                <a:latin typeface="Times New Roman" panose="02020603050405020304" pitchFamily="18" charset="0"/>
              </a:defRPr>
            </a:lvl4pPr>
            <a:lvl5pPr eaLnBrk="0" hangingPunct="0">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spcBef>
                <a:spcPct val="50000"/>
              </a:spcBef>
              <a:defRPr/>
            </a:pPr>
            <a:r>
              <a:rPr lang="en-US" altLang="zh-CN" sz="2400" dirty="0">
                <a:effectLst>
                  <a:outerShdw blurRad="38100" dist="38100" dir="2700000" algn="tl">
                    <a:srgbClr val="C0C0C0"/>
                  </a:outerShdw>
                </a:effectLst>
                <a:latin typeface="Arial" panose="020B0604020202020204" pitchFamily="34" charset="0"/>
                <a:ea typeface="SimSun" panose="02010600030101010101" pitchFamily="2" charset="-122"/>
              </a:rPr>
              <a:t> </a:t>
            </a:r>
            <a:r>
              <a:rPr lang="vi-VN" altLang="zh-CN" sz="2400" dirty="0">
                <a:effectLst>
                  <a:outerShdw blurRad="38100" dist="38100" dir="2700000" algn="tl">
                    <a:srgbClr val="C0C0C0"/>
                  </a:outerShdw>
                </a:effectLst>
                <a:latin typeface="Arial" panose="020B0604020202020204" pitchFamily="34" charset="0"/>
                <a:ea typeface="SimSun" panose="02010600030101010101" pitchFamily="2" charset="-122"/>
              </a:rPr>
              <a:t>1.2.2. </a:t>
            </a:r>
            <a:r>
              <a:rPr lang="en-US" altLang="zh-CN" sz="2400" dirty="0">
                <a:effectLst>
                  <a:outerShdw blurRad="38100" dist="38100" dir="2700000" algn="tl">
                    <a:srgbClr val="C0C0C0"/>
                  </a:outerShdw>
                </a:effectLst>
                <a:latin typeface="Arial" panose="020B0604020202020204" pitchFamily="34" charset="0"/>
                <a:ea typeface="SimSun" panose="02010600030101010101" pitchFamily="2" charset="-122"/>
              </a:rPr>
              <a:t>NGUỒN GỐC TƯ TƯỞNG, LÝ LUẬN</a:t>
            </a:r>
          </a:p>
        </p:txBody>
      </p:sp>
      <p:sp>
        <p:nvSpPr>
          <p:cNvPr id="9" name="Oval 3">
            <a:extLst>
              <a:ext uri="{FF2B5EF4-FFF2-40B4-BE49-F238E27FC236}">
                <a16:creationId xmlns:a16="http://schemas.microsoft.com/office/drawing/2014/main" id="{D955A526-F630-4847-2143-038FC20C2915}"/>
              </a:ext>
            </a:extLst>
          </p:cNvPr>
          <p:cNvSpPr>
            <a:spLocks noChangeArrowheads="1"/>
          </p:cNvSpPr>
          <p:nvPr/>
        </p:nvSpPr>
        <p:spPr bwMode="auto">
          <a:xfrm>
            <a:off x="2309730" y="991852"/>
            <a:ext cx="4758130" cy="3672503"/>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endParaRPr>
          </a:p>
        </p:txBody>
      </p:sp>
      <p:sp>
        <p:nvSpPr>
          <p:cNvPr id="10" name="Rectangle 5">
            <a:extLst>
              <a:ext uri="{FF2B5EF4-FFF2-40B4-BE49-F238E27FC236}">
                <a16:creationId xmlns:a16="http://schemas.microsoft.com/office/drawing/2014/main" id="{7693D601-518E-39C3-5611-1274E2B2E6E4}"/>
              </a:ext>
            </a:extLst>
          </p:cNvPr>
          <p:cNvSpPr>
            <a:spLocks noChangeArrowheads="1"/>
          </p:cNvSpPr>
          <p:nvPr/>
        </p:nvSpPr>
        <p:spPr bwMode="auto">
          <a:xfrm>
            <a:off x="3133432" y="1477759"/>
            <a:ext cx="1896258" cy="103315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i="0" dirty="0" err="1">
                <a:solidFill>
                  <a:srgbClr val="000000"/>
                </a:solidFill>
                <a:latin typeface="Times New Roman" panose="02020603050405020304" pitchFamily="18" charset="0"/>
                <a:cs typeface="Times New Roman" panose="02020603050405020304" pitchFamily="18" charset="0"/>
              </a:rPr>
              <a:t>Truyền</a:t>
            </a:r>
            <a:r>
              <a:rPr lang="en-US" altLang="en-US" sz="2000" i="0" dirty="0">
                <a:solidFill>
                  <a:srgbClr val="000000"/>
                </a:solidFill>
                <a:latin typeface="Times New Roman" panose="02020603050405020304" pitchFamily="18" charset="0"/>
                <a:cs typeface="Times New Roman" panose="02020603050405020304" pitchFamily="18" charset="0"/>
              </a:rPr>
              <a:t> </a:t>
            </a:r>
          </a:p>
          <a:p>
            <a:pPr algn="ctr">
              <a:spcBef>
                <a:spcPct val="0"/>
              </a:spcBef>
              <a:buFontTx/>
              <a:buNone/>
            </a:pPr>
            <a:r>
              <a:rPr lang="en-US" altLang="en-US" sz="2000" i="0" dirty="0" err="1">
                <a:solidFill>
                  <a:srgbClr val="000000"/>
                </a:solidFill>
                <a:latin typeface="Times New Roman" panose="02020603050405020304" pitchFamily="18" charset="0"/>
                <a:cs typeface="Times New Roman" panose="02020603050405020304" pitchFamily="18" charset="0"/>
              </a:rPr>
              <a:t>thống</a:t>
            </a:r>
            <a:r>
              <a:rPr lang="en-US" altLang="en-US" sz="2000" i="0" dirty="0">
                <a:solidFill>
                  <a:srgbClr val="000000"/>
                </a:solidFill>
                <a:latin typeface="Times New Roman" panose="02020603050405020304" pitchFamily="18" charset="0"/>
                <a:cs typeface="Times New Roman" panose="02020603050405020304" pitchFamily="18" charset="0"/>
              </a:rPr>
              <a:t> DT, </a:t>
            </a:r>
          </a:p>
          <a:p>
            <a:pPr algn="ctr">
              <a:spcBef>
                <a:spcPct val="0"/>
              </a:spcBef>
              <a:buFontTx/>
              <a:buNone/>
            </a:pPr>
            <a:r>
              <a:rPr lang="en-US" altLang="en-US" sz="2000" i="0" dirty="0">
                <a:solidFill>
                  <a:srgbClr val="000000"/>
                </a:solidFill>
                <a:latin typeface="Times New Roman" panose="02020603050405020304" pitchFamily="18" charset="0"/>
                <a:cs typeface="Times New Roman" panose="02020603050405020304" pitchFamily="18" charset="0"/>
              </a:rPr>
              <a:t>QH, GĐ</a:t>
            </a:r>
          </a:p>
        </p:txBody>
      </p:sp>
      <p:sp>
        <p:nvSpPr>
          <p:cNvPr id="11" name="Rectangle 6">
            <a:extLst>
              <a:ext uri="{FF2B5EF4-FFF2-40B4-BE49-F238E27FC236}">
                <a16:creationId xmlns:a16="http://schemas.microsoft.com/office/drawing/2014/main" id="{6CA05AD8-46CA-D22A-C3E6-8D3336772486}"/>
              </a:ext>
            </a:extLst>
          </p:cNvPr>
          <p:cNvSpPr>
            <a:spLocks noChangeArrowheads="1"/>
          </p:cNvSpPr>
          <p:nvPr/>
        </p:nvSpPr>
        <p:spPr bwMode="auto">
          <a:xfrm>
            <a:off x="3140437" y="2978051"/>
            <a:ext cx="1896257" cy="1197669"/>
          </a:xfrm>
          <a:prstGeom prst="rect">
            <a:avLst/>
          </a:prstGeom>
          <a:solidFill>
            <a:srgbClr val="FFFFFF"/>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000" dirty="0">
                <a:latin typeface="+mj-lt"/>
              </a:rPr>
              <a:t>Tinh hoa văn hóa </a:t>
            </a:r>
          </a:p>
          <a:p>
            <a:pPr algn="ctr" eaLnBrk="1" hangingPunct="1">
              <a:spcBef>
                <a:spcPct val="0"/>
              </a:spcBef>
              <a:buFontTx/>
              <a:buNone/>
            </a:pPr>
            <a:r>
              <a:rPr lang="vi-VN" altLang="en-US" sz="2000" dirty="0">
                <a:latin typeface="+mj-lt"/>
              </a:rPr>
              <a:t>phương Đông và</a:t>
            </a:r>
          </a:p>
          <a:p>
            <a:pPr algn="ctr" eaLnBrk="1" hangingPunct="1">
              <a:spcBef>
                <a:spcPct val="0"/>
              </a:spcBef>
              <a:buFontTx/>
              <a:buNone/>
            </a:pPr>
            <a:r>
              <a:rPr lang="vi-VN" altLang="en-US" sz="2000" dirty="0">
                <a:latin typeface="+mj-lt"/>
              </a:rPr>
              <a:t> phương Tây</a:t>
            </a:r>
            <a:endParaRPr lang="en-US" altLang="en-US" sz="2000" dirty="0">
              <a:latin typeface="+mj-lt"/>
            </a:endParaRPr>
          </a:p>
        </p:txBody>
      </p:sp>
      <p:sp>
        <p:nvSpPr>
          <p:cNvPr id="12" name="Text Box 11">
            <a:extLst>
              <a:ext uri="{FF2B5EF4-FFF2-40B4-BE49-F238E27FC236}">
                <a16:creationId xmlns:a16="http://schemas.microsoft.com/office/drawing/2014/main" id="{89F26059-8228-9400-CEFA-A710D7722E57}"/>
              </a:ext>
            </a:extLst>
          </p:cNvPr>
          <p:cNvSpPr txBox="1">
            <a:spLocks noChangeArrowheads="1"/>
          </p:cNvSpPr>
          <p:nvPr/>
        </p:nvSpPr>
        <p:spPr bwMode="auto">
          <a:xfrm>
            <a:off x="5246556" y="2379149"/>
            <a:ext cx="1500263" cy="707886"/>
          </a:xfrm>
          <a:prstGeom prst="rect">
            <a:avLst/>
          </a:prstGeom>
          <a:solidFill>
            <a:schemeClr val="accent4">
              <a:lumMod val="75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50000"/>
              </a:spcBef>
              <a:buFontTx/>
              <a:buNone/>
            </a:pPr>
            <a:r>
              <a:rPr lang="en-US" altLang="en-US" sz="2000" i="0" dirty="0">
                <a:latin typeface="Times New Roman" panose="02020603050405020304" pitchFamily="18" charset="0"/>
                <a:cs typeface="Times New Roman" panose="02020603050405020304" pitchFamily="18" charset="0"/>
              </a:rPr>
              <a:t>CN </a:t>
            </a:r>
            <a:r>
              <a:rPr lang="en-US" altLang="en-US" sz="2000" i="0" dirty="0" err="1">
                <a:latin typeface="Times New Roman" panose="02020603050405020304" pitchFamily="18" charset="0"/>
                <a:cs typeface="Times New Roman" panose="02020603050405020304" pitchFamily="18" charset="0"/>
              </a:rPr>
              <a:t>Mác</a:t>
            </a:r>
            <a:r>
              <a:rPr lang="en-US" altLang="en-US" sz="2000" i="0" dirty="0">
                <a:latin typeface="Times New Roman" panose="02020603050405020304" pitchFamily="18" charset="0"/>
                <a:cs typeface="Times New Roman" panose="02020603050405020304" pitchFamily="18" charset="0"/>
              </a:rPr>
              <a:t> -    </a:t>
            </a:r>
            <a:r>
              <a:rPr lang="en-US" altLang="en-US" sz="2000" i="0" dirty="0" err="1">
                <a:latin typeface="Times New Roman" panose="02020603050405020304" pitchFamily="18" charset="0"/>
                <a:cs typeface="Times New Roman" panose="02020603050405020304" pitchFamily="18" charset="0"/>
              </a:rPr>
              <a:t>Lênin</a:t>
            </a:r>
            <a:endParaRPr lang="en-US" altLang="en-US" sz="2000" i="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1150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55"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strVal val="#ppt_w*0.70"/>
                                          </p:val>
                                        </p:tav>
                                        <p:tav tm="100000">
                                          <p:val>
                                            <p:strVal val="#ppt_w"/>
                                          </p:val>
                                        </p:tav>
                                      </p:tavLst>
                                    </p:anim>
                                    <p:anim calcmode="lin" valueType="num">
                                      <p:cBhvr>
                                        <p:cTn id="14" dur="1000" fill="hold"/>
                                        <p:tgtEl>
                                          <p:spTgt spid="10"/>
                                        </p:tgtEl>
                                        <p:attrNameLst>
                                          <p:attrName>ppt_h</p:attrName>
                                        </p:attrNameLst>
                                      </p:cBhvr>
                                      <p:tavLst>
                                        <p:tav tm="0">
                                          <p:val>
                                            <p:strVal val="#ppt_h"/>
                                          </p:val>
                                        </p:tav>
                                        <p:tav tm="100000">
                                          <p:val>
                                            <p:strVal val="#ppt_h"/>
                                          </p:val>
                                        </p:tav>
                                      </p:tavLst>
                                    </p:anim>
                                    <p:animEffect transition="in" filter="fade">
                                      <p:cBhvr>
                                        <p:cTn id="15" dur="1000"/>
                                        <p:tgtEl>
                                          <p:spTgt spid="10"/>
                                        </p:tgtEl>
                                      </p:cBhvr>
                                    </p:animEffect>
                                  </p:childTnLst>
                                </p:cTn>
                              </p:par>
                              <p:par>
                                <p:cTn id="16" presetID="55"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1000" fill="hold"/>
                                        <p:tgtEl>
                                          <p:spTgt spid="11"/>
                                        </p:tgtEl>
                                        <p:attrNameLst>
                                          <p:attrName>ppt_w</p:attrName>
                                        </p:attrNameLst>
                                      </p:cBhvr>
                                      <p:tavLst>
                                        <p:tav tm="0">
                                          <p:val>
                                            <p:strVal val="#ppt_w*0.70"/>
                                          </p:val>
                                        </p:tav>
                                        <p:tav tm="100000">
                                          <p:val>
                                            <p:strVal val="#ppt_w"/>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animEffect transition="in" filter="fade">
                                      <p:cBhvr>
                                        <p:cTn id="20" dur="1000"/>
                                        <p:tgtEl>
                                          <p:spTgt spid="11"/>
                                        </p:tgtEl>
                                      </p:cBhvr>
                                    </p:animEffect>
                                  </p:childTnLst>
                                </p:cTn>
                              </p:par>
                              <p:par>
                                <p:cTn id="21" presetID="55"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strVal val="#ppt_w*0.70"/>
                                          </p:val>
                                        </p:tav>
                                        <p:tav tm="100000">
                                          <p:val>
                                            <p:strVal val="#ppt_w"/>
                                          </p:val>
                                        </p:tav>
                                      </p:tavLst>
                                    </p:anim>
                                    <p:anim calcmode="lin" valueType="num">
                                      <p:cBhvr>
                                        <p:cTn id="24" dur="1000" fill="hold"/>
                                        <p:tgtEl>
                                          <p:spTgt spid="12"/>
                                        </p:tgtEl>
                                        <p:attrNameLst>
                                          <p:attrName>ppt_h</p:attrName>
                                        </p:attrNameLst>
                                      </p:cBhvr>
                                      <p:tavLst>
                                        <p:tav tm="0">
                                          <p:val>
                                            <p:strVal val="#ppt_h"/>
                                          </p:val>
                                        </p:tav>
                                        <p:tav tm="100000">
                                          <p:val>
                                            <p:strVal val="#ppt_h"/>
                                          </p:val>
                                        </p:tav>
                                      </p:tavLst>
                                    </p:anim>
                                    <p:animEffect transition="in" filter="fade">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83D18C02-807E-30A1-4208-069DD40685E4}"/>
              </a:ext>
            </a:extLst>
          </p:cNvPr>
          <p:cNvSpPr>
            <a:spLocks noGrp="1" noChangeArrowheads="1"/>
          </p:cNvSpPr>
          <p:nvPr>
            <p:ph type="title"/>
          </p:nvPr>
        </p:nvSpPr>
        <p:spPr>
          <a:xfrm>
            <a:off x="5143500" y="1217963"/>
            <a:ext cx="3600450" cy="527447"/>
          </a:xfrm>
        </p:spPr>
        <p:txBody>
          <a:bodyPr/>
          <a:lstStyle/>
          <a:p>
            <a:r>
              <a:rPr lang="en-US" altLang="en-US" sz="2100" dirty="0">
                <a:latin typeface="Times New Roman" panose="02020603050405020304" pitchFamily="18" charset="0"/>
              </a:rPr>
              <a:t>Gia </a:t>
            </a:r>
            <a:r>
              <a:rPr lang="en-US" altLang="en-US" sz="2100" dirty="0" err="1">
                <a:latin typeface="Times New Roman" panose="02020603050405020304" pitchFamily="18" charset="0"/>
              </a:rPr>
              <a:t>đình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nh</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Nho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yêu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nước</a:t>
            </a:r>
            <a:endParaRPr lang="en-US" altLang="en-US" sz="2100" dirty="0">
              <a:latin typeface="Times New Roman" panose="02020603050405020304" pitchFamily="18" charset="0"/>
              <a:cs typeface="Times New Roman" panose="02020603050405020304" pitchFamily="18" charset="0"/>
            </a:endParaRPr>
          </a:p>
        </p:txBody>
      </p:sp>
      <p:pic>
        <p:nvPicPr>
          <p:cNvPr id="53251" name="Picture 2" descr="https://upload.wikimedia.org/wikipedia/vi/thumb/0/08/Nguyensinhsac.jpg/100px-Nguyensinhsac.jpg">
            <a:extLst>
              <a:ext uri="{FF2B5EF4-FFF2-40B4-BE49-F238E27FC236}">
                <a16:creationId xmlns:a16="http://schemas.microsoft.com/office/drawing/2014/main" id="{F28E4D10-FBFB-7B03-B975-9ABB952C57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49" y="1498583"/>
            <a:ext cx="1368029" cy="171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2" name="Picture 4" descr="https://upload.wikimedia.org/wikipedia/vi/thumb/c/c7/Hoang_thi_loan.jpg/100px-Hoang_thi_loan.jpg">
            <a:extLst>
              <a:ext uri="{FF2B5EF4-FFF2-40B4-BE49-F238E27FC236}">
                <a16:creationId xmlns:a16="http://schemas.microsoft.com/office/drawing/2014/main" id="{0A1B2200-AEAA-8B3E-E294-B8B6145250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7581" y="1503756"/>
            <a:ext cx="1235869" cy="1626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Rectangle 5">
            <a:extLst>
              <a:ext uri="{FF2B5EF4-FFF2-40B4-BE49-F238E27FC236}">
                <a16:creationId xmlns:a16="http://schemas.microsoft.com/office/drawing/2014/main" id="{04BE87EE-7AB2-68BF-F164-DE375CB6BEAF}"/>
              </a:ext>
            </a:extLst>
          </p:cNvPr>
          <p:cNvSpPr>
            <a:spLocks noChangeArrowheads="1"/>
          </p:cNvSpPr>
          <p:nvPr/>
        </p:nvSpPr>
        <p:spPr bwMode="auto">
          <a:xfrm>
            <a:off x="807496" y="3215327"/>
            <a:ext cx="1650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dirty="0" err="1">
                <a:latin typeface="Times New Roman" panose="02020603050405020304" pitchFamily="18" charset="0"/>
              </a:rPr>
              <a:t>Cụ</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Phó</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bảng</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Nguyễn</a:t>
            </a:r>
            <a:r>
              <a:rPr lang="en-US" altLang="en-US" sz="1400" dirty="0">
                <a:latin typeface="Times New Roman" panose="02020603050405020304" pitchFamily="18" charset="0"/>
              </a:rPr>
              <a:t> Sinh </a:t>
            </a:r>
            <a:r>
              <a:rPr lang="en-US" altLang="en-US" sz="1400" dirty="0" err="1">
                <a:latin typeface="Times New Roman" panose="02020603050405020304" pitchFamily="18" charset="0"/>
              </a:rPr>
              <a:t>Sắc</a:t>
            </a:r>
            <a:endParaRPr lang="en-US" altLang="en-US" sz="1400" dirty="0">
              <a:latin typeface="Times New Roman" panose="02020603050405020304" pitchFamily="18" charset="0"/>
              <a:cs typeface="Times New Roman" panose="02020603050405020304" pitchFamily="18" charset="0"/>
            </a:endParaRPr>
          </a:p>
        </p:txBody>
      </p:sp>
      <p:sp>
        <p:nvSpPr>
          <p:cNvPr id="53254" name="Rectangle 6">
            <a:extLst>
              <a:ext uri="{FF2B5EF4-FFF2-40B4-BE49-F238E27FC236}">
                <a16:creationId xmlns:a16="http://schemas.microsoft.com/office/drawing/2014/main" id="{AEADAA60-152F-463B-66DF-CCA40BE3E4D3}"/>
              </a:ext>
            </a:extLst>
          </p:cNvPr>
          <p:cNvSpPr>
            <a:spLocks noChangeArrowheads="1"/>
          </p:cNvSpPr>
          <p:nvPr/>
        </p:nvSpPr>
        <p:spPr bwMode="auto">
          <a:xfrm>
            <a:off x="3418987" y="3103605"/>
            <a:ext cx="148279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dirty="0" err="1">
                <a:latin typeface="Times New Roman" panose="02020603050405020304" pitchFamily="18" charset="0"/>
              </a:rPr>
              <a:t>Chân</a:t>
            </a:r>
            <a:r>
              <a:rPr lang="en-US" altLang="en-US" sz="1400" dirty="0">
                <a:latin typeface="Times New Roman" panose="02020603050405020304" pitchFamily="18" charset="0"/>
              </a:rPr>
              <a:t> dung </a:t>
            </a:r>
            <a:r>
              <a:rPr lang="en-US" altLang="en-US" sz="1400" dirty="0" err="1">
                <a:latin typeface="Times New Roman" panose="02020603050405020304" pitchFamily="18" charset="0"/>
              </a:rPr>
              <a:t>b</a:t>
            </a:r>
            <a:r>
              <a:rPr lang="en-US" altLang="en-US" sz="1400" dirty="0" err="1">
                <a:latin typeface="Times New Roman" panose="02020603050405020304" pitchFamily="18" charset="0"/>
                <a:cs typeface="Times New Roman" panose="02020603050405020304" pitchFamily="18" charset="0"/>
              </a:rPr>
              <a:t>à</a:t>
            </a:r>
            <a:r>
              <a:rPr lang="en-US" altLang="en-US" sz="1400" dirty="0">
                <a:latin typeface="Times New Roman" panose="02020603050405020304" pitchFamily="18" charset="0"/>
              </a:rPr>
              <a:t> Ho</a:t>
            </a:r>
            <a:r>
              <a:rPr lang="en-US" altLang="en-US" sz="1400" dirty="0">
                <a:latin typeface="Times New Roman" panose="02020603050405020304" pitchFamily="18" charset="0"/>
                <a:cs typeface="Times New Roman" panose="02020603050405020304" pitchFamily="18" charset="0"/>
              </a:rPr>
              <a:t>à</a:t>
            </a:r>
            <a:r>
              <a:rPr lang="en-US" altLang="en-US" sz="1400" dirty="0">
                <a:latin typeface="Times New Roman" panose="02020603050405020304" pitchFamily="18" charset="0"/>
              </a:rPr>
              <a:t>ng </a:t>
            </a:r>
            <a:r>
              <a:rPr lang="en-US" altLang="en-US" sz="1400" dirty="0" err="1">
                <a:latin typeface="Times New Roman" panose="02020603050405020304" pitchFamily="18" charset="0"/>
              </a:rPr>
              <a:t>Thị</a:t>
            </a:r>
            <a:r>
              <a:rPr lang="en-US" altLang="en-US" sz="1400" dirty="0">
                <a:latin typeface="Times New Roman" panose="02020603050405020304" pitchFamily="18" charset="0"/>
              </a:rPr>
              <a:t> Loan</a:t>
            </a:r>
            <a:endParaRPr lang="en-US" altLang="en-US" sz="1400" dirty="0">
              <a:latin typeface="Times New Roman" panose="02020603050405020304" pitchFamily="18" charset="0"/>
              <a:cs typeface="Times New Roman" panose="02020603050405020304" pitchFamily="18" charset="0"/>
            </a:endParaRPr>
          </a:p>
        </p:txBody>
      </p:sp>
      <p:pic>
        <p:nvPicPr>
          <p:cNvPr id="53257" name="Picture 6" descr="https://upload.wikimedia.org/wikipedia/vi/b/b7/Nguyenthithanh.jpg">
            <a:extLst>
              <a:ext uri="{FF2B5EF4-FFF2-40B4-BE49-F238E27FC236}">
                <a16:creationId xmlns:a16="http://schemas.microsoft.com/office/drawing/2014/main" id="{6850E73B-CB98-383A-00BB-562972FF7C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70288" y="2411714"/>
            <a:ext cx="1116806"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8" name="Rectangle 10">
            <a:extLst>
              <a:ext uri="{FF2B5EF4-FFF2-40B4-BE49-F238E27FC236}">
                <a16:creationId xmlns:a16="http://schemas.microsoft.com/office/drawing/2014/main" id="{21F4142E-2DE8-F04B-B6E4-B3BCF0B3CAE0}"/>
              </a:ext>
            </a:extLst>
          </p:cNvPr>
          <p:cNvSpPr>
            <a:spLocks noChangeArrowheads="1"/>
          </p:cNvSpPr>
          <p:nvPr/>
        </p:nvSpPr>
        <p:spPr bwMode="auto">
          <a:xfrm>
            <a:off x="5816183" y="3983006"/>
            <a:ext cx="17042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dirty="0" err="1">
                <a:latin typeface="Times New Roman" panose="02020603050405020304" pitchFamily="18" charset="0"/>
              </a:rPr>
              <a:t>Chân</a:t>
            </a:r>
            <a:r>
              <a:rPr lang="en-US" altLang="en-US" sz="1400" dirty="0">
                <a:latin typeface="Times New Roman" panose="02020603050405020304" pitchFamily="18" charset="0"/>
              </a:rPr>
              <a:t> dung </a:t>
            </a:r>
            <a:r>
              <a:rPr lang="en-US" altLang="en-US" sz="1400" dirty="0" err="1">
                <a:latin typeface="Times New Roman" panose="02020603050405020304" pitchFamily="18" charset="0"/>
              </a:rPr>
              <a:t>b</a:t>
            </a:r>
            <a:r>
              <a:rPr lang="en-US" altLang="en-US" sz="1400" dirty="0" err="1">
                <a:latin typeface="Times New Roman" panose="02020603050405020304" pitchFamily="18" charset="0"/>
                <a:cs typeface="Times New Roman" panose="02020603050405020304" pitchFamily="18" charset="0"/>
              </a:rPr>
              <a:t>à</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Nguyễn</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Thị</a:t>
            </a:r>
            <a:r>
              <a:rPr lang="en-US" altLang="en-US" sz="1400" dirty="0">
                <a:latin typeface="Times New Roman" panose="02020603050405020304" pitchFamily="18" charset="0"/>
              </a:rPr>
              <a:t> Thanh</a:t>
            </a:r>
            <a:endParaRPr lang="en-US" altLang="en-US" sz="1400" dirty="0">
              <a:latin typeface="Times New Roman" panose="02020603050405020304" pitchFamily="18" charset="0"/>
              <a:cs typeface="Times New Roman" panose="02020603050405020304" pitchFamily="18" charset="0"/>
            </a:endParaRPr>
          </a:p>
        </p:txBody>
      </p:sp>
      <p:pic>
        <p:nvPicPr>
          <p:cNvPr id="53259" name="Picture 8" descr="https://upload.wikimedia.org/wikipedia/vi/b/b5/Ca_Khiem.jpg">
            <a:extLst>
              <a:ext uri="{FF2B5EF4-FFF2-40B4-BE49-F238E27FC236}">
                <a16:creationId xmlns:a16="http://schemas.microsoft.com/office/drawing/2014/main" id="{8CA0600B-1737-E393-FD6D-40DA43C485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01431" y="2415287"/>
            <a:ext cx="1071563" cy="145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60" name="Rectangle 12">
            <a:extLst>
              <a:ext uri="{FF2B5EF4-FFF2-40B4-BE49-F238E27FC236}">
                <a16:creationId xmlns:a16="http://schemas.microsoft.com/office/drawing/2014/main" id="{A0EF493B-8659-A455-B99A-8985C38665AA}"/>
              </a:ext>
            </a:extLst>
          </p:cNvPr>
          <p:cNvSpPr>
            <a:spLocks noChangeArrowheads="1"/>
          </p:cNvSpPr>
          <p:nvPr/>
        </p:nvSpPr>
        <p:spPr bwMode="auto">
          <a:xfrm>
            <a:off x="7471642" y="3842280"/>
            <a:ext cx="152995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dirty="0" err="1">
                <a:latin typeface="Times New Roman" panose="02020603050405020304" pitchFamily="18" charset="0"/>
              </a:rPr>
              <a:t>Hình</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ông</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Cả</a:t>
            </a:r>
            <a:r>
              <a:rPr lang="en-US" altLang="en-US" sz="1400" dirty="0">
                <a:latin typeface="Times New Roman" panose="02020603050405020304" pitchFamily="18" charset="0"/>
              </a:rPr>
              <a:t> Khiêm </a:t>
            </a:r>
            <a:r>
              <a:rPr lang="en-US" altLang="en-US" sz="1400" dirty="0" err="1">
                <a:latin typeface="Times New Roman" panose="02020603050405020304" pitchFamily="18" charset="0"/>
              </a:rPr>
              <a:t>trên</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báo</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Nhân</a:t>
            </a:r>
            <a:r>
              <a:rPr lang="en-US" altLang="en-US" sz="1400" dirty="0">
                <a:latin typeface="Times New Roman" panose="02020603050405020304" pitchFamily="18" charset="0"/>
              </a:rPr>
              <a:t> </a:t>
            </a:r>
            <a:r>
              <a:rPr lang="en-US" altLang="en-US" sz="1400" dirty="0" err="1">
                <a:latin typeface="Times New Roman" panose="02020603050405020304" pitchFamily="18" charset="0"/>
              </a:rPr>
              <a:t>dân</a:t>
            </a:r>
            <a:endParaRPr lang="en-US" altLang="en-US" sz="1400" dirty="0">
              <a:latin typeface="Times New Roman" panose="02020603050405020304" pitchFamily="18" charset="0"/>
              <a:cs typeface="Times New Roman" panose="02020603050405020304" pitchFamily="18" charset="0"/>
            </a:endParaRPr>
          </a:p>
        </p:txBody>
      </p:sp>
      <p:sp>
        <p:nvSpPr>
          <p:cNvPr id="53263" name="Rectangle 1">
            <a:extLst>
              <a:ext uri="{FF2B5EF4-FFF2-40B4-BE49-F238E27FC236}">
                <a16:creationId xmlns:a16="http://schemas.microsoft.com/office/drawing/2014/main" id="{815788EF-FD8A-38C2-3360-5CE01769005E}"/>
              </a:ext>
            </a:extLst>
          </p:cNvPr>
          <p:cNvSpPr>
            <a:spLocks noChangeArrowheads="1"/>
          </p:cNvSpPr>
          <p:nvPr/>
        </p:nvSpPr>
        <p:spPr bwMode="auto">
          <a:xfrm>
            <a:off x="57150" y="64294"/>
            <a:ext cx="85153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100">
                <a:solidFill>
                  <a:srgbClr val="FF0000"/>
                </a:solidFill>
                <a:latin typeface="Times New Roman" panose="02020603050405020304" pitchFamily="18" charset="0"/>
              </a:rPr>
              <a:t>- Những truyền thống tốt đẹp của dân tộc, quê hương và gia đình</a:t>
            </a:r>
            <a:endParaRPr lang="en-US" altLang="en-US" sz="2100">
              <a:solidFill>
                <a:srgbClr val="FF0000"/>
              </a:solidFill>
              <a:latin typeface="Times New Roman" panose="02020603050405020304" pitchFamily="18"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2A02DD00-5862-A3B8-7AAB-BD0104176A0A}"/>
              </a:ext>
            </a:extLst>
          </p:cNvPr>
          <p:cNvSpPr>
            <a:spLocks noChangeArrowheads="1"/>
          </p:cNvSpPr>
          <p:nvPr/>
        </p:nvSpPr>
        <p:spPr bwMode="auto">
          <a:xfrm>
            <a:off x="3496866" y="667055"/>
            <a:ext cx="2400300" cy="971550"/>
          </a:xfrm>
          <a:prstGeom prst="flowChartAlternateProcess">
            <a:avLst/>
          </a:prstGeom>
          <a:solidFill>
            <a:srgbClr val="FFFF00"/>
          </a:solid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b="0">
                <a:solidFill>
                  <a:schemeClr val="folHlink"/>
                </a:solidFill>
                <a:latin typeface="Arial" panose="020B0604020202020204" pitchFamily="34" charset="0"/>
              </a:rPr>
              <a:t> </a:t>
            </a:r>
            <a:endParaRPr lang="en-US" altLang="en-US" b="0">
              <a:solidFill>
                <a:schemeClr val="folHlink"/>
              </a:solidFill>
              <a:latin typeface="Arial" panose="020B0604020202020204" pitchFamily="34" charset="0"/>
              <a:cs typeface="Arial" panose="020B0604020202020204" pitchFamily="34" charset="0"/>
            </a:endParaRPr>
          </a:p>
        </p:txBody>
      </p:sp>
      <p:sp>
        <p:nvSpPr>
          <p:cNvPr id="55299" name="Text Box 3">
            <a:extLst>
              <a:ext uri="{FF2B5EF4-FFF2-40B4-BE49-F238E27FC236}">
                <a16:creationId xmlns:a16="http://schemas.microsoft.com/office/drawing/2014/main" id="{9A115FA5-05B5-2051-DFD2-4A37AE2A9A9D}"/>
              </a:ext>
            </a:extLst>
          </p:cNvPr>
          <p:cNvSpPr txBox="1">
            <a:spLocks noChangeArrowheads="1"/>
          </p:cNvSpPr>
          <p:nvPr/>
        </p:nvSpPr>
        <p:spPr bwMode="auto">
          <a:xfrm>
            <a:off x="3486150" y="746690"/>
            <a:ext cx="2343150" cy="830997"/>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dirty="0">
                <a:solidFill>
                  <a:schemeClr val="tx1"/>
                </a:solidFill>
                <a:latin typeface="Arial" panose="020B0604020202020204" pitchFamily="34" charset="0"/>
              </a:rPr>
              <a:t>  </a:t>
            </a:r>
            <a:r>
              <a:rPr lang="en-US" altLang="en-US" dirty="0" err="1">
                <a:solidFill>
                  <a:schemeClr val="tx1"/>
                </a:solidFill>
                <a:latin typeface="Arial" panose="020B0604020202020204" pitchFamily="34" charset="0"/>
              </a:rPr>
              <a:t>Truyền</a:t>
            </a:r>
            <a:r>
              <a:rPr lang="en-US" altLang="en-US" dirty="0">
                <a:solidFill>
                  <a:schemeClr val="tx1"/>
                </a:solidFill>
                <a:latin typeface="Arial" panose="020B0604020202020204" pitchFamily="34" charset="0"/>
              </a:rPr>
              <a:t> </a:t>
            </a:r>
            <a:r>
              <a:rPr lang="en-US" altLang="en-US" dirty="0" err="1">
                <a:solidFill>
                  <a:schemeClr val="tx1"/>
                </a:solidFill>
                <a:latin typeface="Arial" panose="020B0604020202020204" pitchFamily="34" charset="0"/>
              </a:rPr>
              <a:t>thống</a:t>
            </a:r>
            <a:r>
              <a:rPr lang="en-US" altLang="en-US" dirty="0">
                <a:solidFill>
                  <a:schemeClr val="tx1"/>
                </a:solidFill>
                <a:latin typeface="Arial" panose="020B0604020202020204" pitchFamily="34" charset="0"/>
              </a:rPr>
              <a:t> </a:t>
            </a:r>
            <a:r>
              <a:rPr lang="en-US" altLang="en-US" dirty="0" err="1">
                <a:solidFill>
                  <a:schemeClr val="tx1"/>
                </a:solidFill>
                <a:latin typeface="Arial" panose="020B0604020202020204" pitchFamily="34" charset="0"/>
              </a:rPr>
              <a:t>dân</a:t>
            </a:r>
            <a:r>
              <a:rPr lang="en-US" altLang="en-US" dirty="0">
                <a:solidFill>
                  <a:schemeClr val="tx1"/>
                </a:solidFill>
                <a:latin typeface="Arial" panose="020B0604020202020204" pitchFamily="34" charset="0"/>
              </a:rPr>
              <a:t> </a:t>
            </a:r>
            <a:r>
              <a:rPr lang="en-US" altLang="en-US" dirty="0" err="1">
                <a:solidFill>
                  <a:schemeClr val="tx1"/>
                </a:solidFill>
                <a:latin typeface="Arial" panose="020B0604020202020204" pitchFamily="34" charset="0"/>
              </a:rPr>
              <a:t>tộc</a:t>
            </a:r>
            <a:endParaRPr lang="en-US" altLang="en-US" dirty="0">
              <a:solidFill>
                <a:schemeClr val="tx1"/>
              </a:solidFill>
              <a:latin typeface="Arial" panose="020B0604020202020204" pitchFamily="34" charset="0"/>
              <a:cs typeface="Arial" panose="020B0604020202020204" pitchFamily="34" charset="0"/>
            </a:endParaRPr>
          </a:p>
        </p:txBody>
      </p:sp>
      <p:grpSp>
        <p:nvGrpSpPr>
          <p:cNvPr id="55300" name="Group 19">
            <a:extLst>
              <a:ext uri="{FF2B5EF4-FFF2-40B4-BE49-F238E27FC236}">
                <a16:creationId xmlns:a16="http://schemas.microsoft.com/office/drawing/2014/main" id="{C6A043DC-3935-E9A5-188C-FADA8E71BF0D}"/>
              </a:ext>
            </a:extLst>
          </p:cNvPr>
          <p:cNvGrpSpPr>
            <a:grpSpLocks/>
          </p:cNvGrpSpPr>
          <p:nvPr/>
        </p:nvGrpSpPr>
        <p:grpSpPr bwMode="auto">
          <a:xfrm>
            <a:off x="1371600" y="2346890"/>
            <a:ext cx="6457950" cy="914400"/>
            <a:chOff x="304800" y="2514600"/>
            <a:chExt cx="8610600" cy="1447800"/>
          </a:xfrm>
          <a:solidFill>
            <a:schemeClr val="accent2">
              <a:lumMod val="90000"/>
            </a:schemeClr>
          </a:solidFill>
        </p:grpSpPr>
        <p:sp>
          <p:nvSpPr>
            <p:cNvPr id="55311" name="AutoShape 5">
              <a:extLst>
                <a:ext uri="{FF2B5EF4-FFF2-40B4-BE49-F238E27FC236}">
                  <a16:creationId xmlns:a16="http://schemas.microsoft.com/office/drawing/2014/main" id="{43107981-848C-B8E7-E35A-146631E5F101}"/>
                </a:ext>
              </a:extLst>
            </p:cNvPr>
            <p:cNvSpPr>
              <a:spLocks noChangeArrowheads="1"/>
            </p:cNvSpPr>
            <p:nvPr/>
          </p:nvSpPr>
          <p:spPr bwMode="auto">
            <a:xfrm>
              <a:off x="3048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sz="1650" dirty="0" err="1">
                  <a:solidFill>
                    <a:schemeClr val="tx1"/>
                  </a:solidFill>
                  <a:latin typeface="Arial" panose="020B0604020202020204" pitchFamily="34" charset="0"/>
                </a:rPr>
                <a:t>Chủ</a:t>
              </a:r>
              <a:r>
                <a:rPr lang="en-US" altLang="en-US" sz="165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nghĩa</a:t>
              </a:r>
              <a:endParaRPr lang="en-US" altLang="en-US" sz="1650" dirty="0">
                <a:solidFill>
                  <a:schemeClr val="tx1"/>
                </a:solidFill>
                <a:latin typeface="Arial" panose="020B0604020202020204" pitchFamily="34" charset="0"/>
              </a:endParaRPr>
            </a:p>
            <a:p>
              <a:pPr algn="ctr" eaLnBrk="1" hangingPunct="1">
                <a:lnSpc>
                  <a:spcPct val="100000"/>
                </a:lnSpc>
                <a:buFontTx/>
                <a:buNone/>
              </a:pPr>
              <a:r>
                <a:rPr lang="en-US" altLang="en-US" sz="165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yêu</a:t>
              </a:r>
              <a:r>
                <a:rPr lang="en-US" altLang="en-US" sz="165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nước</a:t>
              </a:r>
              <a:endParaRPr lang="en-US" altLang="en-US" sz="1650" dirty="0">
                <a:solidFill>
                  <a:schemeClr val="tx1"/>
                </a:solidFill>
                <a:latin typeface="Arial" panose="020B0604020202020204" pitchFamily="34" charset="0"/>
                <a:cs typeface="Arial" panose="020B0604020202020204" pitchFamily="34" charset="0"/>
              </a:endParaRPr>
            </a:p>
          </p:txBody>
        </p:sp>
        <p:sp>
          <p:nvSpPr>
            <p:cNvPr id="55312" name="AutoShape 6">
              <a:extLst>
                <a:ext uri="{FF2B5EF4-FFF2-40B4-BE49-F238E27FC236}">
                  <a16:creationId xmlns:a16="http://schemas.microsoft.com/office/drawing/2014/main" id="{A1EB0523-3B03-9B7B-9BFF-07350A0C826E}"/>
                </a:ext>
              </a:extLst>
            </p:cNvPr>
            <p:cNvSpPr>
              <a:spLocks noChangeArrowheads="1"/>
            </p:cNvSpPr>
            <p:nvPr/>
          </p:nvSpPr>
          <p:spPr bwMode="auto">
            <a:xfrm>
              <a:off x="24384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sz="1650">
                  <a:solidFill>
                    <a:schemeClr val="tx1"/>
                  </a:solidFill>
                  <a:latin typeface="Arial" panose="020B0604020202020204" pitchFamily="34" charset="0"/>
                </a:rPr>
                <a:t>Truyền thống </a:t>
              </a:r>
            </a:p>
            <a:p>
              <a:pPr algn="ctr" eaLnBrk="1" hangingPunct="1">
                <a:lnSpc>
                  <a:spcPct val="100000"/>
                </a:lnSpc>
                <a:buFontTx/>
                <a:buNone/>
              </a:pPr>
              <a:r>
                <a:rPr lang="en-US" altLang="en-US" sz="1650">
                  <a:solidFill>
                    <a:schemeClr val="tx1"/>
                  </a:solidFill>
                  <a:latin typeface="Arial" panose="020B0604020202020204" pitchFamily="34" charset="0"/>
                </a:rPr>
                <a:t>đo</a:t>
              </a:r>
              <a:r>
                <a:rPr lang="en-US" altLang="en-US" sz="1650">
                  <a:solidFill>
                    <a:schemeClr val="tx1"/>
                  </a:solidFill>
                  <a:latin typeface="Arial" panose="020B0604020202020204" pitchFamily="34" charset="0"/>
                  <a:cs typeface="Arial" panose="020B0604020202020204" pitchFamily="34" charset="0"/>
                </a:rPr>
                <a:t>à</a:t>
              </a:r>
              <a:r>
                <a:rPr lang="en-US" altLang="en-US" sz="1650">
                  <a:solidFill>
                    <a:schemeClr val="tx1"/>
                  </a:solidFill>
                  <a:latin typeface="Arial" panose="020B0604020202020204" pitchFamily="34" charset="0"/>
                </a:rPr>
                <a:t>n kết</a:t>
              </a:r>
              <a:endParaRPr lang="en-US" altLang="en-US" sz="1650">
                <a:solidFill>
                  <a:schemeClr val="tx1"/>
                </a:solidFill>
                <a:latin typeface="Arial" panose="020B0604020202020204" pitchFamily="34" charset="0"/>
                <a:cs typeface="Arial" panose="020B0604020202020204" pitchFamily="34" charset="0"/>
              </a:endParaRPr>
            </a:p>
          </p:txBody>
        </p:sp>
        <p:sp>
          <p:nvSpPr>
            <p:cNvPr id="55313" name="AutoShape 7">
              <a:extLst>
                <a:ext uri="{FF2B5EF4-FFF2-40B4-BE49-F238E27FC236}">
                  <a16:creationId xmlns:a16="http://schemas.microsoft.com/office/drawing/2014/main" id="{705A6124-C735-4041-EA86-3B7B855728D8}"/>
                </a:ext>
              </a:extLst>
            </p:cNvPr>
            <p:cNvSpPr>
              <a:spLocks noChangeArrowheads="1"/>
            </p:cNvSpPr>
            <p:nvPr/>
          </p:nvSpPr>
          <p:spPr bwMode="auto">
            <a:xfrm>
              <a:off x="4572000" y="2514600"/>
              <a:ext cx="19812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endParaRPr lang="en-US" altLang="en-US" b="0">
                <a:solidFill>
                  <a:schemeClr val="tx1"/>
                </a:solidFill>
                <a:latin typeface="Arial" panose="020B0604020202020204" pitchFamily="34" charset="0"/>
                <a:cs typeface="Arial" panose="020B0604020202020204" pitchFamily="34" charset="0"/>
              </a:endParaRPr>
            </a:p>
          </p:txBody>
        </p:sp>
        <p:sp>
          <p:nvSpPr>
            <p:cNvPr id="55314" name="AutoShape 8">
              <a:extLst>
                <a:ext uri="{FF2B5EF4-FFF2-40B4-BE49-F238E27FC236}">
                  <a16:creationId xmlns:a16="http://schemas.microsoft.com/office/drawing/2014/main" id="{9C73367A-A417-69D0-C128-1B1C8EEE534A}"/>
                </a:ext>
              </a:extLst>
            </p:cNvPr>
            <p:cNvSpPr>
              <a:spLocks noChangeArrowheads="1"/>
            </p:cNvSpPr>
            <p:nvPr/>
          </p:nvSpPr>
          <p:spPr bwMode="auto">
            <a:xfrm>
              <a:off x="6705600" y="2514600"/>
              <a:ext cx="2209800" cy="1447800"/>
            </a:xfrm>
            <a:prstGeom prst="flowChartAlternateProcess">
              <a:avLst/>
            </a:prstGeom>
            <a:grpFill/>
            <a:ln w="76200">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buFontTx/>
                <a:buNone/>
              </a:pPr>
              <a:r>
                <a:rPr lang="en-US" altLang="en-US" sz="1650">
                  <a:solidFill>
                    <a:schemeClr val="tx1"/>
                  </a:solidFill>
                  <a:latin typeface="Arial" panose="020B0604020202020204" pitchFamily="34" charset="0"/>
                </a:rPr>
                <a:t>Cần cù, </a:t>
              </a:r>
            </a:p>
            <a:p>
              <a:pPr algn="ctr" eaLnBrk="1" hangingPunct="1">
                <a:lnSpc>
                  <a:spcPct val="100000"/>
                </a:lnSpc>
                <a:buFontTx/>
                <a:buNone/>
              </a:pPr>
              <a:r>
                <a:rPr lang="en-US" altLang="en-US" sz="1650">
                  <a:solidFill>
                    <a:schemeClr val="tx1"/>
                  </a:solidFill>
                  <a:latin typeface="Arial" panose="020B0604020202020204" pitchFamily="34" charset="0"/>
                </a:rPr>
                <a:t>dũng  cảm, </a:t>
              </a:r>
            </a:p>
            <a:p>
              <a:pPr algn="ctr" eaLnBrk="1" hangingPunct="1">
                <a:lnSpc>
                  <a:spcPct val="100000"/>
                </a:lnSpc>
                <a:buFontTx/>
                <a:buNone/>
              </a:pPr>
              <a:r>
                <a:rPr lang="en-US" altLang="en-US" sz="1650">
                  <a:solidFill>
                    <a:schemeClr val="tx1"/>
                  </a:solidFill>
                  <a:latin typeface="Arial" panose="020B0604020202020204" pitchFamily="34" charset="0"/>
                </a:rPr>
                <a:t>ham học hỏi</a:t>
              </a:r>
              <a:r>
                <a:rPr lang="en-US" altLang="en-US" sz="1650">
                  <a:solidFill>
                    <a:schemeClr val="tx1"/>
                  </a:solidFill>
                  <a:latin typeface="Arial" panose="020B0604020202020204" pitchFamily="34" charset="0"/>
                  <a:cs typeface="Arial" panose="020B0604020202020204" pitchFamily="34" charset="0"/>
                </a:rPr>
                <a:t>…</a:t>
              </a:r>
            </a:p>
          </p:txBody>
        </p:sp>
      </p:grpSp>
      <p:sp>
        <p:nvSpPr>
          <p:cNvPr id="55301" name="Rectangle 9">
            <a:extLst>
              <a:ext uri="{FF2B5EF4-FFF2-40B4-BE49-F238E27FC236}">
                <a16:creationId xmlns:a16="http://schemas.microsoft.com/office/drawing/2014/main" id="{977FACAB-5531-C66A-9DC3-9E4BA3B355BD}"/>
              </a:ext>
            </a:extLst>
          </p:cNvPr>
          <p:cNvSpPr>
            <a:spLocks noChangeArrowheads="1"/>
          </p:cNvSpPr>
          <p:nvPr/>
        </p:nvSpPr>
        <p:spPr bwMode="auto">
          <a:xfrm>
            <a:off x="4371975" y="2461190"/>
            <a:ext cx="1771650" cy="727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spAutoFit/>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1" hangingPunct="1">
              <a:lnSpc>
                <a:spcPct val="100000"/>
              </a:lnSpc>
              <a:spcBef>
                <a:spcPct val="50000"/>
              </a:spcBef>
              <a:buFontTx/>
              <a:buNone/>
            </a:pPr>
            <a:r>
              <a:rPr lang="en-US" altLang="en-US" sz="1500" b="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Truyền</a:t>
            </a:r>
            <a:r>
              <a:rPr lang="en-US" altLang="en-US" sz="165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thống</a:t>
            </a:r>
            <a:r>
              <a:rPr lang="en-US" altLang="en-US" sz="1650" dirty="0">
                <a:solidFill>
                  <a:schemeClr val="tx1"/>
                </a:solidFill>
                <a:latin typeface="Arial" panose="020B0604020202020204" pitchFamily="34" charset="0"/>
              </a:rPr>
              <a:t> </a:t>
            </a:r>
          </a:p>
          <a:p>
            <a:pPr algn="ctr" eaLnBrk="1" hangingPunct="1">
              <a:lnSpc>
                <a:spcPct val="100000"/>
              </a:lnSpc>
              <a:spcBef>
                <a:spcPct val="50000"/>
              </a:spcBef>
              <a:buFontTx/>
              <a:buNone/>
            </a:pPr>
            <a:r>
              <a:rPr lang="en-US" altLang="en-US" sz="1650" dirty="0" err="1">
                <a:solidFill>
                  <a:schemeClr val="tx1"/>
                </a:solidFill>
                <a:latin typeface="Arial" panose="020B0604020202020204" pitchFamily="34" charset="0"/>
              </a:rPr>
              <a:t>lạc</a:t>
            </a:r>
            <a:r>
              <a:rPr lang="en-US" altLang="en-US" sz="1650" dirty="0">
                <a:solidFill>
                  <a:schemeClr val="tx1"/>
                </a:solidFill>
                <a:latin typeface="Arial" panose="020B0604020202020204" pitchFamily="34" charset="0"/>
              </a:rPr>
              <a:t> </a:t>
            </a:r>
            <a:r>
              <a:rPr lang="en-US" altLang="en-US" sz="1650" dirty="0" err="1">
                <a:solidFill>
                  <a:schemeClr val="tx1"/>
                </a:solidFill>
                <a:latin typeface="Arial" panose="020B0604020202020204" pitchFamily="34" charset="0"/>
              </a:rPr>
              <a:t>quan</a:t>
            </a:r>
            <a:endParaRPr lang="en-US" altLang="en-US" sz="1650" dirty="0">
              <a:solidFill>
                <a:schemeClr val="tx1"/>
              </a:solidFill>
              <a:latin typeface="Arial" panose="020B0604020202020204" pitchFamily="34" charset="0"/>
              <a:cs typeface="Arial" panose="020B0604020202020204" pitchFamily="34" charset="0"/>
            </a:endParaRPr>
          </a:p>
        </p:txBody>
      </p:sp>
      <p:grpSp>
        <p:nvGrpSpPr>
          <p:cNvPr id="55302" name="Group 18">
            <a:extLst>
              <a:ext uri="{FF2B5EF4-FFF2-40B4-BE49-F238E27FC236}">
                <a16:creationId xmlns:a16="http://schemas.microsoft.com/office/drawing/2014/main" id="{DB8F4FBE-BB0C-7D6B-5EA7-566C13ADFD26}"/>
              </a:ext>
            </a:extLst>
          </p:cNvPr>
          <p:cNvGrpSpPr>
            <a:grpSpLocks/>
          </p:cNvGrpSpPr>
          <p:nvPr/>
        </p:nvGrpSpPr>
        <p:grpSpPr bwMode="auto">
          <a:xfrm>
            <a:off x="2083594" y="1661090"/>
            <a:ext cx="4860131" cy="685800"/>
            <a:chOff x="1254125" y="2362200"/>
            <a:chExt cx="6480175" cy="1524000"/>
          </a:xfrm>
        </p:grpSpPr>
        <p:sp>
          <p:nvSpPr>
            <p:cNvPr id="55305" name="Line 4">
              <a:extLst>
                <a:ext uri="{FF2B5EF4-FFF2-40B4-BE49-F238E27FC236}">
                  <a16:creationId xmlns:a16="http://schemas.microsoft.com/office/drawing/2014/main" id="{368FEBA9-CDDA-AB2A-BDE1-11DD873D2844}"/>
                </a:ext>
              </a:extLst>
            </p:cNvPr>
            <p:cNvSpPr>
              <a:spLocks noChangeShapeType="1"/>
            </p:cNvSpPr>
            <p:nvPr/>
          </p:nvSpPr>
          <p:spPr bwMode="auto">
            <a:xfrm>
              <a:off x="4724400" y="2362200"/>
              <a:ext cx="0" cy="760413"/>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55306" name="Line 10">
              <a:extLst>
                <a:ext uri="{FF2B5EF4-FFF2-40B4-BE49-F238E27FC236}">
                  <a16:creationId xmlns:a16="http://schemas.microsoft.com/office/drawing/2014/main" id="{1F9A7A12-B717-673A-2996-7C0550660F17}"/>
                </a:ext>
              </a:extLst>
            </p:cNvPr>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5307" name="Line 11">
              <a:extLst>
                <a:ext uri="{FF2B5EF4-FFF2-40B4-BE49-F238E27FC236}">
                  <a16:creationId xmlns:a16="http://schemas.microsoft.com/office/drawing/2014/main" id="{00698B06-8E03-BA7D-D927-AAC28BEFB33A}"/>
                </a:ext>
              </a:extLst>
            </p:cNvPr>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5308" name="Line 12">
              <a:extLst>
                <a:ext uri="{FF2B5EF4-FFF2-40B4-BE49-F238E27FC236}">
                  <a16:creationId xmlns:a16="http://schemas.microsoft.com/office/drawing/2014/main" id="{E60337DD-18CA-9DBD-7A2D-E57C450A452A}"/>
                </a:ext>
              </a:extLst>
            </p:cNvPr>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5309" name="Line 13">
              <a:extLst>
                <a:ext uri="{FF2B5EF4-FFF2-40B4-BE49-F238E27FC236}">
                  <a16:creationId xmlns:a16="http://schemas.microsoft.com/office/drawing/2014/main" id="{6BDDEF35-91FE-DFD8-233D-31ED2A38B63E}"/>
                </a:ext>
              </a:extLst>
            </p:cNvPr>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55310" name="Line 14">
              <a:extLst>
                <a:ext uri="{FF2B5EF4-FFF2-40B4-BE49-F238E27FC236}">
                  <a16:creationId xmlns:a16="http://schemas.microsoft.com/office/drawing/2014/main" id="{A8A6E060-A8CD-7165-D9C8-6F7817A003D9}"/>
                </a:ext>
              </a:extLst>
            </p:cNvPr>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endParaRPr lang="en-US" sz="1050"/>
            </a:p>
          </p:txBody>
        </p:sp>
      </p:grpSp>
      <p:sp>
        <p:nvSpPr>
          <p:cNvPr id="18" name="TextBox 17">
            <a:extLst>
              <a:ext uri="{FF2B5EF4-FFF2-40B4-BE49-F238E27FC236}">
                <a16:creationId xmlns:a16="http://schemas.microsoft.com/office/drawing/2014/main" id="{DB859CC1-D0EB-466C-3F13-5A5B2131D6DE}"/>
              </a:ext>
            </a:extLst>
          </p:cNvPr>
          <p:cNvSpPr txBox="1">
            <a:spLocks noChangeArrowheads="1"/>
          </p:cNvSpPr>
          <p:nvPr/>
        </p:nvSpPr>
        <p:spPr bwMode="auto">
          <a:xfrm>
            <a:off x="828210" y="3838426"/>
            <a:ext cx="7873584" cy="646331"/>
          </a:xfrm>
          <a:prstGeom prst="rect">
            <a:avLst/>
          </a:prstGeom>
          <a:solidFill>
            <a:srgbClr val="FFFF00"/>
          </a:solidFill>
          <a:ln w="9525">
            <a:noFill/>
            <a:miter lim="800000"/>
          </a:ln>
        </p:spPr>
        <p:txBody>
          <a:bodyPr wrap="square">
            <a:spAutoFit/>
          </a:bodyPr>
          <a:lstStyle/>
          <a:p>
            <a:pPr algn="ctr" eaLnBrk="1" hangingPunct="1">
              <a:defRPr/>
            </a:pPr>
            <a:r>
              <a:rPr lang="vi-VN" altLang="en-US" sz="1800" dirty="0">
                <a:solidFill>
                  <a:srgbClr val="FF0000"/>
                </a:solidFill>
              </a:rPr>
              <a:t>Truyền thống tốt đẹp của dân tộc, quê hương v</a:t>
            </a:r>
            <a:r>
              <a:rPr lang="vi-VN" altLang="en-US" sz="1800" dirty="0">
                <a:solidFill>
                  <a:srgbClr val="FF0000"/>
                </a:solidFill>
                <a:cs typeface="Times New Roman" panose="02020603050405020304" pitchFamily="18" charset="0"/>
              </a:rPr>
              <a:t>à</a:t>
            </a:r>
            <a:r>
              <a:rPr lang="vi-VN" altLang="en-US" sz="1800" dirty="0">
                <a:solidFill>
                  <a:srgbClr val="FF0000"/>
                </a:solidFill>
              </a:rPr>
              <a:t> gia đình l</a:t>
            </a:r>
            <a:r>
              <a:rPr lang="vi-VN" altLang="en-US" sz="1800" dirty="0">
                <a:solidFill>
                  <a:srgbClr val="FF0000"/>
                </a:solidFill>
                <a:cs typeface="Times New Roman" panose="02020603050405020304" pitchFamily="18" charset="0"/>
              </a:rPr>
              <a:t>à</a:t>
            </a:r>
            <a:r>
              <a:rPr lang="vi-VN" altLang="en-US" sz="1800" dirty="0">
                <a:solidFill>
                  <a:srgbClr val="FF0000"/>
                </a:solidFill>
              </a:rPr>
              <a:t> nguồn gốc tư tưởng, lý luận đầu tiên hình th</a:t>
            </a:r>
            <a:r>
              <a:rPr lang="vi-VN" altLang="en-US" sz="1800" dirty="0">
                <a:solidFill>
                  <a:srgbClr val="FF0000"/>
                </a:solidFill>
                <a:cs typeface="Times New Roman" panose="02020603050405020304" pitchFamily="18" charset="0"/>
              </a:rPr>
              <a:t>à</a:t>
            </a:r>
            <a:r>
              <a:rPr lang="vi-VN" altLang="en-US" sz="1800" dirty="0">
                <a:solidFill>
                  <a:srgbClr val="FF0000"/>
                </a:solidFill>
              </a:rPr>
              <a:t>nh tư tưởng Hồ Chí Minh</a:t>
            </a:r>
            <a:endParaRPr lang="en-US" altLang="en-US" sz="1800" dirty="0">
              <a:solidFill>
                <a:srgbClr val="FF0000"/>
              </a:solidFill>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9BC71A4-9D9F-E43B-0FB5-90A17E7B9EEB}"/>
              </a:ext>
            </a:extLst>
          </p:cNvPr>
          <p:cNvSpPr>
            <a:spLocks noGrp="1"/>
          </p:cNvSpPr>
          <p:nvPr>
            <p:ph type="body" idx="2"/>
          </p:nvPr>
        </p:nvSpPr>
        <p:spPr>
          <a:xfrm>
            <a:off x="2339348" y="1926361"/>
            <a:ext cx="1857901" cy="2625444"/>
          </a:xfrm>
          <a:ln w="19050">
            <a:solidFill>
              <a:srgbClr val="C00000"/>
            </a:solidFill>
          </a:ln>
        </p:spPr>
        <p:txBody>
          <a:bodyPr/>
          <a:lstStyle/>
          <a:p>
            <a:r>
              <a:rPr lang="vi-VN" b="1" dirty="0"/>
              <a:t>Phật giáo</a:t>
            </a:r>
          </a:p>
          <a:p>
            <a:endParaRPr lang="vi-VN" b="1" dirty="0"/>
          </a:p>
        </p:txBody>
      </p:sp>
      <p:sp>
        <p:nvSpPr>
          <p:cNvPr id="5" name="Text Placeholder 4">
            <a:extLst>
              <a:ext uri="{FF2B5EF4-FFF2-40B4-BE49-F238E27FC236}">
                <a16:creationId xmlns:a16="http://schemas.microsoft.com/office/drawing/2014/main" id="{C1368A9A-186B-595B-F87F-1F02E5A1F871}"/>
              </a:ext>
            </a:extLst>
          </p:cNvPr>
          <p:cNvSpPr>
            <a:spLocks noGrp="1"/>
          </p:cNvSpPr>
          <p:nvPr>
            <p:ph type="body" idx="3"/>
          </p:nvPr>
        </p:nvSpPr>
        <p:spPr>
          <a:xfrm>
            <a:off x="4712819" y="1918741"/>
            <a:ext cx="1867870" cy="2625444"/>
          </a:xfrm>
          <a:ln w="19050">
            <a:solidFill>
              <a:srgbClr val="C00000"/>
            </a:solidFill>
          </a:ln>
        </p:spPr>
        <p:txBody>
          <a:bodyPr/>
          <a:lstStyle/>
          <a:p>
            <a:r>
              <a:rPr lang="vi-VN" b="1" dirty="0"/>
              <a:t>Lão giáo</a:t>
            </a:r>
            <a:endParaRPr lang="en-US" b="1" dirty="0"/>
          </a:p>
        </p:txBody>
      </p:sp>
      <p:sp>
        <p:nvSpPr>
          <p:cNvPr id="6" name="Slide Number Placeholder 5">
            <a:extLst>
              <a:ext uri="{FF2B5EF4-FFF2-40B4-BE49-F238E27FC236}">
                <a16:creationId xmlns:a16="http://schemas.microsoft.com/office/drawing/2014/main" id="{7AEAFC07-6003-BDC4-1337-16FA02A191BB}"/>
              </a:ext>
            </a:extLst>
          </p:cNvPr>
          <p:cNvSpPr>
            <a:spLocks noGrp="1"/>
          </p:cNvSpPr>
          <p:nvPr>
            <p:ph type="sldNum" idx="4"/>
          </p:nvPr>
        </p:nvSpPr>
        <p:spPr/>
        <p:txBody>
          <a:bodyPr/>
          <a:lstStyle/>
          <a:p>
            <a:r>
              <a:rPr lang="en-US"/>
              <a:t>PAGE </a:t>
            </a:r>
            <a:fld id="{00000000-1234-1234-1234-123412341234}" type="slidenum">
              <a:rPr lang="en" smtClean="0"/>
              <a:pPr/>
              <a:t>15</a:t>
            </a:fld>
            <a:endParaRPr/>
          </a:p>
        </p:txBody>
      </p:sp>
      <p:sp>
        <p:nvSpPr>
          <p:cNvPr id="7" name="Rectangle 12">
            <a:extLst>
              <a:ext uri="{FF2B5EF4-FFF2-40B4-BE49-F238E27FC236}">
                <a16:creationId xmlns:a16="http://schemas.microsoft.com/office/drawing/2014/main" id="{29C3744D-0766-91D3-C339-B3FB1F5AB908}"/>
              </a:ext>
            </a:extLst>
          </p:cNvPr>
          <p:cNvSpPr>
            <a:spLocks noGrp="1" noChangeArrowheads="1"/>
          </p:cNvSpPr>
          <p:nvPr>
            <p:ph type="title"/>
          </p:nvPr>
        </p:nvSpPr>
        <p:spPr bwMode="auto">
          <a:xfrm>
            <a:off x="320675" y="149225"/>
            <a:ext cx="5791200" cy="806450"/>
          </a:xfrm>
          <a:prstGeom prst="rect">
            <a:avLst/>
          </a:prstGeom>
          <a:noFill/>
          <a:ln w="9525">
            <a:noFill/>
            <a:miter lim="800000"/>
          </a:ln>
          <a:effectLst/>
        </p:spPr>
        <p:txBody>
          <a:bodyPr anchor="ctr"/>
          <a:lstStyle/>
          <a:p>
            <a:pPr algn="ctr" eaLnBrk="1" hangingPunct="1">
              <a:defRPr/>
            </a:pP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Tinh</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hoa</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văn</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hóa</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phương</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Đông</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và</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phương</a:t>
            </a:r>
            <a:r>
              <a:rPr lang="en-US" sz="2400" i="0" dirty="0">
                <a:solidFill>
                  <a:srgbClr val="FF0000"/>
                </a:solidFill>
                <a:effectLst>
                  <a:outerShdw blurRad="38100" dist="38100" dir="2700000" algn="tl">
                    <a:srgbClr val="C0C0C0"/>
                  </a:outerShdw>
                </a:effectLst>
                <a:cs typeface="Times New Roman" panose="02020603050405020304" pitchFamily="18" charset="0"/>
              </a:rPr>
              <a:t> </a:t>
            </a:r>
            <a:r>
              <a:rPr lang="en-US" sz="2400" i="0" dirty="0" err="1">
                <a:solidFill>
                  <a:srgbClr val="FF0000"/>
                </a:solidFill>
                <a:effectLst>
                  <a:outerShdw blurRad="38100" dist="38100" dir="2700000" algn="tl">
                    <a:srgbClr val="C0C0C0"/>
                  </a:outerShdw>
                </a:effectLst>
                <a:cs typeface="Times New Roman" panose="02020603050405020304" pitchFamily="18" charset="0"/>
              </a:rPr>
              <a:t>Tây</a:t>
            </a:r>
            <a:endParaRPr lang="en-US" sz="2400" i="0" dirty="0">
              <a:solidFill>
                <a:srgbClr val="FF0000"/>
              </a:solidFill>
              <a:effectLst>
                <a:outerShdw blurRad="38100" dist="38100" dir="2700000" algn="tl">
                  <a:srgbClr val="C0C0C0"/>
                </a:outerShdw>
              </a:effectLst>
              <a:cs typeface="Times New Roman" panose="02020603050405020304" pitchFamily="18" charset="0"/>
            </a:endParaRPr>
          </a:p>
        </p:txBody>
      </p:sp>
      <p:sp>
        <p:nvSpPr>
          <p:cNvPr id="10" name="Text Placeholder 9">
            <a:extLst>
              <a:ext uri="{FF2B5EF4-FFF2-40B4-BE49-F238E27FC236}">
                <a16:creationId xmlns:a16="http://schemas.microsoft.com/office/drawing/2014/main" id="{39247D21-74E8-4832-7793-3A72828D15A4}"/>
              </a:ext>
            </a:extLst>
          </p:cNvPr>
          <p:cNvSpPr>
            <a:spLocks noGrp="1"/>
          </p:cNvSpPr>
          <p:nvPr>
            <p:ph type="body" idx="1"/>
          </p:nvPr>
        </p:nvSpPr>
        <p:spPr>
          <a:xfrm>
            <a:off x="153069" y="1933981"/>
            <a:ext cx="1668239" cy="2625444"/>
          </a:xfrm>
          <a:ln w="19050">
            <a:solidFill>
              <a:srgbClr val="C00000"/>
            </a:solidFill>
          </a:ln>
        </p:spPr>
        <p:txBody>
          <a:bodyPr/>
          <a:lstStyle/>
          <a:p>
            <a:r>
              <a:rPr lang="vi-VN" b="1" dirty="0">
                <a:solidFill>
                  <a:schemeClr val="tx1"/>
                </a:solidFill>
              </a:rPr>
              <a:t>Nho giáo</a:t>
            </a:r>
          </a:p>
        </p:txBody>
      </p:sp>
      <p:sp>
        <p:nvSpPr>
          <p:cNvPr id="11" name="Rectangle 9">
            <a:extLst>
              <a:ext uri="{FF2B5EF4-FFF2-40B4-BE49-F238E27FC236}">
                <a16:creationId xmlns:a16="http://schemas.microsoft.com/office/drawing/2014/main" id="{BC4BEA66-CEA6-7F90-AED8-E39B5EC86542}"/>
              </a:ext>
            </a:extLst>
          </p:cNvPr>
          <p:cNvSpPr>
            <a:spLocks noChangeArrowheads="1"/>
          </p:cNvSpPr>
          <p:nvPr/>
        </p:nvSpPr>
        <p:spPr bwMode="auto">
          <a:xfrm>
            <a:off x="2740709" y="1013555"/>
            <a:ext cx="3899934" cy="733425"/>
          </a:xfrm>
          <a:prstGeom prst="rect">
            <a:avLst/>
          </a:prstGeom>
          <a:noFill/>
          <a:ln w="9525">
            <a:noFill/>
            <a:miter lim="800000"/>
          </a:ln>
          <a:effectLst/>
        </p:spPr>
        <p:txBody>
          <a:bodyPr anchor="ctr"/>
          <a:lstStyle/>
          <a:p>
            <a:pPr algn="just" eaLnBrk="1" hangingPunct="1">
              <a:lnSpc>
                <a:spcPct val="120000"/>
              </a:lnSpc>
              <a:spcBef>
                <a:spcPct val="10000"/>
              </a:spcBef>
              <a:defRPr/>
            </a:pPr>
            <a:r>
              <a:rPr lang="en-US" sz="2400" b="0" i="0" u="sng" dirty="0" err="1">
                <a:solidFill>
                  <a:schemeClr val="tx1"/>
                </a:solidFill>
                <a:effectLst>
                  <a:outerShdw blurRad="38100" dist="38100" dir="2700000" algn="tl">
                    <a:srgbClr val="C0C0C0"/>
                  </a:outerShdw>
                </a:effectLst>
                <a:latin typeface="Tahoma" panose="020B0604030504040204" pitchFamily="34" charset="0"/>
              </a:rPr>
              <a:t>Văn</a:t>
            </a:r>
            <a:r>
              <a:rPr lang="en-US" sz="2400" b="0" i="0" u="sng" dirty="0">
                <a:solidFill>
                  <a:schemeClr val="tx1"/>
                </a:solidFill>
                <a:effectLst>
                  <a:outerShdw blurRad="38100" dist="38100" dir="2700000" algn="tl">
                    <a:srgbClr val="C0C0C0"/>
                  </a:outerShdw>
                </a:effectLst>
                <a:latin typeface="Tahoma" panose="020B0604030504040204" pitchFamily="34" charset="0"/>
              </a:rPr>
              <a:t> </a:t>
            </a:r>
            <a:r>
              <a:rPr lang="en-US" sz="2400" b="0" i="0" u="sng" dirty="0" err="1">
                <a:solidFill>
                  <a:schemeClr val="tx1"/>
                </a:solidFill>
                <a:effectLst>
                  <a:outerShdw blurRad="38100" dist="38100" dir="2700000" algn="tl">
                    <a:srgbClr val="C0C0C0"/>
                  </a:outerShdw>
                </a:effectLst>
                <a:latin typeface="Tahoma" panose="020B0604030504040204" pitchFamily="34" charset="0"/>
              </a:rPr>
              <a:t>hóa</a:t>
            </a:r>
            <a:r>
              <a:rPr lang="en-US" sz="2400" b="0" i="0" u="sng" dirty="0">
                <a:solidFill>
                  <a:schemeClr val="tx1"/>
                </a:solidFill>
                <a:effectLst>
                  <a:outerShdw blurRad="38100" dist="38100" dir="2700000" algn="tl">
                    <a:srgbClr val="C0C0C0"/>
                  </a:outerShdw>
                </a:effectLst>
                <a:latin typeface="Tahoma" panose="020B0604030504040204" pitchFamily="34" charset="0"/>
              </a:rPr>
              <a:t> </a:t>
            </a:r>
            <a:r>
              <a:rPr lang="en-US" sz="2400" b="0" i="0" u="sng" dirty="0" err="1">
                <a:solidFill>
                  <a:schemeClr val="tx1"/>
                </a:solidFill>
                <a:effectLst>
                  <a:outerShdw blurRad="38100" dist="38100" dir="2700000" algn="tl">
                    <a:srgbClr val="C0C0C0"/>
                  </a:outerShdw>
                </a:effectLst>
                <a:latin typeface="Tahoma" panose="020B0604030504040204" pitchFamily="34" charset="0"/>
              </a:rPr>
              <a:t>phương</a:t>
            </a:r>
            <a:r>
              <a:rPr lang="en-US" sz="2400" b="0" i="0" u="sng" dirty="0">
                <a:solidFill>
                  <a:schemeClr val="tx1"/>
                </a:solidFill>
                <a:effectLst>
                  <a:outerShdw blurRad="38100" dist="38100" dir="2700000" algn="tl">
                    <a:srgbClr val="C0C0C0"/>
                  </a:outerShdw>
                </a:effectLst>
                <a:latin typeface="Tahoma" panose="020B0604030504040204" pitchFamily="34" charset="0"/>
              </a:rPr>
              <a:t> </a:t>
            </a:r>
            <a:r>
              <a:rPr lang="en-US" sz="2400" b="0" i="0" u="sng" dirty="0" err="1">
                <a:solidFill>
                  <a:schemeClr val="tx1"/>
                </a:solidFill>
                <a:effectLst>
                  <a:outerShdw blurRad="38100" dist="38100" dir="2700000" algn="tl">
                    <a:srgbClr val="C0C0C0"/>
                  </a:outerShdw>
                </a:effectLst>
                <a:latin typeface="Tahoma" panose="020B0604030504040204" pitchFamily="34" charset="0"/>
              </a:rPr>
              <a:t>Đông</a:t>
            </a:r>
            <a:r>
              <a:rPr lang="en-US" sz="2400" b="0" i="0" dirty="0">
                <a:solidFill>
                  <a:schemeClr val="tx1"/>
                </a:solidFill>
                <a:effectLst>
                  <a:outerShdw blurRad="38100" dist="38100" dir="2700000" algn="tl">
                    <a:srgbClr val="C0C0C0"/>
                  </a:outerShdw>
                </a:effectLst>
                <a:latin typeface="Tahoma" panose="020B0604030504040204" pitchFamily="34" charset="0"/>
              </a:rPr>
              <a:t>:</a:t>
            </a:r>
          </a:p>
        </p:txBody>
      </p:sp>
      <p:sp>
        <p:nvSpPr>
          <p:cNvPr id="12" name="Text Placeholder 4">
            <a:extLst>
              <a:ext uri="{FF2B5EF4-FFF2-40B4-BE49-F238E27FC236}">
                <a16:creationId xmlns:a16="http://schemas.microsoft.com/office/drawing/2014/main" id="{20587983-2552-E45A-1174-36045B8E0A89}"/>
              </a:ext>
            </a:extLst>
          </p:cNvPr>
          <p:cNvSpPr txBox="1">
            <a:spLocks/>
          </p:cNvSpPr>
          <p:nvPr/>
        </p:nvSpPr>
        <p:spPr>
          <a:xfrm>
            <a:off x="6856414" y="1913746"/>
            <a:ext cx="1867864" cy="2625444"/>
          </a:xfrm>
          <a:prstGeom prst="rect">
            <a:avLst/>
          </a:prstGeom>
          <a:ln w="19050">
            <a:solidFill>
              <a:srgbClr val="C00000"/>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r>
              <a:rPr lang="vi-VN" b="1" dirty="0"/>
              <a:t>Văn hóa dân tộc</a:t>
            </a:r>
            <a:endParaRPr lang="en-US" b="1" dirty="0"/>
          </a:p>
        </p:txBody>
      </p:sp>
      <p:pic>
        <p:nvPicPr>
          <p:cNvPr id="13" name="Picture 12">
            <a:extLst>
              <a:ext uri="{FF2B5EF4-FFF2-40B4-BE49-F238E27FC236}">
                <a16:creationId xmlns:a16="http://schemas.microsoft.com/office/drawing/2014/main" id="{B6DAEF10-D7FA-207D-6E9C-DDF6689663BE}"/>
              </a:ext>
            </a:extLst>
          </p:cNvPr>
          <p:cNvPicPr>
            <a:picLocks noChangeAspect="1"/>
          </p:cNvPicPr>
          <p:nvPr/>
        </p:nvPicPr>
        <p:blipFill>
          <a:blip r:embed="rId2"/>
          <a:stretch>
            <a:fillRect/>
          </a:stretch>
        </p:blipFill>
        <p:spPr>
          <a:xfrm>
            <a:off x="202367" y="2571749"/>
            <a:ext cx="1603950" cy="1943175"/>
          </a:xfrm>
          <a:prstGeom prst="rect">
            <a:avLst/>
          </a:prstGeom>
        </p:spPr>
      </p:pic>
      <p:pic>
        <p:nvPicPr>
          <p:cNvPr id="14" name="Picture 13">
            <a:extLst>
              <a:ext uri="{FF2B5EF4-FFF2-40B4-BE49-F238E27FC236}">
                <a16:creationId xmlns:a16="http://schemas.microsoft.com/office/drawing/2014/main" id="{24E95C75-B230-83BC-D594-5491BAE59B0F}"/>
              </a:ext>
            </a:extLst>
          </p:cNvPr>
          <p:cNvPicPr>
            <a:picLocks noChangeAspect="1"/>
          </p:cNvPicPr>
          <p:nvPr/>
        </p:nvPicPr>
        <p:blipFill>
          <a:blip r:embed="rId3"/>
          <a:stretch>
            <a:fillRect/>
          </a:stretch>
        </p:blipFill>
        <p:spPr>
          <a:xfrm>
            <a:off x="2437807" y="2559462"/>
            <a:ext cx="1707190" cy="1979727"/>
          </a:xfrm>
          <a:prstGeom prst="rect">
            <a:avLst/>
          </a:prstGeom>
        </p:spPr>
      </p:pic>
      <p:pic>
        <p:nvPicPr>
          <p:cNvPr id="15" name="Picture 14">
            <a:extLst>
              <a:ext uri="{FF2B5EF4-FFF2-40B4-BE49-F238E27FC236}">
                <a16:creationId xmlns:a16="http://schemas.microsoft.com/office/drawing/2014/main" id="{5B9A40FD-340F-7AD6-7574-85E8D458C745}"/>
              </a:ext>
            </a:extLst>
          </p:cNvPr>
          <p:cNvPicPr>
            <a:picLocks noChangeAspect="1"/>
          </p:cNvPicPr>
          <p:nvPr/>
        </p:nvPicPr>
        <p:blipFill>
          <a:blip r:embed="rId4"/>
          <a:stretch>
            <a:fillRect/>
          </a:stretch>
        </p:blipFill>
        <p:spPr>
          <a:xfrm>
            <a:off x="4802780" y="2392930"/>
            <a:ext cx="1633912" cy="2121995"/>
          </a:xfrm>
          <a:prstGeom prst="rect">
            <a:avLst/>
          </a:prstGeom>
        </p:spPr>
      </p:pic>
      <p:pic>
        <p:nvPicPr>
          <p:cNvPr id="16" name="Picture 15">
            <a:extLst>
              <a:ext uri="{FF2B5EF4-FFF2-40B4-BE49-F238E27FC236}">
                <a16:creationId xmlns:a16="http://schemas.microsoft.com/office/drawing/2014/main" id="{A0367914-F38A-E938-B725-A1835522A027}"/>
              </a:ext>
            </a:extLst>
          </p:cNvPr>
          <p:cNvPicPr>
            <a:picLocks noChangeAspect="1"/>
          </p:cNvPicPr>
          <p:nvPr/>
        </p:nvPicPr>
        <p:blipFill>
          <a:blip r:embed="rId5"/>
          <a:stretch>
            <a:fillRect/>
          </a:stretch>
        </p:blipFill>
        <p:spPr>
          <a:xfrm>
            <a:off x="6908879" y="2677886"/>
            <a:ext cx="1752009" cy="1848900"/>
          </a:xfrm>
          <a:prstGeom prst="rect">
            <a:avLst/>
          </a:prstGeom>
        </p:spPr>
      </p:pic>
    </p:spTree>
    <p:extLst>
      <p:ext uri="{BB962C8B-B14F-4D97-AF65-F5344CB8AC3E}">
        <p14:creationId xmlns:p14="http://schemas.microsoft.com/office/powerpoint/2010/main" val="202924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amond(in)">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A6363E47-7CD5-5C7D-20F0-C30FE4178F47}"/>
              </a:ext>
            </a:extLst>
          </p:cNvPr>
          <p:cNvSpPr>
            <a:spLocks noGrp="1" noChangeArrowheads="1"/>
          </p:cNvSpPr>
          <p:nvPr>
            <p:ph type="title"/>
          </p:nvPr>
        </p:nvSpPr>
        <p:spPr>
          <a:xfrm>
            <a:off x="1568350" y="9370"/>
            <a:ext cx="5143500" cy="571500"/>
          </a:xfrm>
        </p:spPr>
        <p:txBody>
          <a:bodyPr/>
          <a:lstStyle/>
          <a:p>
            <a:pPr eaLnBrk="1" hangingPunct="1"/>
            <a:r>
              <a:rPr lang="en-US" altLang="en-US" sz="2400" b="1" dirty="0" err="1"/>
              <a:t>Giá</a:t>
            </a:r>
            <a:r>
              <a:rPr lang="en-US" altLang="en-US" sz="2400" b="1" dirty="0"/>
              <a:t> </a:t>
            </a:r>
            <a:r>
              <a:rPr lang="en-US" altLang="en-US" sz="2400" b="1" dirty="0" err="1"/>
              <a:t>trị</a:t>
            </a:r>
            <a:r>
              <a:rPr lang="en-US" altLang="en-US" sz="2400" b="1" dirty="0"/>
              <a:t> </a:t>
            </a:r>
            <a:r>
              <a:rPr lang="en-US" altLang="en-US" sz="2400" b="1" dirty="0" err="1"/>
              <a:t>văn</a:t>
            </a:r>
            <a:r>
              <a:rPr lang="en-US" altLang="en-US" sz="2400" b="1" dirty="0"/>
              <a:t> </a:t>
            </a:r>
            <a:r>
              <a:rPr lang="en-US" altLang="en-US" sz="2400" b="1" dirty="0" err="1"/>
              <a:t>hóa</a:t>
            </a:r>
            <a:r>
              <a:rPr lang="en-US" altLang="en-US" sz="2400" b="1" dirty="0"/>
              <a:t> </a:t>
            </a:r>
            <a:r>
              <a:rPr lang="en-US" altLang="en-US" sz="2400" b="1" dirty="0" err="1"/>
              <a:t>phương</a:t>
            </a:r>
            <a:r>
              <a:rPr lang="en-US" altLang="en-US" sz="2400" b="1" dirty="0"/>
              <a:t> </a:t>
            </a:r>
            <a:r>
              <a:rPr lang="en-US" altLang="en-US" sz="2400" b="1" dirty="0" err="1"/>
              <a:t>Tây</a:t>
            </a:r>
            <a:endParaRPr lang="en-US" altLang="en-US" sz="2400" b="1" dirty="0"/>
          </a:p>
        </p:txBody>
      </p:sp>
      <p:sp>
        <p:nvSpPr>
          <p:cNvPr id="59395" name="Rectangle 3">
            <a:extLst>
              <a:ext uri="{FF2B5EF4-FFF2-40B4-BE49-F238E27FC236}">
                <a16:creationId xmlns:a16="http://schemas.microsoft.com/office/drawing/2014/main" id="{F7599A42-410E-60BE-D671-BEC64C2B4739}"/>
              </a:ext>
            </a:extLst>
          </p:cNvPr>
          <p:cNvSpPr>
            <a:spLocks noGrp="1" noChangeArrowheads="1"/>
          </p:cNvSpPr>
          <p:nvPr>
            <p:ph idx="1"/>
          </p:nvPr>
        </p:nvSpPr>
        <p:spPr>
          <a:xfrm>
            <a:off x="1485900" y="3886200"/>
            <a:ext cx="6172200" cy="685800"/>
          </a:xfrm>
        </p:spPr>
        <p:txBody>
          <a:bodyPr/>
          <a:lstStyle/>
          <a:p>
            <a:pPr eaLnBrk="1" hangingPunct="1"/>
            <a:endParaRPr lang="en-US" altLang="en-US"/>
          </a:p>
        </p:txBody>
      </p:sp>
      <p:grpSp>
        <p:nvGrpSpPr>
          <p:cNvPr id="2" name="Group 4">
            <a:extLst>
              <a:ext uri="{FF2B5EF4-FFF2-40B4-BE49-F238E27FC236}">
                <a16:creationId xmlns:a16="http://schemas.microsoft.com/office/drawing/2014/main" id="{9DBBFA5D-2CEF-209A-BECE-738A6D9F817A}"/>
              </a:ext>
            </a:extLst>
          </p:cNvPr>
          <p:cNvGrpSpPr>
            <a:grpSpLocks/>
          </p:cNvGrpSpPr>
          <p:nvPr/>
        </p:nvGrpSpPr>
        <p:grpSpPr bwMode="auto">
          <a:xfrm>
            <a:off x="968275" y="1438120"/>
            <a:ext cx="6257925" cy="3314700"/>
            <a:chOff x="240" y="720"/>
            <a:chExt cx="5472" cy="3504"/>
          </a:xfrm>
        </p:grpSpPr>
        <p:pic>
          <p:nvPicPr>
            <p:cNvPr id="59398" name="Picture 5" descr="4915">
              <a:extLst>
                <a:ext uri="{FF2B5EF4-FFF2-40B4-BE49-F238E27FC236}">
                  <a16:creationId xmlns:a16="http://schemas.microsoft.com/office/drawing/2014/main" id="{E974EDF9-6B18-08ED-5DB8-BF39D686D0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720"/>
              <a:ext cx="2160" cy="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9" name="Picture 6" descr="Cac-nha-khai-sang">
              <a:extLst>
                <a:ext uri="{FF2B5EF4-FFF2-40B4-BE49-F238E27FC236}">
                  <a16:creationId xmlns:a16="http://schemas.microsoft.com/office/drawing/2014/main" id="{ECDF9C73-C953-FB23-4F9A-468F95443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720"/>
              <a:ext cx="3350"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0" name="Rectangle 7">
              <a:extLst>
                <a:ext uri="{FF2B5EF4-FFF2-40B4-BE49-F238E27FC236}">
                  <a16:creationId xmlns:a16="http://schemas.microsoft.com/office/drawing/2014/main" id="{4FE7828B-83E5-308B-EFEA-1CC1266941AD}"/>
                </a:ext>
              </a:extLst>
            </p:cNvPr>
            <p:cNvSpPr>
              <a:spLocks noChangeArrowheads="1"/>
            </p:cNvSpPr>
            <p:nvPr/>
          </p:nvSpPr>
          <p:spPr bwMode="auto">
            <a:xfrm>
              <a:off x="384" y="3840"/>
              <a:ext cx="2880"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solidFill>
                    <a:srgbClr val="800000"/>
                  </a:solidFill>
                </a:rPr>
                <a:t>Các nhà khai sáng Pháp</a:t>
              </a:r>
            </a:p>
          </p:txBody>
        </p:sp>
        <p:sp>
          <p:nvSpPr>
            <p:cNvPr id="59401" name="Rectangle 8">
              <a:extLst>
                <a:ext uri="{FF2B5EF4-FFF2-40B4-BE49-F238E27FC236}">
                  <a16:creationId xmlns:a16="http://schemas.microsoft.com/office/drawing/2014/main" id="{AE38DF3D-B4FA-3019-A0EE-F919C0F6169F}"/>
                </a:ext>
              </a:extLst>
            </p:cNvPr>
            <p:cNvSpPr>
              <a:spLocks noChangeArrowheads="1"/>
            </p:cNvSpPr>
            <p:nvPr/>
          </p:nvSpPr>
          <p:spPr bwMode="auto">
            <a:xfrm>
              <a:off x="3264" y="3840"/>
              <a:ext cx="2448" cy="384"/>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solidFill>
                    <a:srgbClr val="800000"/>
                  </a:solidFill>
                </a:rPr>
                <a:t>Bàn về khế ước xã hội</a:t>
              </a:r>
            </a:p>
          </p:txBody>
        </p:sp>
      </p:grpSp>
      <p:sp>
        <p:nvSpPr>
          <p:cNvPr id="59397" name="TextBox 8">
            <a:extLst>
              <a:ext uri="{FF2B5EF4-FFF2-40B4-BE49-F238E27FC236}">
                <a16:creationId xmlns:a16="http://schemas.microsoft.com/office/drawing/2014/main" id="{1532D613-49A6-13E1-BDF8-3A19486B0671}"/>
              </a:ext>
            </a:extLst>
          </p:cNvPr>
          <p:cNvSpPr txBox="1">
            <a:spLocks noChangeArrowheads="1"/>
          </p:cNvSpPr>
          <p:nvPr/>
        </p:nvSpPr>
        <p:spPr bwMode="auto">
          <a:xfrm>
            <a:off x="1282600" y="580870"/>
            <a:ext cx="58293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HCM chịu ảnh hưởng sâu sắc nền văn hóa dân chủ và cách mạng phương Tây</a:t>
            </a:r>
          </a:p>
        </p:txBody>
      </p:sp>
      <p:sp>
        <p:nvSpPr>
          <p:cNvPr id="3" name="Slide Number Placeholder 5">
            <a:extLst>
              <a:ext uri="{FF2B5EF4-FFF2-40B4-BE49-F238E27FC236}">
                <a16:creationId xmlns:a16="http://schemas.microsoft.com/office/drawing/2014/main" id="{F68A2CC8-BA87-847E-01BB-FE1C18F27C5B}"/>
              </a:ext>
            </a:extLst>
          </p:cNvPr>
          <p:cNvSpPr txBox="1">
            <a:spLocks/>
          </p:cNvSpPr>
          <p:nvPr/>
        </p:nvSpPr>
        <p:spPr>
          <a:xfrm>
            <a:off x="7978390" y="4325620"/>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t>PAGE </a:t>
            </a:r>
            <a:fld id="{00000000-1234-1234-1234-123412341234}" type="slidenum">
              <a:rPr lang="en" smtClean="0"/>
              <a:pPr/>
              <a:t>16</a:t>
            </a:fld>
            <a:endParaRPr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Text Box 17">
            <a:extLst>
              <a:ext uri="{FF2B5EF4-FFF2-40B4-BE49-F238E27FC236}">
                <a16:creationId xmlns:a16="http://schemas.microsoft.com/office/drawing/2014/main" id="{66532704-858A-282E-FD63-A10255931E8B}"/>
              </a:ext>
            </a:extLst>
          </p:cNvPr>
          <p:cNvSpPr txBox="1">
            <a:spLocks noChangeArrowheads="1"/>
          </p:cNvSpPr>
          <p:nvPr/>
        </p:nvSpPr>
        <p:spPr bwMode="auto">
          <a:xfrm>
            <a:off x="7473215" y="2808685"/>
            <a:ext cx="108585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1500">
                <a:solidFill>
                  <a:schemeClr val="bg1"/>
                </a:solidFill>
              </a:rPr>
              <a:t>Tiếp thu TT tiến bộ của Công giáo</a:t>
            </a:r>
            <a:endParaRPr lang="en-US" altLang="en-US" sz="1500">
              <a:solidFill>
                <a:schemeClr val="bg1"/>
              </a:solidFill>
              <a:cs typeface="Arial" panose="020B0604020202020204" pitchFamily="34" charset="0"/>
            </a:endParaRPr>
          </a:p>
        </p:txBody>
      </p:sp>
      <p:sp>
        <p:nvSpPr>
          <p:cNvPr id="63491" name="Text Box 18">
            <a:extLst>
              <a:ext uri="{FF2B5EF4-FFF2-40B4-BE49-F238E27FC236}">
                <a16:creationId xmlns:a16="http://schemas.microsoft.com/office/drawing/2014/main" id="{0C67CBFF-7F35-B503-4F45-32720D72E44B}"/>
              </a:ext>
            </a:extLst>
          </p:cNvPr>
          <p:cNvSpPr txBox="1">
            <a:spLocks noChangeArrowheads="1"/>
          </p:cNvSpPr>
          <p:nvPr/>
        </p:nvSpPr>
        <p:spPr bwMode="auto">
          <a:xfrm>
            <a:off x="6282590" y="2808685"/>
            <a:ext cx="108585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spcBef>
                <a:spcPct val="0"/>
              </a:spcBef>
              <a:buFontTx/>
              <a:buNone/>
            </a:pPr>
            <a:r>
              <a:rPr lang="en-US" altLang="en-US" sz="1500">
                <a:solidFill>
                  <a:schemeClr val="bg1"/>
                </a:solidFill>
              </a:rPr>
              <a:t>Cách mạng TS Pháp và Mỹ</a:t>
            </a:r>
            <a:endParaRPr lang="en-US" altLang="en-US" sz="1500">
              <a:solidFill>
                <a:schemeClr val="bg1"/>
              </a:solidFill>
              <a:cs typeface="Arial" panose="020B0604020202020204" pitchFamily="34" charset="0"/>
            </a:endParaRPr>
          </a:p>
        </p:txBody>
      </p:sp>
      <p:sp>
        <p:nvSpPr>
          <p:cNvPr id="63492" name="Text Box 19">
            <a:extLst>
              <a:ext uri="{FF2B5EF4-FFF2-40B4-BE49-F238E27FC236}">
                <a16:creationId xmlns:a16="http://schemas.microsoft.com/office/drawing/2014/main" id="{D46FC0F2-0890-1A96-BEF5-313437E897B6}"/>
              </a:ext>
            </a:extLst>
          </p:cNvPr>
          <p:cNvSpPr txBox="1">
            <a:spLocks noChangeArrowheads="1"/>
          </p:cNvSpPr>
          <p:nvPr/>
        </p:nvSpPr>
        <p:spPr bwMode="auto">
          <a:xfrm>
            <a:off x="5139590" y="2818210"/>
            <a:ext cx="108585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0000"/>
              </a:lnSpc>
              <a:spcBef>
                <a:spcPct val="0"/>
              </a:spcBef>
              <a:buFontTx/>
              <a:buNone/>
            </a:pPr>
            <a:r>
              <a:rPr lang="en-US" altLang="en-US" sz="1500" dirty="0" err="1">
                <a:solidFill>
                  <a:schemeClr val="bg1"/>
                </a:solidFill>
              </a:rPr>
              <a:t>Triết</a:t>
            </a:r>
            <a:r>
              <a:rPr lang="en-US" altLang="en-US" sz="1500" dirty="0">
                <a:solidFill>
                  <a:schemeClr val="bg1"/>
                </a:solidFill>
              </a:rPr>
              <a:t> </a:t>
            </a:r>
            <a:r>
              <a:rPr lang="en-US" altLang="en-US" sz="1500" dirty="0" err="1">
                <a:solidFill>
                  <a:schemeClr val="bg1"/>
                </a:solidFill>
              </a:rPr>
              <a:t>học</a:t>
            </a:r>
            <a:r>
              <a:rPr lang="en-US" altLang="en-US" sz="1500" dirty="0">
                <a:solidFill>
                  <a:schemeClr val="bg1"/>
                </a:solidFill>
              </a:rPr>
              <a:t> </a:t>
            </a:r>
            <a:r>
              <a:rPr lang="en-US" altLang="en-US" sz="1500" dirty="0" err="1">
                <a:solidFill>
                  <a:schemeClr val="bg1"/>
                </a:solidFill>
              </a:rPr>
              <a:t>Khai</a:t>
            </a:r>
            <a:r>
              <a:rPr lang="en-US" altLang="en-US" sz="1500" dirty="0">
                <a:solidFill>
                  <a:schemeClr val="bg1"/>
                </a:solidFill>
              </a:rPr>
              <a:t> </a:t>
            </a:r>
            <a:r>
              <a:rPr lang="en-US" altLang="en-US" sz="1500" dirty="0" err="1">
                <a:solidFill>
                  <a:schemeClr val="bg1"/>
                </a:solidFill>
              </a:rPr>
              <a:t>sáng</a:t>
            </a:r>
            <a:r>
              <a:rPr lang="en-US" altLang="en-US" sz="1500" dirty="0">
                <a:solidFill>
                  <a:schemeClr val="bg1"/>
                </a:solidFill>
              </a:rPr>
              <a:t> </a:t>
            </a:r>
            <a:r>
              <a:rPr lang="en-US" altLang="en-US" sz="1500" dirty="0" err="1">
                <a:solidFill>
                  <a:schemeClr val="bg1"/>
                </a:solidFill>
              </a:rPr>
              <a:t>Pháp</a:t>
            </a:r>
            <a:endParaRPr lang="en-US" altLang="en-US" sz="1500" dirty="0">
              <a:solidFill>
                <a:schemeClr val="bg1"/>
              </a:solidFill>
              <a:cs typeface="Arial" panose="020B0604020202020204" pitchFamily="34" charset="0"/>
            </a:endParaRPr>
          </a:p>
        </p:txBody>
      </p:sp>
      <p:sp>
        <p:nvSpPr>
          <p:cNvPr id="63493" name="Text Box 20">
            <a:extLst>
              <a:ext uri="{FF2B5EF4-FFF2-40B4-BE49-F238E27FC236}">
                <a16:creationId xmlns:a16="http://schemas.microsoft.com/office/drawing/2014/main" id="{CDBB9266-6B8D-F485-2F95-079B1BF7E2E2}"/>
              </a:ext>
            </a:extLst>
          </p:cNvPr>
          <p:cNvSpPr txBox="1">
            <a:spLocks noChangeArrowheads="1"/>
          </p:cNvSpPr>
          <p:nvPr/>
        </p:nvSpPr>
        <p:spPr bwMode="auto">
          <a:xfrm>
            <a:off x="123673" y="2800350"/>
            <a:ext cx="102870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1500">
                <a:solidFill>
                  <a:schemeClr val="bg1"/>
                </a:solidFill>
              </a:rPr>
              <a:t>Tiếp thu văn hóa Nho giáo</a:t>
            </a:r>
            <a:endParaRPr lang="en-US" altLang="en-US" sz="1500">
              <a:solidFill>
                <a:schemeClr val="bg1"/>
              </a:solidFill>
              <a:cs typeface="Arial" panose="020B0604020202020204" pitchFamily="34" charset="0"/>
            </a:endParaRPr>
          </a:p>
        </p:txBody>
      </p:sp>
      <p:sp>
        <p:nvSpPr>
          <p:cNvPr id="63494" name="Text Box 21">
            <a:extLst>
              <a:ext uri="{FF2B5EF4-FFF2-40B4-BE49-F238E27FC236}">
                <a16:creationId xmlns:a16="http://schemas.microsoft.com/office/drawing/2014/main" id="{E7F513F1-E478-579B-F121-2D3BCE623C69}"/>
              </a:ext>
            </a:extLst>
          </p:cNvPr>
          <p:cNvSpPr txBox="1">
            <a:spLocks noChangeArrowheads="1"/>
          </p:cNvSpPr>
          <p:nvPr/>
        </p:nvSpPr>
        <p:spPr bwMode="auto">
          <a:xfrm>
            <a:off x="1209523" y="2800350"/>
            <a:ext cx="108585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1500">
                <a:solidFill>
                  <a:schemeClr val="bg1"/>
                </a:solidFill>
              </a:rPr>
              <a:t>Tiếp thu văn hóa Phật giáo</a:t>
            </a:r>
            <a:endParaRPr lang="en-US" altLang="en-US" sz="1500">
              <a:solidFill>
                <a:schemeClr val="bg1"/>
              </a:solidFill>
              <a:cs typeface="Arial" panose="020B0604020202020204" pitchFamily="34" charset="0"/>
            </a:endParaRPr>
          </a:p>
        </p:txBody>
      </p:sp>
      <p:sp>
        <p:nvSpPr>
          <p:cNvPr id="63495" name="Text Box 22">
            <a:extLst>
              <a:ext uri="{FF2B5EF4-FFF2-40B4-BE49-F238E27FC236}">
                <a16:creationId xmlns:a16="http://schemas.microsoft.com/office/drawing/2014/main" id="{DF8E9849-8554-2392-420A-7A2D7A00CFD4}"/>
              </a:ext>
            </a:extLst>
          </p:cNvPr>
          <p:cNvSpPr txBox="1">
            <a:spLocks noChangeArrowheads="1"/>
          </p:cNvSpPr>
          <p:nvPr/>
        </p:nvSpPr>
        <p:spPr bwMode="auto">
          <a:xfrm>
            <a:off x="2352523" y="2808685"/>
            <a:ext cx="1085850"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1500" dirty="0" err="1">
                <a:solidFill>
                  <a:schemeClr val="bg1"/>
                </a:solidFill>
              </a:rPr>
              <a:t>Tiếp</a:t>
            </a:r>
            <a:r>
              <a:rPr lang="en-US" altLang="en-US" sz="1500" dirty="0">
                <a:solidFill>
                  <a:schemeClr val="bg1"/>
                </a:solidFill>
              </a:rPr>
              <a:t> </a:t>
            </a:r>
            <a:r>
              <a:rPr lang="en-US" altLang="en-US" sz="1500" dirty="0" err="1">
                <a:solidFill>
                  <a:schemeClr val="bg1"/>
                </a:solidFill>
              </a:rPr>
              <a:t>thu</a:t>
            </a:r>
            <a:r>
              <a:rPr lang="en-US" altLang="en-US" sz="1500" dirty="0">
                <a:solidFill>
                  <a:schemeClr val="bg1"/>
                </a:solidFill>
              </a:rPr>
              <a:t> </a:t>
            </a:r>
            <a:r>
              <a:rPr lang="en-US" altLang="en-US" sz="1500" dirty="0" err="1">
                <a:solidFill>
                  <a:schemeClr val="bg1"/>
                </a:solidFill>
              </a:rPr>
              <a:t>tư</a:t>
            </a:r>
            <a:r>
              <a:rPr lang="en-US" altLang="en-US" sz="1500" dirty="0">
                <a:solidFill>
                  <a:schemeClr val="bg1"/>
                </a:solidFill>
              </a:rPr>
              <a:t> </a:t>
            </a:r>
            <a:r>
              <a:rPr lang="en-US" altLang="en-US" sz="1500" dirty="0" err="1">
                <a:solidFill>
                  <a:schemeClr val="bg1"/>
                </a:solidFill>
              </a:rPr>
              <a:t>tưởng</a:t>
            </a:r>
            <a:r>
              <a:rPr lang="en-US" altLang="en-US" sz="1500" dirty="0">
                <a:solidFill>
                  <a:schemeClr val="bg1"/>
                </a:solidFill>
              </a:rPr>
              <a:t> </a:t>
            </a:r>
            <a:r>
              <a:rPr lang="vi-VN" altLang="en-US" sz="1500" dirty="0">
                <a:solidFill>
                  <a:schemeClr val="bg1"/>
                </a:solidFill>
              </a:rPr>
              <a:t>Lão giáo</a:t>
            </a:r>
            <a:endParaRPr lang="en-US" altLang="en-US" sz="1500" dirty="0">
              <a:solidFill>
                <a:schemeClr val="bg1"/>
              </a:solidFill>
              <a:cs typeface="Arial" panose="020B0604020202020204" pitchFamily="34" charset="0"/>
            </a:endParaRPr>
          </a:p>
        </p:txBody>
      </p:sp>
      <p:grpSp>
        <p:nvGrpSpPr>
          <p:cNvPr id="63496" name="Group 31">
            <a:extLst>
              <a:ext uri="{FF2B5EF4-FFF2-40B4-BE49-F238E27FC236}">
                <a16:creationId xmlns:a16="http://schemas.microsoft.com/office/drawing/2014/main" id="{93DD040C-985B-C3E9-3D31-EE9EC4A574A6}"/>
              </a:ext>
            </a:extLst>
          </p:cNvPr>
          <p:cNvGrpSpPr>
            <a:grpSpLocks/>
          </p:cNvGrpSpPr>
          <p:nvPr/>
        </p:nvGrpSpPr>
        <p:grpSpPr bwMode="auto">
          <a:xfrm>
            <a:off x="710045" y="579835"/>
            <a:ext cx="7273632" cy="2172890"/>
            <a:chOff x="-577273" y="814463"/>
            <a:chExt cx="9698175" cy="3541637"/>
          </a:xfrm>
        </p:grpSpPr>
        <p:grpSp>
          <p:nvGrpSpPr>
            <p:cNvPr id="63499" name="Group 2">
              <a:extLst>
                <a:ext uri="{FF2B5EF4-FFF2-40B4-BE49-F238E27FC236}">
                  <a16:creationId xmlns:a16="http://schemas.microsoft.com/office/drawing/2014/main" id="{CE43F88B-32A6-8A2C-2942-AE02DE9DDFD9}"/>
                </a:ext>
              </a:extLst>
            </p:cNvPr>
            <p:cNvGrpSpPr>
              <a:grpSpLocks/>
            </p:cNvGrpSpPr>
            <p:nvPr/>
          </p:nvGrpSpPr>
          <p:grpSpPr bwMode="auto">
            <a:xfrm>
              <a:off x="2324100" y="814463"/>
              <a:ext cx="5156206" cy="1433437"/>
              <a:chOff x="1184" y="634"/>
              <a:chExt cx="3248" cy="998"/>
            </a:xfrm>
          </p:grpSpPr>
          <p:sp>
            <p:nvSpPr>
              <p:cNvPr id="63517" name="Oval 3">
                <a:extLst>
                  <a:ext uri="{FF2B5EF4-FFF2-40B4-BE49-F238E27FC236}">
                    <a16:creationId xmlns:a16="http://schemas.microsoft.com/office/drawing/2014/main" id="{F954D3E6-CC1A-BA5C-5C79-345E8AB6B483}"/>
                  </a:ext>
                </a:extLst>
              </p:cNvPr>
              <p:cNvSpPr>
                <a:spLocks noChangeArrowheads="1"/>
              </p:cNvSpPr>
              <p:nvPr/>
            </p:nvSpPr>
            <p:spPr bwMode="auto">
              <a:xfrm>
                <a:off x="1797" y="634"/>
                <a:ext cx="2016" cy="769"/>
              </a:xfrm>
              <a:prstGeom prst="ellipse">
                <a:avLst/>
              </a:prstGeom>
              <a:solidFill>
                <a:srgbClr val="72BFC5"/>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72BFC5"/>
                </a:contourClr>
              </a:sp3d>
            </p:spPr>
            <p:txBody>
              <a:bodyPr lIns="0" tIns="0" rIns="0" bIns="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950" dirty="0">
                    <a:solidFill>
                      <a:srgbClr val="FFFF00"/>
                    </a:solidFill>
                  </a:rPr>
                  <a:t>Văn </a:t>
                </a:r>
                <a:r>
                  <a:rPr lang="en-US" altLang="en-US" sz="1950" dirty="0" err="1">
                    <a:solidFill>
                      <a:srgbClr val="FFFF00"/>
                    </a:solidFill>
                  </a:rPr>
                  <a:t>hóa</a:t>
                </a:r>
                <a:r>
                  <a:rPr lang="en-US" altLang="en-US" sz="1950" dirty="0">
                    <a:solidFill>
                      <a:srgbClr val="FFFF00"/>
                    </a:solidFill>
                  </a:rPr>
                  <a:t> </a:t>
                </a:r>
              </a:p>
              <a:p>
                <a:pPr algn="ctr" eaLnBrk="1" hangingPunct="1">
                  <a:spcBef>
                    <a:spcPct val="0"/>
                  </a:spcBef>
                  <a:buFontTx/>
                  <a:buNone/>
                </a:pPr>
                <a:r>
                  <a:rPr lang="en-US" altLang="en-US" sz="1950" dirty="0" err="1">
                    <a:solidFill>
                      <a:srgbClr val="FFFF00"/>
                    </a:solidFill>
                  </a:rPr>
                  <a:t>nhân</a:t>
                </a:r>
                <a:r>
                  <a:rPr lang="en-US" altLang="en-US" sz="1950" dirty="0">
                    <a:solidFill>
                      <a:srgbClr val="FFFF00"/>
                    </a:solidFill>
                  </a:rPr>
                  <a:t> </a:t>
                </a:r>
                <a:r>
                  <a:rPr lang="en-US" altLang="en-US" sz="1950" dirty="0" err="1">
                    <a:solidFill>
                      <a:srgbClr val="FFFF00"/>
                    </a:solidFill>
                  </a:rPr>
                  <a:t>loại</a:t>
                </a:r>
                <a:endParaRPr lang="en-US" altLang="en-US" sz="1950" dirty="0">
                  <a:solidFill>
                    <a:srgbClr val="FFFF00"/>
                  </a:solidFill>
                  <a:cs typeface="Arial" panose="020B0604020202020204" pitchFamily="34" charset="0"/>
                </a:endParaRPr>
              </a:p>
            </p:txBody>
          </p:sp>
          <p:grpSp>
            <p:nvGrpSpPr>
              <p:cNvPr id="63518" name="Group 4">
                <a:extLst>
                  <a:ext uri="{FF2B5EF4-FFF2-40B4-BE49-F238E27FC236}">
                    <a16:creationId xmlns:a16="http://schemas.microsoft.com/office/drawing/2014/main" id="{BDDC000C-EB07-5B08-5CC3-54AAC381191C}"/>
                  </a:ext>
                </a:extLst>
              </p:cNvPr>
              <p:cNvGrpSpPr>
                <a:grpSpLocks/>
              </p:cNvGrpSpPr>
              <p:nvPr/>
            </p:nvGrpSpPr>
            <p:grpSpPr bwMode="auto">
              <a:xfrm>
                <a:off x="1184" y="1008"/>
                <a:ext cx="3248" cy="624"/>
                <a:chOff x="1694" y="1159"/>
                <a:chExt cx="2689" cy="857"/>
              </a:xfrm>
            </p:grpSpPr>
            <p:sp>
              <p:nvSpPr>
                <p:cNvPr id="63519" name="Freeform 5">
                  <a:extLst>
                    <a:ext uri="{FF2B5EF4-FFF2-40B4-BE49-F238E27FC236}">
                      <a16:creationId xmlns:a16="http://schemas.microsoft.com/office/drawing/2014/main" id="{0038F191-2B3C-621A-9DDD-1C43370C32F8}"/>
                    </a:ext>
                  </a:extLst>
                </p:cNvPr>
                <p:cNvSpPr>
                  <a:spLocks noChangeArrowheads="1"/>
                </p:cNvSpPr>
                <p:nvPr/>
              </p:nvSpPr>
              <p:spPr bwMode="auto">
                <a:xfrm>
                  <a:off x="1694" y="1159"/>
                  <a:ext cx="348" cy="857"/>
                </a:xfrm>
                <a:custGeom>
                  <a:avLst/>
                  <a:gdLst>
                    <a:gd name="T0" fmla="*/ 2 w 463"/>
                    <a:gd name="T1" fmla="*/ 0 h 1166"/>
                    <a:gd name="T2" fmla="*/ 0 w 463"/>
                    <a:gd name="T3" fmla="*/ 0 h 1166"/>
                    <a:gd name="T4" fmla="*/ 0 w 463"/>
                    <a:gd name="T5" fmla="*/ 2 h 1166"/>
                    <a:gd name="T6" fmla="*/ 0 60000 65536"/>
                    <a:gd name="T7" fmla="*/ 0 60000 65536"/>
                    <a:gd name="T8" fmla="*/ 0 60000 65536"/>
                  </a:gdLst>
                  <a:ahLst/>
                  <a:cxnLst>
                    <a:cxn ang="T6">
                      <a:pos x="T0" y="T1"/>
                    </a:cxn>
                    <a:cxn ang="T7">
                      <a:pos x="T2" y="T3"/>
                    </a:cxn>
                    <a:cxn ang="T8">
                      <a:pos x="T4" y="T5"/>
                    </a:cxn>
                  </a:cxnLst>
                  <a:rect l="0" t="0" r="r" b="b"/>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1050"/>
                </a:p>
              </p:txBody>
            </p:sp>
            <p:sp>
              <p:nvSpPr>
                <p:cNvPr id="63520" name="Freeform 6">
                  <a:extLst>
                    <a:ext uri="{FF2B5EF4-FFF2-40B4-BE49-F238E27FC236}">
                      <a16:creationId xmlns:a16="http://schemas.microsoft.com/office/drawing/2014/main" id="{DBF4B2F5-439F-3FFC-A26E-C4CF7AE7D88A}"/>
                    </a:ext>
                  </a:extLst>
                </p:cNvPr>
                <p:cNvSpPr>
                  <a:spLocks noChangeArrowheads="1"/>
                </p:cNvSpPr>
                <p:nvPr/>
              </p:nvSpPr>
              <p:spPr bwMode="auto">
                <a:xfrm>
                  <a:off x="4059" y="1159"/>
                  <a:ext cx="324" cy="857"/>
                </a:xfrm>
                <a:custGeom>
                  <a:avLst/>
                  <a:gdLst>
                    <a:gd name="T0" fmla="*/ 0 w 532"/>
                    <a:gd name="T1" fmla="*/ 0 h 1149"/>
                    <a:gd name="T2" fmla="*/ 1 w 532"/>
                    <a:gd name="T3" fmla="*/ 0 h 1149"/>
                    <a:gd name="T4" fmla="*/ 1 w 532"/>
                    <a:gd name="T5" fmla="*/ 3 h 1149"/>
                    <a:gd name="T6" fmla="*/ 0 60000 65536"/>
                    <a:gd name="T7" fmla="*/ 0 60000 65536"/>
                    <a:gd name="T8" fmla="*/ 0 60000 65536"/>
                  </a:gdLst>
                  <a:ahLst/>
                  <a:cxnLst>
                    <a:cxn ang="T6">
                      <a:pos x="T0" y="T1"/>
                    </a:cxn>
                    <a:cxn ang="T7">
                      <a:pos x="T2" y="T3"/>
                    </a:cxn>
                    <a:cxn ang="T8">
                      <a:pos x="T4" y="T5"/>
                    </a:cxn>
                  </a:cxnLst>
                  <a:rect l="0" t="0" r="r" b="b"/>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endParaRPr lang="en-US" sz="1050"/>
                </a:p>
              </p:txBody>
            </p:sp>
          </p:grpSp>
        </p:grpSp>
        <p:sp>
          <p:nvSpPr>
            <p:cNvPr id="63500" name="Rectangle 7">
              <a:extLst>
                <a:ext uri="{FF2B5EF4-FFF2-40B4-BE49-F238E27FC236}">
                  <a16:creationId xmlns:a16="http://schemas.microsoft.com/office/drawing/2014/main" id="{40AD438F-9846-5153-1CC2-37BB31047E8E}"/>
                </a:ext>
              </a:extLst>
            </p:cNvPr>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50">
                  <a:solidFill>
                    <a:srgbClr val="000000"/>
                  </a:solidFill>
                </a:rPr>
                <a:t>Văn hóa </a:t>
              </a:r>
            </a:p>
            <a:p>
              <a:pPr algn="ctr" eaLnBrk="1" hangingPunct="1">
                <a:spcBef>
                  <a:spcPct val="0"/>
                </a:spcBef>
                <a:buFontTx/>
                <a:buNone/>
              </a:pPr>
              <a:r>
                <a:rPr lang="en-US" altLang="en-US" sz="1650">
                  <a:solidFill>
                    <a:srgbClr val="000000"/>
                  </a:solidFill>
                </a:rPr>
                <a:t>phương </a:t>
              </a:r>
            </a:p>
            <a:p>
              <a:pPr algn="ctr" eaLnBrk="1" hangingPunct="1">
                <a:spcBef>
                  <a:spcPct val="0"/>
                </a:spcBef>
                <a:buFontTx/>
                <a:buNone/>
              </a:pPr>
              <a:r>
                <a:rPr lang="en-US" altLang="en-US" sz="1650">
                  <a:solidFill>
                    <a:srgbClr val="000000"/>
                  </a:solidFill>
                </a:rPr>
                <a:t>Đông</a:t>
              </a:r>
              <a:endParaRPr lang="en-US" altLang="en-US" sz="1650">
                <a:solidFill>
                  <a:srgbClr val="000000"/>
                </a:solidFill>
                <a:cs typeface="Arial" panose="020B0604020202020204" pitchFamily="34" charset="0"/>
              </a:endParaRPr>
            </a:p>
          </p:txBody>
        </p:sp>
        <p:sp>
          <p:nvSpPr>
            <p:cNvPr id="63501" name="Rectangle 8">
              <a:extLst>
                <a:ext uri="{FF2B5EF4-FFF2-40B4-BE49-F238E27FC236}">
                  <a16:creationId xmlns:a16="http://schemas.microsoft.com/office/drawing/2014/main" id="{13A68ED7-D852-B954-F56C-979FE4B45CAE}"/>
                </a:ext>
              </a:extLst>
            </p:cNvPr>
            <p:cNvSpPr>
              <a:spLocks noChangeArrowheads="1"/>
            </p:cNvSpPr>
            <p:nvPr/>
          </p:nvSpPr>
          <p:spPr bwMode="auto">
            <a:xfrm>
              <a:off x="6732866" y="2247899"/>
              <a:ext cx="1562100" cy="1384299"/>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50">
                  <a:solidFill>
                    <a:srgbClr val="000000"/>
                  </a:solidFill>
                </a:rPr>
                <a:t>Văn hóa</a:t>
              </a:r>
            </a:p>
            <a:p>
              <a:pPr algn="ctr" eaLnBrk="1" hangingPunct="1">
                <a:spcBef>
                  <a:spcPct val="0"/>
                </a:spcBef>
                <a:buFontTx/>
                <a:buNone/>
              </a:pPr>
              <a:r>
                <a:rPr lang="en-US" altLang="en-US" sz="1650">
                  <a:solidFill>
                    <a:srgbClr val="000000"/>
                  </a:solidFill>
                </a:rPr>
                <a:t>phương</a:t>
              </a:r>
            </a:p>
            <a:p>
              <a:pPr algn="ctr" eaLnBrk="1" hangingPunct="1">
                <a:spcBef>
                  <a:spcPct val="0"/>
                </a:spcBef>
                <a:buFontTx/>
                <a:buNone/>
              </a:pPr>
              <a:r>
                <a:rPr lang="en-US" altLang="en-US" sz="1650">
                  <a:solidFill>
                    <a:srgbClr val="000000"/>
                  </a:solidFill>
                </a:rPr>
                <a:t>Tây</a:t>
              </a:r>
              <a:endParaRPr lang="en-US" altLang="en-US" sz="1650">
                <a:solidFill>
                  <a:srgbClr val="000000"/>
                </a:solidFill>
                <a:cs typeface="Arial" panose="020B0604020202020204" pitchFamily="34" charset="0"/>
              </a:endParaRPr>
            </a:p>
          </p:txBody>
        </p:sp>
        <p:sp>
          <p:nvSpPr>
            <p:cNvPr id="63502" name="Line 9">
              <a:extLst>
                <a:ext uri="{FF2B5EF4-FFF2-40B4-BE49-F238E27FC236}">
                  <a16:creationId xmlns:a16="http://schemas.microsoft.com/office/drawing/2014/main" id="{17D20906-B21F-6F8B-C5E0-41B21D2213F0}"/>
                </a:ext>
              </a:extLst>
            </p:cNvPr>
            <p:cNvSpPr>
              <a:spLocks noChangeShapeType="1"/>
            </p:cNvSpPr>
            <p:nvPr/>
          </p:nvSpPr>
          <p:spPr bwMode="auto">
            <a:xfrm>
              <a:off x="3329687" y="2865439"/>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1050"/>
            </a:p>
          </p:txBody>
        </p:sp>
        <p:grpSp>
          <p:nvGrpSpPr>
            <p:cNvPr id="63503" name="Group 10">
              <a:extLst>
                <a:ext uri="{FF2B5EF4-FFF2-40B4-BE49-F238E27FC236}">
                  <a16:creationId xmlns:a16="http://schemas.microsoft.com/office/drawing/2014/main" id="{2BA2A2B4-DD9F-9AB8-9EC6-9C09C75DC456}"/>
                </a:ext>
              </a:extLst>
            </p:cNvPr>
            <p:cNvGrpSpPr>
              <a:grpSpLocks/>
            </p:cNvGrpSpPr>
            <p:nvPr/>
          </p:nvGrpSpPr>
          <p:grpSpPr bwMode="auto">
            <a:xfrm>
              <a:off x="6072902" y="3606800"/>
              <a:ext cx="3048000" cy="749300"/>
              <a:chOff x="3464" y="2584"/>
              <a:chExt cx="2112" cy="472"/>
            </a:xfrm>
          </p:grpSpPr>
          <p:sp>
            <p:nvSpPr>
              <p:cNvPr id="63511" name="Line 11">
                <a:extLst>
                  <a:ext uri="{FF2B5EF4-FFF2-40B4-BE49-F238E27FC236}">
                    <a16:creationId xmlns:a16="http://schemas.microsoft.com/office/drawing/2014/main" id="{85E24A1C-A7AB-47F2-1963-7CC06720A747}"/>
                  </a:ext>
                </a:extLst>
              </p:cNvPr>
              <p:cNvSpPr>
                <a:spLocks noChangeShapeType="1"/>
              </p:cNvSpPr>
              <p:nvPr/>
            </p:nvSpPr>
            <p:spPr bwMode="auto">
              <a:xfrm>
                <a:off x="4538"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grpSp>
            <p:nvGrpSpPr>
              <p:cNvPr id="63512" name="Group 12">
                <a:extLst>
                  <a:ext uri="{FF2B5EF4-FFF2-40B4-BE49-F238E27FC236}">
                    <a16:creationId xmlns:a16="http://schemas.microsoft.com/office/drawing/2014/main" id="{724B1032-EB2E-8F38-9744-F47A9CACF3E2}"/>
                  </a:ext>
                </a:extLst>
              </p:cNvPr>
              <p:cNvGrpSpPr>
                <a:grpSpLocks/>
              </p:cNvGrpSpPr>
              <p:nvPr/>
            </p:nvGrpSpPr>
            <p:grpSpPr bwMode="auto">
              <a:xfrm>
                <a:off x="3464" y="2816"/>
                <a:ext cx="2112" cy="240"/>
                <a:chOff x="3680" y="2816"/>
                <a:chExt cx="2112" cy="240"/>
              </a:xfrm>
            </p:grpSpPr>
            <p:sp>
              <p:nvSpPr>
                <p:cNvPr id="63513" name="Line 13">
                  <a:extLst>
                    <a:ext uri="{FF2B5EF4-FFF2-40B4-BE49-F238E27FC236}">
                      <a16:creationId xmlns:a16="http://schemas.microsoft.com/office/drawing/2014/main" id="{6F69339A-2D94-5D69-D116-E37C305C9F34}"/>
                    </a:ext>
                  </a:extLst>
                </p:cNvPr>
                <p:cNvSpPr>
                  <a:spLocks noChangeShapeType="1"/>
                </p:cNvSpPr>
                <p:nvPr/>
              </p:nvSpPr>
              <p:spPr bwMode="auto">
                <a:xfrm>
                  <a:off x="3696" y="2824"/>
                  <a:ext cx="2096"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1050"/>
                </a:p>
              </p:txBody>
            </p:sp>
            <p:sp>
              <p:nvSpPr>
                <p:cNvPr id="63514" name="Line 14">
                  <a:extLst>
                    <a:ext uri="{FF2B5EF4-FFF2-40B4-BE49-F238E27FC236}">
                      <a16:creationId xmlns:a16="http://schemas.microsoft.com/office/drawing/2014/main" id="{1A81D799-FB81-978D-5F3D-24341316BD9B}"/>
                    </a:ext>
                  </a:extLst>
                </p:cNvPr>
                <p:cNvSpPr>
                  <a:spLocks noChangeShapeType="1"/>
                </p:cNvSpPr>
                <p:nvPr/>
              </p:nvSpPr>
              <p:spPr bwMode="auto">
                <a:xfrm>
                  <a:off x="36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63515" name="Line 15">
                  <a:extLst>
                    <a:ext uri="{FF2B5EF4-FFF2-40B4-BE49-F238E27FC236}">
                      <a16:creationId xmlns:a16="http://schemas.microsoft.com/office/drawing/2014/main" id="{799AFA29-19DF-9C16-427B-EA0C99537280}"/>
                    </a:ext>
                  </a:extLst>
                </p:cNvPr>
                <p:cNvSpPr>
                  <a:spLocks noChangeShapeType="1"/>
                </p:cNvSpPr>
                <p:nvPr/>
              </p:nvSpPr>
              <p:spPr bwMode="auto">
                <a:xfrm>
                  <a:off x="4752"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63516" name="Line 16">
                  <a:extLst>
                    <a:ext uri="{FF2B5EF4-FFF2-40B4-BE49-F238E27FC236}">
                      <a16:creationId xmlns:a16="http://schemas.microsoft.com/office/drawing/2014/main" id="{8A60FF62-39FB-DB6D-065B-EADF0E2D0D66}"/>
                    </a:ext>
                  </a:extLst>
                </p:cNvPr>
                <p:cNvSpPr>
                  <a:spLocks noChangeShapeType="1"/>
                </p:cNvSpPr>
                <p:nvPr/>
              </p:nvSpPr>
              <p:spPr bwMode="auto">
                <a:xfrm>
                  <a:off x="5792"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grpSp>
        </p:grpSp>
        <p:grpSp>
          <p:nvGrpSpPr>
            <p:cNvPr id="63504" name="Group 23">
              <a:extLst>
                <a:ext uri="{FF2B5EF4-FFF2-40B4-BE49-F238E27FC236}">
                  <a16:creationId xmlns:a16="http://schemas.microsoft.com/office/drawing/2014/main" id="{AA6BF1A4-5FE9-5AE1-1ABA-C5180BB02E99}"/>
                </a:ext>
              </a:extLst>
            </p:cNvPr>
            <p:cNvGrpSpPr>
              <a:grpSpLocks/>
            </p:cNvGrpSpPr>
            <p:nvPr/>
          </p:nvGrpSpPr>
          <p:grpSpPr bwMode="auto">
            <a:xfrm>
              <a:off x="-577273" y="3594100"/>
              <a:ext cx="4323773" cy="749300"/>
              <a:chOff x="2068" y="2584"/>
              <a:chExt cx="2996" cy="472"/>
            </a:xfrm>
          </p:grpSpPr>
          <p:sp>
            <p:nvSpPr>
              <p:cNvPr id="63505" name="Line 24">
                <a:extLst>
                  <a:ext uri="{FF2B5EF4-FFF2-40B4-BE49-F238E27FC236}">
                    <a16:creationId xmlns:a16="http://schemas.microsoft.com/office/drawing/2014/main" id="{193D8685-8E07-8BAC-93A0-C12177C8940E}"/>
                  </a:ext>
                </a:extLst>
              </p:cNvPr>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grpSp>
            <p:nvGrpSpPr>
              <p:cNvPr id="63506" name="Group 25">
                <a:extLst>
                  <a:ext uri="{FF2B5EF4-FFF2-40B4-BE49-F238E27FC236}">
                    <a16:creationId xmlns:a16="http://schemas.microsoft.com/office/drawing/2014/main" id="{92C4F452-920F-BF29-92DD-25D2713B3CF7}"/>
                  </a:ext>
                </a:extLst>
              </p:cNvPr>
              <p:cNvGrpSpPr>
                <a:grpSpLocks/>
              </p:cNvGrpSpPr>
              <p:nvPr/>
            </p:nvGrpSpPr>
            <p:grpSpPr bwMode="auto">
              <a:xfrm>
                <a:off x="2068" y="2816"/>
                <a:ext cx="2996" cy="240"/>
                <a:chOff x="2284" y="2816"/>
                <a:chExt cx="2996" cy="240"/>
              </a:xfrm>
            </p:grpSpPr>
            <p:sp>
              <p:nvSpPr>
                <p:cNvPr id="63507" name="Line 26">
                  <a:extLst>
                    <a:ext uri="{FF2B5EF4-FFF2-40B4-BE49-F238E27FC236}">
                      <a16:creationId xmlns:a16="http://schemas.microsoft.com/office/drawing/2014/main" id="{2BD4A9B0-36FB-E7B7-9452-D8110C2EB29B}"/>
                    </a:ext>
                  </a:extLst>
                </p:cNvPr>
                <p:cNvSpPr>
                  <a:spLocks noChangeShapeType="1"/>
                </p:cNvSpPr>
                <p:nvPr/>
              </p:nvSpPr>
              <p:spPr bwMode="auto">
                <a:xfrm>
                  <a:off x="2284" y="2816"/>
                  <a:ext cx="2996" cy="8"/>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endParaRPr lang="en-US" sz="1050"/>
                </a:p>
              </p:txBody>
            </p:sp>
            <p:sp>
              <p:nvSpPr>
                <p:cNvPr id="63508" name="Line 27">
                  <a:extLst>
                    <a:ext uri="{FF2B5EF4-FFF2-40B4-BE49-F238E27FC236}">
                      <a16:creationId xmlns:a16="http://schemas.microsoft.com/office/drawing/2014/main" id="{71D309EE-B292-4761-11F3-12C623C688A7}"/>
                    </a:ext>
                  </a:extLst>
                </p:cNvPr>
                <p:cNvSpPr>
                  <a:spLocks noChangeShapeType="1"/>
                </p:cNvSpPr>
                <p:nvPr/>
              </p:nvSpPr>
              <p:spPr bwMode="auto">
                <a:xfrm>
                  <a:off x="3217"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63509" name="Line 28">
                  <a:extLst>
                    <a:ext uri="{FF2B5EF4-FFF2-40B4-BE49-F238E27FC236}">
                      <a16:creationId xmlns:a16="http://schemas.microsoft.com/office/drawing/2014/main" id="{9718B140-DC1D-CFD5-8EB5-AE17313D7B80}"/>
                    </a:ext>
                  </a:extLst>
                </p:cNvPr>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63510" name="Line 29">
                  <a:extLst>
                    <a:ext uri="{FF2B5EF4-FFF2-40B4-BE49-F238E27FC236}">
                      <a16:creationId xmlns:a16="http://schemas.microsoft.com/office/drawing/2014/main" id="{BDE32211-2FF4-F1BE-296F-D181D9F9191B}"/>
                    </a:ext>
                  </a:extLst>
                </p:cNvPr>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grpSp>
        </p:grpSp>
      </p:grpSp>
      <p:sp>
        <p:nvSpPr>
          <p:cNvPr id="153630" name="Text Box 30">
            <a:extLst>
              <a:ext uri="{FF2B5EF4-FFF2-40B4-BE49-F238E27FC236}">
                <a16:creationId xmlns:a16="http://schemas.microsoft.com/office/drawing/2014/main" id="{694A3971-F315-1E78-7861-B34FA3274344}"/>
              </a:ext>
            </a:extLst>
          </p:cNvPr>
          <p:cNvSpPr txBox="1">
            <a:spLocks noChangeArrowheads="1"/>
          </p:cNvSpPr>
          <p:nvPr/>
        </p:nvSpPr>
        <p:spPr bwMode="auto">
          <a:xfrm>
            <a:off x="1179910" y="171450"/>
            <a:ext cx="6421040" cy="415498"/>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lvl1pPr marL="457200"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spcBef>
                <a:spcPct val="50000"/>
              </a:spcBef>
              <a:defRPr/>
            </a:pPr>
            <a:r>
              <a:rPr lang="en-US" altLang="en-US" sz="2100" i="0" noProof="1">
                <a:effectLst>
                  <a:outerShdw blurRad="38100" dist="38100" dir="2700000" algn="tl">
                    <a:srgbClr val="808080"/>
                  </a:outerShdw>
                </a:effectLst>
                <a:latin typeface="Arial" panose="020B0604020202020204" pitchFamily="34" charset="0"/>
                <a:cs typeface="Arial" panose="020B0604020202020204" pitchFamily="34" charset="0"/>
              </a:rPr>
              <a:t> NGUỒN  GỐC T</a:t>
            </a:r>
            <a:r>
              <a:rPr lang="vi-VN" altLang="en-US" sz="2100" i="0" noProof="1">
                <a:effectLst>
                  <a:outerShdw blurRad="38100" dist="38100" dir="2700000" algn="tl">
                    <a:srgbClr val="808080"/>
                  </a:outerShdw>
                </a:effectLst>
                <a:latin typeface="Arial" panose="020B0604020202020204" pitchFamily="34" charset="0"/>
                <a:cs typeface="Arial" panose="020B0604020202020204" pitchFamily="34" charset="0"/>
              </a:rPr>
              <a:t>Ư TƯỞNG, LÝ LUẬN</a:t>
            </a:r>
          </a:p>
        </p:txBody>
      </p:sp>
      <p:sp>
        <p:nvSpPr>
          <p:cNvPr id="31" name="TextBox 30">
            <a:extLst>
              <a:ext uri="{FF2B5EF4-FFF2-40B4-BE49-F238E27FC236}">
                <a16:creationId xmlns:a16="http://schemas.microsoft.com/office/drawing/2014/main" id="{A766582B-672A-B7BD-C606-BF49C7A81998}"/>
              </a:ext>
            </a:extLst>
          </p:cNvPr>
          <p:cNvSpPr txBox="1">
            <a:spLocks noChangeArrowheads="1"/>
          </p:cNvSpPr>
          <p:nvPr/>
        </p:nvSpPr>
        <p:spPr bwMode="auto">
          <a:xfrm>
            <a:off x="675800" y="4028396"/>
            <a:ext cx="686455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dirty="0">
                <a:latin typeface="Times New Roman" panose="02020603050405020304" pitchFamily="18" charset="0"/>
              </a:rPr>
              <a:t>Văn </a:t>
            </a:r>
            <a:r>
              <a:rPr lang="en-US" altLang="en-US" sz="2000" dirty="0" err="1">
                <a:latin typeface="Times New Roman" panose="02020603050405020304" pitchFamily="18" charset="0"/>
              </a:rPr>
              <a:t>hóa</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nhân</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loại</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là</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yếu</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tố</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góp</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phần</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làm</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giàu</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trí</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tuệ</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của</a:t>
            </a:r>
            <a:r>
              <a:rPr lang="en-US" altLang="en-US" sz="2000" dirty="0">
                <a:latin typeface="Times New Roman" panose="02020603050405020304" pitchFamily="18" charset="0"/>
              </a:rPr>
              <a:t> HCM, </a:t>
            </a:r>
            <a:r>
              <a:rPr lang="en-US" altLang="en-US" sz="2000" dirty="0" err="1">
                <a:latin typeface="Times New Roman" panose="02020603050405020304" pitchFamily="18" charset="0"/>
              </a:rPr>
              <a:t>để</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từ</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đó</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Người</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lựa</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chọn</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kế</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thừa</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vận</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dụng</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và</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phát</a:t>
            </a:r>
            <a:r>
              <a:rPr lang="en-US" altLang="en-US" sz="2000" dirty="0">
                <a:latin typeface="Times New Roman" panose="02020603050405020304" pitchFamily="18" charset="0"/>
              </a:rPr>
              <a:t> </a:t>
            </a:r>
            <a:r>
              <a:rPr lang="en-US" altLang="en-US" sz="2000" dirty="0" err="1">
                <a:latin typeface="Times New Roman" panose="02020603050405020304" pitchFamily="18" charset="0"/>
              </a:rPr>
              <a:t>triển</a:t>
            </a:r>
            <a:r>
              <a:rPr lang="en-US" altLang="en-US" sz="2000" dirty="0">
                <a:latin typeface="Times New Roman" panose="02020603050405020304" pitchFamily="18" charset="0"/>
              </a:rPr>
              <a:t> </a:t>
            </a:r>
          </a:p>
        </p:txBody>
      </p:sp>
      <p:sp>
        <p:nvSpPr>
          <p:cNvPr id="2" name="Text Box 22">
            <a:extLst>
              <a:ext uri="{FF2B5EF4-FFF2-40B4-BE49-F238E27FC236}">
                <a16:creationId xmlns:a16="http://schemas.microsoft.com/office/drawing/2014/main" id="{4B5E735C-98E9-ED08-1FF4-9F59C6635012}"/>
              </a:ext>
            </a:extLst>
          </p:cNvPr>
          <p:cNvSpPr txBox="1">
            <a:spLocks noChangeArrowheads="1"/>
          </p:cNvSpPr>
          <p:nvPr/>
        </p:nvSpPr>
        <p:spPr bwMode="auto">
          <a:xfrm>
            <a:off x="3464284" y="2818680"/>
            <a:ext cx="1287591" cy="1150144"/>
          </a:xfrm>
          <a:prstGeom prst="rect">
            <a:avLst/>
          </a:prstGeom>
          <a:solidFill>
            <a:schemeClr val="tx1"/>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chemeClr val="tx1"/>
            </a:contourClr>
          </a:sp3d>
        </p:spPr>
        <p:txBody>
          <a:bodyPr lIns="54000" tIns="54000" rIns="54000" bIns="54000">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35000"/>
              </a:lnSpc>
              <a:spcBef>
                <a:spcPct val="0"/>
              </a:spcBef>
              <a:buFontTx/>
              <a:buNone/>
            </a:pPr>
            <a:r>
              <a:rPr lang="en-US" altLang="en-US" sz="1500" dirty="0" err="1">
                <a:solidFill>
                  <a:schemeClr val="bg1"/>
                </a:solidFill>
              </a:rPr>
              <a:t>Tiếp</a:t>
            </a:r>
            <a:r>
              <a:rPr lang="en-US" altLang="en-US" sz="1500" dirty="0">
                <a:solidFill>
                  <a:schemeClr val="bg1"/>
                </a:solidFill>
              </a:rPr>
              <a:t> </a:t>
            </a:r>
            <a:r>
              <a:rPr lang="en-US" altLang="en-US" sz="1500" dirty="0" err="1">
                <a:solidFill>
                  <a:schemeClr val="bg1"/>
                </a:solidFill>
              </a:rPr>
              <a:t>thu</a:t>
            </a:r>
            <a:r>
              <a:rPr lang="en-US" altLang="en-US" sz="1500" dirty="0">
                <a:solidFill>
                  <a:schemeClr val="bg1"/>
                </a:solidFill>
              </a:rPr>
              <a:t> </a:t>
            </a:r>
            <a:r>
              <a:rPr lang="vi-VN" altLang="en-US" sz="1500" dirty="0">
                <a:solidFill>
                  <a:schemeClr val="bg1"/>
                </a:solidFill>
              </a:rPr>
              <a:t>văn hóa, truyền thống dân tộc</a:t>
            </a:r>
            <a:endParaRPr lang="en-US" altLang="en-US" sz="1500" dirty="0">
              <a:solidFill>
                <a:schemeClr val="bg1"/>
              </a:solidFill>
              <a:cs typeface="Arial" panose="020B0604020202020204" pitchFamily="34" charset="0"/>
            </a:endParaRPr>
          </a:p>
        </p:txBody>
      </p:sp>
      <p:sp>
        <p:nvSpPr>
          <p:cNvPr id="3" name="Line 27">
            <a:extLst>
              <a:ext uri="{FF2B5EF4-FFF2-40B4-BE49-F238E27FC236}">
                <a16:creationId xmlns:a16="http://schemas.microsoft.com/office/drawing/2014/main" id="{A826CB65-3B62-860F-A00A-82FB48E23099}"/>
              </a:ext>
            </a:extLst>
          </p:cNvPr>
          <p:cNvSpPr>
            <a:spLocks noChangeShapeType="1"/>
          </p:cNvSpPr>
          <p:nvPr/>
        </p:nvSpPr>
        <p:spPr bwMode="auto">
          <a:xfrm>
            <a:off x="710005" y="2521174"/>
            <a:ext cx="0" cy="233754"/>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4" name="Slide Number Placeholder 5">
            <a:extLst>
              <a:ext uri="{FF2B5EF4-FFF2-40B4-BE49-F238E27FC236}">
                <a16:creationId xmlns:a16="http://schemas.microsoft.com/office/drawing/2014/main" id="{193DEED5-0F59-CB55-66B3-6D65E2559925}"/>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17</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0E28231-6ABA-69EA-597C-17D3AEC9B128}"/>
              </a:ext>
            </a:extLst>
          </p:cNvPr>
          <p:cNvSpPr>
            <a:spLocks noGrp="1" noChangeArrowheads="1"/>
          </p:cNvSpPr>
          <p:nvPr>
            <p:ph type="title"/>
          </p:nvPr>
        </p:nvSpPr>
        <p:spPr>
          <a:xfrm>
            <a:off x="1371600" y="0"/>
            <a:ext cx="6172200" cy="857250"/>
          </a:xfrm>
        </p:spPr>
        <p:txBody>
          <a:bodyPr>
            <a:normAutofit/>
          </a:bodyPr>
          <a:lstStyle/>
          <a:p>
            <a:pPr eaLnBrk="1" hangingPunct="1"/>
            <a:r>
              <a:rPr lang="vi-VN" altLang="en-US" sz="2400" b="1" i="1" dirty="0">
                <a:solidFill>
                  <a:srgbClr val="FF0000"/>
                </a:solidFill>
              </a:rPr>
              <a:t>- </a:t>
            </a:r>
            <a:r>
              <a:rPr lang="en-US" altLang="en-US" sz="2400" b="1" i="1" dirty="0" err="1">
                <a:solidFill>
                  <a:srgbClr val="FF0000"/>
                </a:solidFill>
              </a:rPr>
              <a:t>Chủ</a:t>
            </a:r>
            <a:r>
              <a:rPr lang="en-US" altLang="en-US" sz="2400" b="1" i="1" dirty="0">
                <a:solidFill>
                  <a:srgbClr val="FF0000"/>
                </a:solidFill>
              </a:rPr>
              <a:t> </a:t>
            </a:r>
            <a:r>
              <a:rPr lang="en-US" altLang="en-US" sz="2400" b="1" i="1" dirty="0" err="1">
                <a:solidFill>
                  <a:srgbClr val="FF0000"/>
                </a:solidFill>
              </a:rPr>
              <a:t>nghĩa</a:t>
            </a:r>
            <a:r>
              <a:rPr lang="en-US" altLang="en-US" sz="2400" b="1" i="1" dirty="0">
                <a:solidFill>
                  <a:srgbClr val="FF0000"/>
                </a:solidFill>
              </a:rPr>
              <a:t> </a:t>
            </a:r>
            <a:r>
              <a:rPr lang="en-US" altLang="en-US" sz="2400" b="1" i="1" dirty="0" err="1">
                <a:solidFill>
                  <a:srgbClr val="FF0000"/>
                </a:solidFill>
              </a:rPr>
              <a:t>Mác</a:t>
            </a:r>
            <a:r>
              <a:rPr lang="en-US" altLang="en-US" sz="2400" b="1" i="1" dirty="0">
                <a:solidFill>
                  <a:srgbClr val="FF0000"/>
                </a:solidFill>
              </a:rPr>
              <a:t> - </a:t>
            </a:r>
            <a:r>
              <a:rPr lang="en-US" altLang="en-US" sz="2400" b="1" i="1" dirty="0" err="1">
                <a:solidFill>
                  <a:srgbClr val="FF0000"/>
                </a:solidFill>
              </a:rPr>
              <a:t>Lênin</a:t>
            </a:r>
            <a:endParaRPr lang="en-US" altLang="en-US" sz="2400" b="1" i="1" dirty="0">
              <a:solidFill>
                <a:srgbClr val="FF0000"/>
              </a:solidFill>
            </a:endParaRPr>
          </a:p>
        </p:txBody>
      </p:sp>
      <p:grpSp>
        <p:nvGrpSpPr>
          <p:cNvPr id="64515" name="Group 3">
            <a:extLst>
              <a:ext uri="{FF2B5EF4-FFF2-40B4-BE49-F238E27FC236}">
                <a16:creationId xmlns:a16="http://schemas.microsoft.com/office/drawing/2014/main" id="{705162DD-F083-72E8-3AE3-FC2A5182FB08}"/>
              </a:ext>
            </a:extLst>
          </p:cNvPr>
          <p:cNvGrpSpPr>
            <a:grpSpLocks/>
          </p:cNvGrpSpPr>
          <p:nvPr/>
        </p:nvGrpSpPr>
        <p:grpSpPr bwMode="auto">
          <a:xfrm>
            <a:off x="1108340" y="792610"/>
            <a:ext cx="6457950" cy="3028950"/>
            <a:chOff x="336" y="1104"/>
            <a:chExt cx="5424" cy="2544"/>
          </a:xfrm>
        </p:grpSpPr>
        <p:grpSp>
          <p:nvGrpSpPr>
            <p:cNvPr id="64517" name="Group 4">
              <a:extLst>
                <a:ext uri="{FF2B5EF4-FFF2-40B4-BE49-F238E27FC236}">
                  <a16:creationId xmlns:a16="http://schemas.microsoft.com/office/drawing/2014/main" id="{13B521E8-F4FB-AD62-1B29-B0C29D016FCF}"/>
                </a:ext>
              </a:extLst>
            </p:cNvPr>
            <p:cNvGrpSpPr>
              <a:grpSpLocks/>
            </p:cNvGrpSpPr>
            <p:nvPr/>
          </p:nvGrpSpPr>
          <p:grpSpPr bwMode="auto">
            <a:xfrm>
              <a:off x="336" y="1104"/>
              <a:ext cx="1776" cy="2544"/>
              <a:chOff x="1776" y="336"/>
              <a:chExt cx="2256" cy="3024"/>
            </a:xfrm>
          </p:grpSpPr>
          <p:pic>
            <p:nvPicPr>
              <p:cNvPr id="64526" name="Picture 5" descr="Frame098">
                <a:extLst>
                  <a:ext uri="{FF2B5EF4-FFF2-40B4-BE49-F238E27FC236}">
                    <a16:creationId xmlns:a16="http://schemas.microsoft.com/office/drawing/2014/main" id="{53FF3228-57E7-ADD6-5324-D415796685CF}"/>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7" name="Picture 6" descr="cacmac">
                <a:extLst>
                  <a:ext uri="{FF2B5EF4-FFF2-40B4-BE49-F238E27FC236}">
                    <a16:creationId xmlns:a16="http://schemas.microsoft.com/office/drawing/2014/main" id="{D82B5463-AB2F-795F-45D1-B00DB1267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64518" name="Group 7">
              <a:extLst>
                <a:ext uri="{FF2B5EF4-FFF2-40B4-BE49-F238E27FC236}">
                  <a16:creationId xmlns:a16="http://schemas.microsoft.com/office/drawing/2014/main" id="{D3E176BE-4EA4-70AD-3EC8-C4C6236BB2AE}"/>
                </a:ext>
              </a:extLst>
            </p:cNvPr>
            <p:cNvGrpSpPr>
              <a:grpSpLocks/>
            </p:cNvGrpSpPr>
            <p:nvPr/>
          </p:nvGrpSpPr>
          <p:grpSpPr bwMode="auto">
            <a:xfrm>
              <a:off x="3984" y="1104"/>
              <a:ext cx="1776" cy="2544"/>
              <a:chOff x="2688" y="240"/>
              <a:chExt cx="2256" cy="3024"/>
            </a:xfrm>
          </p:grpSpPr>
          <p:pic>
            <p:nvPicPr>
              <p:cNvPr id="64524" name="Picture 8" descr="Frame098">
                <a:extLst>
                  <a:ext uri="{FF2B5EF4-FFF2-40B4-BE49-F238E27FC236}">
                    <a16:creationId xmlns:a16="http://schemas.microsoft.com/office/drawing/2014/main" id="{13670CA8-5261-5190-FDAF-5E0EB9D4CD2B}"/>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2688" y="240"/>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5" name="Picture 9" descr="lenin-photo30">
                <a:extLst>
                  <a:ext uri="{FF2B5EF4-FFF2-40B4-BE49-F238E27FC236}">
                    <a16:creationId xmlns:a16="http://schemas.microsoft.com/office/drawing/2014/main" id="{260EF3E0-2C31-98AB-BA11-BAD34AD633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480"/>
                <a:ext cx="1728"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4519" name="Group 10">
              <a:extLst>
                <a:ext uri="{FF2B5EF4-FFF2-40B4-BE49-F238E27FC236}">
                  <a16:creationId xmlns:a16="http://schemas.microsoft.com/office/drawing/2014/main" id="{C9950A6F-1A7A-17FD-6272-B9C221BBC088}"/>
                </a:ext>
              </a:extLst>
            </p:cNvPr>
            <p:cNvGrpSpPr>
              <a:grpSpLocks/>
            </p:cNvGrpSpPr>
            <p:nvPr/>
          </p:nvGrpSpPr>
          <p:grpSpPr bwMode="auto">
            <a:xfrm>
              <a:off x="2112" y="1104"/>
              <a:ext cx="1776" cy="2544"/>
              <a:chOff x="1728" y="384"/>
              <a:chExt cx="2256" cy="3024"/>
            </a:xfrm>
          </p:grpSpPr>
          <p:grpSp>
            <p:nvGrpSpPr>
              <p:cNvPr id="64520" name="Group 11">
                <a:extLst>
                  <a:ext uri="{FF2B5EF4-FFF2-40B4-BE49-F238E27FC236}">
                    <a16:creationId xmlns:a16="http://schemas.microsoft.com/office/drawing/2014/main" id="{9E0C6C44-A564-3228-43CF-9120CC2E6220}"/>
                  </a:ext>
                </a:extLst>
              </p:cNvPr>
              <p:cNvGrpSpPr>
                <a:grpSpLocks/>
              </p:cNvGrpSpPr>
              <p:nvPr/>
            </p:nvGrpSpPr>
            <p:grpSpPr bwMode="auto">
              <a:xfrm>
                <a:off x="1728" y="384"/>
                <a:ext cx="2256" cy="3024"/>
                <a:chOff x="1776" y="336"/>
                <a:chExt cx="2256" cy="3024"/>
              </a:xfrm>
            </p:grpSpPr>
            <p:pic>
              <p:nvPicPr>
                <p:cNvPr id="64522" name="Picture 12" descr="Frame098">
                  <a:extLst>
                    <a:ext uri="{FF2B5EF4-FFF2-40B4-BE49-F238E27FC236}">
                      <a16:creationId xmlns:a16="http://schemas.microsoft.com/office/drawing/2014/main" id="{462E1AF7-034C-54DB-1BB7-491B7A492AC1}"/>
                    </a:ext>
                  </a:extLst>
                </p:cNvPr>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64523" name="Picture 13" descr="cacmac">
                  <a:extLst>
                    <a:ext uri="{FF2B5EF4-FFF2-40B4-BE49-F238E27FC236}">
                      <a16:creationId xmlns:a16="http://schemas.microsoft.com/office/drawing/2014/main" id="{285C6C87-234A-7FCB-EF74-227095ED6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64521" name="Picture 14" descr="engels">
                <a:extLst>
                  <a:ext uri="{FF2B5EF4-FFF2-40B4-BE49-F238E27FC236}">
                    <a16:creationId xmlns:a16="http://schemas.microsoft.com/office/drawing/2014/main" id="{E9E98966-E001-DED7-6CD3-0A27E51943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 y="672"/>
                <a:ext cx="1776"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 name="TextBox 15">
            <a:extLst>
              <a:ext uri="{FF2B5EF4-FFF2-40B4-BE49-F238E27FC236}">
                <a16:creationId xmlns:a16="http://schemas.microsoft.com/office/drawing/2014/main" id="{04ED3F1F-CF07-EE24-8636-B5F15B4AFC64}"/>
              </a:ext>
            </a:extLst>
          </p:cNvPr>
          <p:cNvSpPr txBox="1">
            <a:spLocks noChangeArrowheads="1"/>
          </p:cNvSpPr>
          <p:nvPr/>
        </p:nvSpPr>
        <p:spPr bwMode="auto">
          <a:xfrm>
            <a:off x="52467" y="3685527"/>
            <a:ext cx="9016581" cy="83099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0" i="0" dirty="0">
                <a:solidFill>
                  <a:srgbClr val="FF0000"/>
                </a:solidFill>
                <a:latin typeface="Times New Roman" panose="02020603050405020304" pitchFamily="18" charset="0"/>
              </a:rPr>
              <a:t>Chủ nghĩa Mác - Lênin l</a:t>
            </a:r>
            <a:r>
              <a:rPr lang="nl-NL" altLang="en-US" sz="2400" b="0" i="0" dirty="0">
                <a:solidFill>
                  <a:srgbClr val="FF0000"/>
                </a:solidFill>
                <a:latin typeface="Times New Roman" panose="02020603050405020304" pitchFamily="18" charset="0"/>
                <a:cs typeface="Times New Roman" panose="02020603050405020304" pitchFamily="18" charset="0"/>
              </a:rPr>
              <a:t>à</a:t>
            </a:r>
            <a:r>
              <a:rPr lang="nl-NL" altLang="en-US" sz="2400" b="0" i="0" dirty="0">
                <a:solidFill>
                  <a:srgbClr val="FF0000"/>
                </a:solidFill>
                <a:latin typeface="Times New Roman" panose="02020603050405020304" pitchFamily="18" charset="0"/>
              </a:rPr>
              <a:t> cơ sở thế giới quan v</a:t>
            </a:r>
            <a:r>
              <a:rPr lang="nl-NL" altLang="en-US" sz="2400" b="0" i="0" dirty="0">
                <a:solidFill>
                  <a:srgbClr val="FF0000"/>
                </a:solidFill>
                <a:latin typeface="Times New Roman" panose="02020603050405020304" pitchFamily="18" charset="0"/>
                <a:cs typeface="Times New Roman" panose="02020603050405020304" pitchFamily="18" charset="0"/>
              </a:rPr>
              <a:t>à</a:t>
            </a:r>
            <a:r>
              <a:rPr lang="nl-NL" altLang="en-US" sz="2400" b="0" i="0" dirty="0">
                <a:solidFill>
                  <a:srgbClr val="FF0000"/>
                </a:solidFill>
                <a:latin typeface="Times New Roman" panose="02020603050405020304" pitchFamily="18" charset="0"/>
              </a:rPr>
              <a:t> phương pháp luận, l</a:t>
            </a:r>
            <a:r>
              <a:rPr lang="nl-NL" altLang="en-US" sz="2400" b="0" i="0" dirty="0">
                <a:solidFill>
                  <a:srgbClr val="FF0000"/>
                </a:solidFill>
                <a:latin typeface="Times New Roman" panose="02020603050405020304" pitchFamily="18" charset="0"/>
                <a:cs typeface="Times New Roman" panose="02020603050405020304" pitchFamily="18" charset="0"/>
              </a:rPr>
              <a:t>à</a:t>
            </a:r>
            <a:r>
              <a:rPr lang="nl-NL" altLang="en-US" sz="2400" b="0" i="0" dirty="0">
                <a:solidFill>
                  <a:srgbClr val="FF0000"/>
                </a:solidFill>
                <a:latin typeface="Times New Roman" panose="02020603050405020304" pitchFamily="18" charset="0"/>
              </a:rPr>
              <a:t> nguồn gốc quan trọng nhất </a:t>
            </a:r>
            <a:r>
              <a:rPr lang="nl-NL" altLang="en-US" sz="2400" b="0" i="0" u="sng" dirty="0">
                <a:solidFill>
                  <a:srgbClr val="FF0000"/>
                </a:solidFill>
                <a:latin typeface="Times New Roman" panose="02020603050405020304" pitchFamily="18" charset="0"/>
              </a:rPr>
              <a:t>quyết định bản chất</a:t>
            </a:r>
            <a:r>
              <a:rPr lang="nl-NL" altLang="en-US" sz="2400" b="0" i="0" dirty="0">
                <a:solidFill>
                  <a:srgbClr val="FF0000"/>
                </a:solidFill>
                <a:latin typeface="Times New Roman" panose="02020603050405020304" pitchFamily="18" charset="0"/>
              </a:rPr>
              <a:t> tư tưởng Hồ Chí Minh.</a:t>
            </a:r>
            <a:endParaRPr lang="nl-NL" altLang="en-US" sz="2400" b="0" i="0" dirty="0">
              <a:solidFill>
                <a:srgbClr val="FF0000"/>
              </a:solidFill>
              <a:latin typeface="Times New Roman" panose="02020603050405020304" pitchFamily="18" charset="0"/>
              <a:cs typeface="Times New Roman" panose="02020603050405020304" pitchFamily="18" charset="0"/>
            </a:endParaRPr>
          </a:p>
        </p:txBody>
      </p:sp>
      <p:sp>
        <p:nvSpPr>
          <p:cNvPr id="3" name="Slide Number Placeholder 5">
            <a:extLst>
              <a:ext uri="{FF2B5EF4-FFF2-40B4-BE49-F238E27FC236}">
                <a16:creationId xmlns:a16="http://schemas.microsoft.com/office/drawing/2014/main" id="{4AFC4B59-7A96-A1C2-32F6-3E565C446823}"/>
              </a:ext>
            </a:extLst>
          </p:cNvPr>
          <p:cNvSpPr txBox="1">
            <a:spLocks/>
          </p:cNvSpPr>
          <p:nvPr/>
        </p:nvSpPr>
        <p:spPr>
          <a:xfrm>
            <a:off x="7993380" y="442305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18</a:t>
            </a:fld>
            <a:endParaRPr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a:extLst>
              <a:ext uri="{FF2B5EF4-FFF2-40B4-BE49-F238E27FC236}">
                <a16:creationId xmlns:a16="http://schemas.microsoft.com/office/drawing/2014/main" id="{DECE1FD4-BE98-0F46-77A7-9E8A239EB50A}"/>
              </a:ext>
            </a:extLst>
          </p:cNvPr>
          <p:cNvSpPr>
            <a:spLocks noGrp="1" noChangeArrowheads="1"/>
          </p:cNvSpPr>
          <p:nvPr>
            <p:ph idx="1"/>
          </p:nvPr>
        </p:nvSpPr>
        <p:spPr>
          <a:xfrm>
            <a:off x="1274164" y="954685"/>
            <a:ext cx="7637489" cy="1098966"/>
          </a:xfrm>
        </p:spPr>
        <p:txBody>
          <a:bodyPr/>
          <a:lstStyle/>
          <a:p>
            <a:pPr marL="23813" indent="-23813"/>
            <a:r>
              <a:rPr lang="nl-NL" altLang="en-US" sz="2000" dirty="0">
                <a:latin typeface="Times New Roman" panose="02020603050405020304" pitchFamily="18" charset="0"/>
                <a:cs typeface="Times New Roman" panose="02020603050405020304" pitchFamily="18" charset="0"/>
              </a:rPr>
              <a:t>- Nhận xét, phân tích tinh tường, sáng suốt trong nghiên cứu lý luận và thực tiễn</a:t>
            </a:r>
          </a:p>
          <a:p>
            <a:pPr marL="23813" indent="-23813"/>
            <a:r>
              <a:rPr lang="nl-NL" altLang="en-US" sz="2000" dirty="0">
                <a:latin typeface="Times New Roman" panose="02020603050405020304" pitchFamily="18" charset="0"/>
                <a:cs typeface="Times New Roman" panose="02020603050405020304" pitchFamily="18" charset="0"/>
              </a:rPr>
              <a:t>- Phẩm chất tư duy độc lập, tự chủ sáng tạo </a:t>
            </a:r>
          </a:p>
          <a:p>
            <a:pPr marL="23813" indent="-23813"/>
            <a:r>
              <a:rPr lang="nl-NL" altLang="en-US" sz="2000" dirty="0">
                <a:latin typeface="Times New Roman" panose="02020603050405020304" pitchFamily="18" charset="0"/>
                <a:cs typeface="Times New Roman" panose="02020603050405020304" pitchFamily="18" charset="0"/>
              </a:rPr>
              <a:t>- Sự khổ công, ý chí quyết tâm học tập </a:t>
            </a:r>
          </a:p>
          <a:p>
            <a:pPr marL="23813" indent="-23813"/>
            <a:r>
              <a:rPr lang="nl-NL" altLang="en-US" sz="2000" dirty="0">
                <a:latin typeface="Times New Roman" panose="02020603050405020304" pitchFamily="18" charset="0"/>
                <a:cs typeface="Times New Roman" panose="02020603050405020304" pitchFamily="18" charset="0"/>
              </a:rPr>
              <a:t>- Ý chí cách mạng kiên cường, lòng trung thành với lý tưởng của Đảng, quyền lợi của dân tộc</a:t>
            </a:r>
          </a:p>
          <a:p>
            <a:pPr marL="23813" indent="-23813"/>
            <a:r>
              <a:rPr lang="nl-NL" altLang="en-US" sz="2000" dirty="0">
                <a:latin typeface="Times New Roman" panose="02020603050405020304" pitchFamily="18" charset="0"/>
                <a:cs typeface="Times New Roman" panose="02020603050405020304" pitchFamily="18" charset="0"/>
              </a:rPr>
              <a:t>- Đạo đức cách mạng: cần, kiệm, liêm, chính, chí công vô tư. </a:t>
            </a:r>
          </a:p>
          <a:p>
            <a:pPr marL="23813" indent="-23813"/>
            <a:endParaRPr lang="nl-NL" altLang="en-US" sz="2000" dirty="0">
              <a:latin typeface="Times New Roman" panose="02020603050405020304" pitchFamily="18" charset="0"/>
              <a:cs typeface="Times New Roman" panose="02020603050405020304" pitchFamily="18" charset="0"/>
            </a:endParaRPr>
          </a:p>
          <a:p>
            <a:pPr marL="23813" indent="-23813"/>
            <a:endParaRPr lang="en-US" altLang="en-US" sz="2000" i="1" dirty="0">
              <a:solidFill>
                <a:srgbClr val="0000CC"/>
              </a:solidFill>
              <a:latin typeface="Times New Roman" panose="02020603050405020304" pitchFamily="18" charset="0"/>
              <a:cs typeface="Times New Roman" panose="02020603050405020304" pitchFamily="18" charset="0"/>
            </a:endParaRPr>
          </a:p>
        </p:txBody>
      </p:sp>
      <p:sp>
        <p:nvSpPr>
          <p:cNvPr id="67587" name="Rectangle 5">
            <a:extLst>
              <a:ext uri="{FF2B5EF4-FFF2-40B4-BE49-F238E27FC236}">
                <a16:creationId xmlns:a16="http://schemas.microsoft.com/office/drawing/2014/main" id="{6F38717D-8B30-0957-3BD5-7EE695CFFB03}"/>
              </a:ext>
            </a:extLst>
          </p:cNvPr>
          <p:cNvSpPr>
            <a:spLocks noGrp="1" noChangeArrowheads="1"/>
          </p:cNvSpPr>
          <p:nvPr>
            <p:ph type="title"/>
          </p:nvPr>
        </p:nvSpPr>
        <p:spPr>
          <a:xfrm>
            <a:off x="1143000" y="0"/>
            <a:ext cx="6629400" cy="571500"/>
          </a:xfrm>
        </p:spPr>
        <p:txBody>
          <a:bodyPr>
            <a:normAutofit fontScale="90000"/>
          </a:bodyPr>
          <a:lstStyle/>
          <a:p>
            <a:pPr marL="3572" indent="339329"/>
            <a:br>
              <a:rPr lang="en-US" altLang="en-US" sz="2400" b="1" i="1" dirty="0">
                <a:solidFill>
                  <a:schemeClr val="tx1"/>
                </a:solidFill>
                <a:latin typeface="Times New Roman" panose="02020603050405020304" pitchFamily="18" charset="0"/>
                <a:cs typeface="Times New Roman" panose="02020603050405020304" pitchFamily="18" charset="0"/>
              </a:rPr>
            </a:br>
            <a:r>
              <a:rPr lang="vi-VN" altLang="en-US" sz="2400" b="1" i="1" dirty="0">
                <a:solidFill>
                  <a:schemeClr val="tx1"/>
                </a:solidFill>
                <a:latin typeface="Times New Roman" panose="02020603050405020304" pitchFamily="18" charset="0"/>
                <a:cs typeface="Times New Roman" panose="02020603050405020304" pitchFamily="18" charset="0"/>
              </a:rPr>
              <a:t>1.2.3</a:t>
            </a:r>
            <a:r>
              <a:rPr lang="en-US" altLang="en-US" sz="2400" b="1" i="1" dirty="0">
                <a:solidFill>
                  <a:schemeClr val="tx1"/>
                </a:solidFill>
                <a:latin typeface="Times New Roman" panose="02020603050405020304" pitchFamily="18" charset="0"/>
                <a:cs typeface="Times New Roman" panose="02020603050405020304" pitchFamily="18" charset="0"/>
              </a:rPr>
              <a:t>. </a:t>
            </a:r>
            <a:r>
              <a:rPr lang="en-US" altLang="en-US" sz="2400" b="1" i="1" dirty="0" err="1">
                <a:solidFill>
                  <a:schemeClr val="tx1"/>
                </a:solidFill>
                <a:latin typeface="Times New Roman" panose="02020603050405020304" pitchFamily="18" charset="0"/>
                <a:cs typeface="Times New Roman" panose="02020603050405020304" pitchFamily="18" charset="0"/>
              </a:rPr>
              <a:t>Nhân</a:t>
            </a:r>
            <a:r>
              <a:rPr lang="en-US" altLang="en-US" sz="2400" b="1" i="1" dirty="0">
                <a:solidFill>
                  <a:schemeClr val="tx1"/>
                </a:solidFill>
                <a:latin typeface="Times New Roman" panose="02020603050405020304" pitchFamily="18" charset="0"/>
                <a:cs typeface="Times New Roman" panose="02020603050405020304" pitchFamily="18" charset="0"/>
              </a:rPr>
              <a:t> </a:t>
            </a:r>
            <a:r>
              <a:rPr lang="en-US" altLang="en-US" sz="2400" b="1" i="1" dirty="0" err="1">
                <a:solidFill>
                  <a:schemeClr val="tx1"/>
                </a:solidFill>
                <a:latin typeface="Times New Roman" panose="02020603050405020304" pitchFamily="18" charset="0"/>
                <a:cs typeface="Times New Roman" panose="02020603050405020304" pitchFamily="18" charset="0"/>
              </a:rPr>
              <a:t>tố</a:t>
            </a:r>
            <a:r>
              <a:rPr lang="en-US" altLang="en-US" sz="2400" b="1" i="1" dirty="0">
                <a:solidFill>
                  <a:schemeClr val="tx1"/>
                </a:solidFill>
                <a:latin typeface="Times New Roman" panose="02020603050405020304" pitchFamily="18" charset="0"/>
                <a:cs typeface="Times New Roman" panose="02020603050405020304" pitchFamily="18" charset="0"/>
              </a:rPr>
              <a:t> </a:t>
            </a:r>
            <a:r>
              <a:rPr lang="en-US" altLang="en-US" sz="2400" b="1" i="1" dirty="0" err="1">
                <a:solidFill>
                  <a:schemeClr val="tx1"/>
                </a:solidFill>
                <a:latin typeface="Times New Roman" panose="02020603050405020304" pitchFamily="18" charset="0"/>
                <a:cs typeface="Times New Roman" panose="02020603050405020304" pitchFamily="18" charset="0"/>
              </a:rPr>
              <a:t>chủ</a:t>
            </a:r>
            <a:r>
              <a:rPr lang="en-US" altLang="en-US" sz="2400" b="1" i="1" dirty="0">
                <a:solidFill>
                  <a:schemeClr val="tx1"/>
                </a:solidFill>
                <a:latin typeface="Times New Roman" panose="02020603050405020304" pitchFamily="18" charset="0"/>
                <a:cs typeface="Times New Roman" panose="02020603050405020304" pitchFamily="18" charset="0"/>
              </a:rPr>
              <a:t> </a:t>
            </a:r>
            <a:r>
              <a:rPr lang="en-US" altLang="en-US" sz="2400" b="1" i="1" dirty="0" err="1">
                <a:solidFill>
                  <a:schemeClr val="tx1"/>
                </a:solidFill>
                <a:latin typeface="Times New Roman" panose="02020603050405020304" pitchFamily="18" charset="0"/>
                <a:cs typeface="Times New Roman" panose="02020603050405020304" pitchFamily="18" charset="0"/>
              </a:rPr>
              <a:t>quan</a:t>
            </a:r>
            <a:r>
              <a:rPr lang="en-US" altLang="en-US" sz="2400" b="1" i="1" dirty="0">
                <a:solidFill>
                  <a:schemeClr val="tx1"/>
                </a:solidFill>
                <a:latin typeface="Times New Roman" panose="02020603050405020304" pitchFamily="18" charset="0"/>
                <a:cs typeface="Times New Roman" panose="02020603050405020304" pitchFamily="18" charset="0"/>
              </a:rPr>
              <a:t> </a:t>
            </a:r>
            <a:r>
              <a:rPr lang="en-US" altLang="en-US" sz="2400" b="1" i="1" dirty="0" err="1">
                <a:solidFill>
                  <a:schemeClr val="tx1"/>
                </a:solidFill>
                <a:latin typeface="Times New Roman" panose="02020603050405020304" pitchFamily="18" charset="0"/>
                <a:cs typeface="Times New Roman" panose="02020603050405020304" pitchFamily="18" charset="0"/>
              </a:rPr>
              <a:t>Hồ</a:t>
            </a:r>
            <a:r>
              <a:rPr lang="en-US" altLang="en-US" sz="2400" b="1" i="1" dirty="0">
                <a:solidFill>
                  <a:schemeClr val="tx1"/>
                </a:solidFill>
                <a:latin typeface="Times New Roman" panose="02020603050405020304" pitchFamily="18" charset="0"/>
                <a:cs typeface="Times New Roman" panose="02020603050405020304" pitchFamily="18" charset="0"/>
              </a:rPr>
              <a:t> Chí Minh</a:t>
            </a:r>
          </a:p>
        </p:txBody>
      </p:sp>
      <p:sp>
        <p:nvSpPr>
          <p:cNvPr id="67588" name="Rectangle 6">
            <a:extLst>
              <a:ext uri="{FF2B5EF4-FFF2-40B4-BE49-F238E27FC236}">
                <a16:creationId xmlns:a16="http://schemas.microsoft.com/office/drawing/2014/main" id="{10947C9C-24D6-2F2F-FA43-FF986005B538}"/>
              </a:ext>
            </a:extLst>
          </p:cNvPr>
          <p:cNvSpPr>
            <a:spLocks noChangeArrowheads="1"/>
          </p:cNvSpPr>
          <p:nvPr/>
        </p:nvSpPr>
        <p:spPr bwMode="auto">
          <a:xfrm>
            <a:off x="74951" y="3328975"/>
            <a:ext cx="9024079" cy="106182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lgn="just">
              <a:lnSpc>
                <a:spcPct val="120000"/>
              </a:lnSpc>
              <a:spcBef>
                <a:spcPct val="20000"/>
              </a:spcBef>
              <a:buChar char="•"/>
              <a:defRPr sz="2400" b="1">
                <a:solidFill>
                  <a:srgbClr val="663300"/>
                </a:solidFill>
                <a:latin typeface="Times New Roman" panose="02020603050405020304" pitchFamily="18" charset="0"/>
              </a:defRPr>
            </a:lvl1pPr>
            <a:lvl2pPr marL="990600" indent="-533400" algn="just">
              <a:lnSpc>
                <a:spcPct val="120000"/>
              </a:lnSpc>
              <a:spcBef>
                <a:spcPct val="20000"/>
              </a:spcBef>
              <a:buChar char="–"/>
              <a:defRPr sz="2400" b="1">
                <a:solidFill>
                  <a:srgbClr val="006666"/>
                </a:solidFill>
                <a:latin typeface="Times New Roman" panose="02020603050405020304" pitchFamily="18" charset="0"/>
              </a:defRPr>
            </a:lvl2pPr>
            <a:lvl3pPr marL="1371600" indent="-457200" algn="just">
              <a:lnSpc>
                <a:spcPct val="120000"/>
              </a:lnSpc>
              <a:spcBef>
                <a:spcPct val="20000"/>
              </a:spcBef>
              <a:buChar char="•"/>
              <a:defRPr sz="2400" b="1">
                <a:solidFill>
                  <a:schemeClr val="folHlink"/>
                </a:solidFill>
                <a:latin typeface="Times New Roman" panose="02020603050405020304" pitchFamily="18" charset="0"/>
              </a:defRPr>
            </a:lvl3pPr>
            <a:lvl4pPr marL="1752600" indent="-381000" algn="just">
              <a:lnSpc>
                <a:spcPct val="120000"/>
              </a:lnSpc>
              <a:spcBef>
                <a:spcPct val="20000"/>
              </a:spcBef>
              <a:buChar char="–"/>
              <a:defRPr sz="2400" b="1">
                <a:solidFill>
                  <a:schemeClr val="folHlink"/>
                </a:solidFill>
                <a:latin typeface="Times New Roman" panose="02020603050405020304" pitchFamily="18" charset="0"/>
              </a:defRPr>
            </a:lvl4pPr>
            <a:lvl5pPr marL="2209800" indent="-381000" algn="just">
              <a:lnSpc>
                <a:spcPct val="120000"/>
              </a:lnSpc>
              <a:spcBef>
                <a:spcPct val="20000"/>
              </a:spcBef>
              <a:buChar char="»"/>
              <a:defRPr sz="2400" b="1">
                <a:solidFill>
                  <a:schemeClr val="folHlink"/>
                </a:solidFill>
                <a:latin typeface="Times New Roman" panose="02020603050405020304" pitchFamily="18" charset="0"/>
              </a:defRPr>
            </a:lvl5pPr>
            <a:lvl6pPr marL="26670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31242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5814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4038600" indent="-3810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nSpc>
                <a:spcPct val="100000"/>
              </a:lnSpc>
              <a:spcBef>
                <a:spcPct val="0"/>
              </a:spcBef>
              <a:buFontTx/>
              <a:buNone/>
            </a:pPr>
            <a:r>
              <a:rPr lang="nl-NL" altLang="en-US" sz="2100" dirty="0">
                <a:solidFill>
                  <a:srgbClr val="FF0000"/>
                </a:solidFill>
              </a:rPr>
              <a:t>l</a:t>
            </a:r>
            <a:r>
              <a:rPr lang="nl-NL" altLang="en-US" sz="2100" dirty="0">
                <a:solidFill>
                  <a:srgbClr val="FF0000"/>
                </a:solidFill>
                <a:cs typeface="Calibri" panose="020F0502020204030204" pitchFamily="34" charset="0"/>
              </a:rPr>
              <a:t>à</a:t>
            </a:r>
            <a:r>
              <a:rPr lang="nl-NL" altLang="en-US" sz="2100" dirty="0">
                <a:solidFill>
                  <a:srgbClr val="FF0000"/>
                </a:solidFill>
              </a:rPr>
              <a:t> tiền đề, l</a:t>
            </a:r>
            <a:r>
              <a:rPr lang="nl-NL" altLang="en-US" sz="2100" dirty="0">
                <a:solidFill>
                  <a:srgbClr val="FF0000"/>
                </a:solidFill>
                <a:cs typeface="Calibri" panose="020F0502020204030204" pitchFamily="34" charset="0"/>
              </a:rPr>
              <a:t>à</a:t>
            </a:r>
            <a:r>
              <a:rPr lang="nl-NL" altLang="en-US" sz="2100" dirty="0">
                <a:solidFill>
                  <a:srgbClr val="FF0000"/>
                </a:solidFill>
              </a:rPr>
              <a:t> nguồn gốc, l</a:t>
            </a:r>
            <a:r>
              <a:rPr lang="nl-NL" altLang="en-US" sz="2100" dirty="0">
                <a:solidFill>
                  <a:srgbClr val="FF0000"/>
                </a:solidFill>
                <a:cs typeface="Calibri" panose="020F0502020204030204" pitchFamily="34" charset="0"/>
              </a:rPr>
              <a:t>à</a:t>
            </a:r>
            <a:r>
              <a:rPr lang="nl-NL" altLang="en-US" sz="2100" dirty="0">
                <a:solidFill>
                  <a:srgbClr val="FF0000"/>
                </a:solidFill>
              </a:rPr>
              <a:t> điều kiện giữ vai trò </a:t>
            </a:r>
            <a:r>
              <a:rPr lang="nl-NL" altLang="en-US" sz="2100" u="sng" dirty="0">
                <a:solidFill>
                  <a:srgbClr val="FF0000"/>
                </a:solidFill>
              </a:rPr>
              <a:t>quyết định nhất</a:t>
            </a:r>
            <a:r>
              <a:rPr lang="nl-NL" altLang="en-US" sz="2100" dirty="0">
                <a:solidFill>
                  <a:srgbClr val="FF0000"/>
                </a:solidFill>
              </a:rPr>
              <a:t> để Hồ Chí Minh tiếp nhận, chọn lọc, chuyển hoá, phát triển chủ nghĩa Mác-Lênin, các tư tưởng tiến bộ trên thế giới, hình th</a:t>
            </a:r>
            <a:r>
              <a:rPr lang="nl-NL" altLang="en-US" sz="2100" dirty="0">
                <a:solidFill>
                  <a:srgbClr val="FF0000"/>
                </a:solidFill>
                <a:cs typeface="Calibri" panose="020F0502020204030204" pitchFamily="34" charset="0"/>
              </a:rPr>
              <a:t>à</a:t>
            </a:r>
            <a:r>
              <a:rPr lang="nl-NL" altLang="en-US" sz="2100" dirty="0">
                <a:solidFill>
                  <a:srgbClr val="FF0000"/>
                </a:solidFill>
              </a:rPr>
              <a:t>nh nên tư tưởng Hồ Chí Minh.</a:t>
            </a:r>
          </a:p>
        </p:txBody>
      </p:sp>
      <p:sp>
        <p:nvSpPr>
          <p:cNvPr id="67589" name="Right Arrow 7">
            <a:extLst>
              <a:ext uri="{FF2B5EF4-FFF2-40B4-BE49-F238E27FC236}">
                <a16:creationId xmlns:a16="http://schemas.microsoft.com/office/drawing/2014/main" id="{B10E5784-7D17-EB92-95BF-7F9DCD1F5E41}"/>
              </a:ext>
            </a:extLst>
          </p:cNvPr>
          <p:cNvSpPr>
            <a:spLocks noChangeArrowheads="1"/>
          </p:cNvSpPr>
          <p:nvPr/>
        </p:nvSpPr>
        <p:spPr bwMode="auto">
          <a:xfrm>
            <a:off x="179881" y="3480530"/>
            <a:ext cx="228600" cy="171450"/>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eaLnBrk="1" hangingPunct="1"/>
            <a:endParaRPr lang="en-US" altLang="en-US" sz="1800"/>
          </a:p>
        </p:txBody>
      </p:sp>
      <p:sp>
        <p:nvSpPr>
          <p:cNvPr id="2" name="Slide Number Placeholder 5">
            <a:extLst>
              <a:ext uri="{FF2B5EF4-FFF2-40B4-BE49-F238E27FC236}">
                <a16:creationId xmlns:a16="http://schemas.microsoft.com/office/drawing/2014/main" id="{C42AB66B-F9A5-B11B-81CB-3E13F1624CD1}"/>
              </a:ext>
            </a:extLst>
          </p:cNvPr>
          <p:cNvSpPr txBox="1">
            <a:spLocks/>
          </p:cNvSpPr>
          <p:nvPr/>
        </p:nvSpPr>
        <p:spPr>
          <a:xfrm>
            <a:off x="7993380" y="4340610"/>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19</a:t>
            </a:fld>
            <a:endParaRPr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9">
            <a:extLst>
              <a:ext uri="{FF2B5EF4-FFF2-40B4-BE49-F238E27FC236}">
                <a16:creationId xmlns:a16="http://schemas.microsoft.com/office/drawing/2014/main" id="{AA9CEDF7-9B29-89A7-6226-7A59BD17F706}"/>
              </a:ext>
            </a:extLst>
          </p:cNvPr>
          <p:cNvSpPr txBox="1"/>
          <p:nvPr/>
        </p:nvSpPr>
        <p:spPr>
          <a:xfrm>
            <a:off x="841772" y="59532"/>
            <a:ext cx="6928247" cy="1218010"/>
          </a:xfrm>
          <a:prstGeom prst="rect">
            <a:avLst/>
          </a:prstGeom>
          <a:noFill/>
          <a:ln w="9525">
            <a:noFill/>
          </a:ln>
        </p:spPr>
        <p:txBody>
          <a:bodyPr/>
          <a:lstStyle/>
          <a:p>
            <a:pPr defTabSz="913448">
              <a:defRPr/>
            </a:pPr>
            <a:r>
              <a:rPr lang="vi-VN" altLang="x-none" sz="2396" dirty="0">
                <a:latin typeface="Arial" panose="020B0604020202020204" pitchFamily="34" charset="0"/>
              </a:rPr>
              <a:t>1.</a:t>
            </a:r>
            <a:r>
              <a:rPr lang="en-US" altLang="x-none" sz="2396" dirty="0">
                <a:latin typeface="Arial" panose="020B0604020202020204" pitchFamily="34" charset="0"/>
              </a:rPr>
              <a:t>3. Quá trình hình thành </a:t>
            </a:r>
          </a:p>
        </p:txBody>
      </p:sp>
      <p:sp>
        <p:nvSpPr>
          <p:cNvPr id="71683" name="Line 30">
            <a:extLst>
              <a:ext uri="{FF2B5EF4-FFF2-40B4-BE49-F238E27FC236}">
                <a16:creationId xmlns:a16="http://schemas.microsoft.com/office/drawing/2014/main" id="{CFD3782C-E6D5-8C02-2274-3D19F6838C9F}"/>
              </a:ext>
            </a:extLst>
          </p:cNvPr>
          <p:cNvSpPr>
            <a:spLocks noChangeShapeType="1"/>
          </p:cNvSpPr>
          <p:nvPr/>
        </p:nvSpPr>
        <p:spPr bwMode="auto">
          <a:xfrm>
            <a:off x="7465219" y="5897166"/>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grpSp>
        <p:nvGrpSpPr>
          <p:cNvPr id="4" name="Group 48">
            <a:extLst>
              <a:ext uri="{FF2B5EF4-FFF2-40B4-BE49-F238E27FC236}">
                <a16:creationId xmlns:a16="http://schemas.microsoft.com/office/drawing/2014/main" id="{AB41B9C7-2B14-028E-AFBA-4AB4E97DD7AE}"/>
              </a:ext>
            </a:extLst>
          </p:cNvPr>
          <p:cNvGrpSpPr>
            <a:grpSpLocks/>
          </p:cNvGrpSpPr>
          <p:nvPr/>
        </p:nvGrpSpPr>
        <p:grpSpPr bwMode="auto">
          <a:xfrm>
            <a:off x="114300" y="2434830"/>
            <a:ext cx="8214123" cy="1208863"/>
            <a:chOff x="306388" y="3631396"/>
            <a:chExt cx="8221331" cy="1881778"/>
          </a:xfrm>
        </p:grpSpPr>
        <p:sp>
          <p:nvSpPr>
            <p:cNvPr id="92" name="Freeform 6">
              <a:extLst>
                <a:ext uri="{FF2B5EF4-FFF2-40B4-BE49-F238E27FC236}">
                  <a16:creationId xmlns:a16="http://schemas.microsoft.com/office/drawing/2014/main" id="{6B7FD023-3ABC-06B3-708D-7D271A58F13A}"/>
                </a:ext>
              </a:extLst>
            </p:cNvPr>
            <p:cNvSpPr/>
            <p:nvPr/>
          </p:nvSpPr>
          <p:spPr bwMode="gray">
            <a:xfrm>
              <a:off x="6847464" y="3631396"/>
              <a:ext cx="643502" cy="978589"/>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3" name="Freeform 7">
              <a:extLst>
                <a:ext uri="{FF2B5EF4-FFF2-40B4-BE49-F238E27FC236}">
                  <a16:creationId xmlns:a16="http://schemas.microsoft.com/office/drawing/2014/main" id="{BD9139C6-EFC0-1CCF-ECA1-2F15DBB1B062}"/>
                </a:ext>
              </a:extLst>
            </p:cNvPr>
            <p:cNvSpPr/>
            <p:nvPr/>
          </p:nvSpPr>
          <p:spPr bwMode="gray">
            <a:xfrm>
              <a:off x="3479805" y="3966858"/>
              <a:ext cx="4018310" cy="62644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0" name="Line 14">
              <a:extLst>
                <a:ext uri="{FF2B5EF4-FFF2-40B4-BE49-F238E27FC236}">
                  <a16:creationId xmlns:a16="http://schemas.microsoft.com/office/drawing/2014/main" id="{A2CD7851-89A5-8111-2F27-4BF6C480EBEE}"/>
                </a:ext>
              </a:extLst>
            </p:cNvPr>
            <p:cNvSpPr>
              <a:spLocks noChangeShapeType="1"/>
            </p:cNvSpPr>
            <p:nvPr/>
          </p:nvSpPr>
          <p:spPr bwMode="gray">
            <a:xfrm flipH="1">
              <a:off x="306388" y="3863069"/>
              <a:ext cx="4110069" cy="0"/>
            </a:xfrm>
            <a:prstGeom prst="line">
              <a:avLst/>
            </a:prstGeom>
            <a:noFill/>
            <a:ln w="9525">
              <a:solidFill>
                <a:schemeClr val="tx1"/>
              </a:solidFill>
              <a:roun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3" name="Line 17">
              <a:extLst>
                <a:ext uri="{FF2B5EF4-FFF2-40B4-BE49-F238E27FC236}">
                  <a16:creationId xmlns:a16="http://schemas.microsoft.com/office/drawing/2014/main" id="{19F1057E-20FC-A3CD-B589-7E3E9CA3CB59}"/>
                </a:ext>
              </a:extLst>
            </p:cNvPr>
            <p:cNvSpPr>
              <a:spLocks noChangeShapeType="1"/>
            </p:cNvSpPr>
            <p:nvPr/>
          </p:nvSpPr>
          <p:spPr bwMode="gray">
            <a:xfrm>
              <a:off x="500631" y="3890870"/>
              <a:ext cx="5958" cy="1167635"/>
            </a:xfrm>
            <a:prstGeom prst="line">
              <a:avLst/>
            </a:prstGeom>
            <a:noFill/>
            <a:ln w="9525">
              <a:solidFill>
                <a:schemeClr val="tx1"/>
              </a:solidFill>
              <a:round/>
              <a:headEnd type="triangle" w="med" len="med"/>
              <a:tailEnd type="triangle" w="med" len="me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8" name="Rectangle 22">
              <a:extLst>
                <a:ext uri="{FF2B5EF4-FFF2-40B4-BE49-F238E27FC236}">
                  <a16:creationId xmlns:a16="http://schemas.microsoft.com/office/drawing/2014/main" id="{BE73937D-BBFF-7FE0-39F7-F2BF1B3C428B}"/>
                </a:ext>
              </a:extLst>
            </p:cNvPr>
            <p:cNvSpPr>
              <a:spLocks noChangeArrowheads="1"/>
            </p:cNvSpPr>
            <p:nvPr/>
          </p:nvSpPr>
          <p:spPr bwMode="gray">
            <a:xfrm>
              <a:off x="3480996" y="4593304"/>
              <a:ext cx="3372425" cy="392918"/>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ln>
            <a:effectLst/>
          </p:spPr>
          <p:txBody>
            <a:bodyPr wrap="none" anchor="ctr"/>
            <a:lstStyle/>
            <a:p>
              <a:pPr defTabSz="913448">
                <a:defRPr/>
              </a:pPr>
              <a:endParaRPr lang="en-US" sz="1598">
                <a:effectLst>
                  <a:outerShdw blurRad="38100" dist="38100" dir="2700000" algn="tl">
                    <a:srgbClr val="000000">
                      <a:alpha val="43137"/>
                    </a:srgbClr>
                  </a:outerShdw>
                </a:effectLst>
                <a:cs typeface="Times New Roman" panose="02020603050405020304" pitchFamily="18" charset="0"/>
              </a:endParaRPr>
            </a:p>
          </p:txBody>
        </p:sp>
        <p:sp>
          <p:nvSpPr>
            <p:cNvPr id="113" name="Text Box 27">
              <a:extLst>
                <a:ext uri="{FF2B5EF4-FFF2-40B4-BE49-F238E27FC236}">
                  <a16:creationId xmlns:a16="http://schemas.microsoft.com/office/drawing/2014/main" id="{4F2C9972-C3B1-A463-B392-966A17627EB1}"/>
                </a:ext>
              </a:extLst>
            </p:cNvPr>
            <p:cNvSpPr txBox="1">
              <a:spLocks noChangeArrowheads="1"/>
            </p:cNvSpPr>
            <p:nvPr/>
          </p:nvSpPr>
          <p:spPr bwMode="gray">
            <a:xfrm>
              <a:off x="4647640" y="4436861"/>
              <a:ext cx="1583619" cy="574921"/>
            </a:xfrm>
            <a:prstGeom prst="rect">
              <a:avLst/>
            </a:prstGeom>
            <a:noFill/>
            <a:ln w="9525">
              <a:noFill/>
              <a:miter lim="800000"/>
            </a:ln>
            <a:effectLst/>
          </p:spPr>
          <p:txBody>
            <a:bodyPr wrap="square">
              <a:spAutoFit/>
            </a:bodyPr>
            <a:lstStyle/>
            <a:p>
              <a:pPr defTabSz="913448">
                <a:defRPr/>
              </a:pPr>
              <a:r>
                <a:rPr lang="en-US" sz="1800" dirty="0">
                  <a:effectLst>
                    <a:outerShdw blurRad="38100" dist="38100" dir="2700000" algn="tl">
                      <a:srgbClr val="000000">
                        <a:alpha val="43137"/>
                      </a:srgbClr>
                    </a:outerShdw>
                  </a:effectLst>
                  <a:cs typeface="Times New Roman" panose="02020603050405020304" pitchFamily="18" charset="0"/>
                </a:rPr>
                <a:t>1921 - 1930</a:t>
              </a:r>
            </a:p>
          </p:txBody>
        </p:sp>
        <p:sp>
          <p:nvSpPr>
            <p:cNvPr id="127" name="Text Box 29">
              <a:extLst>
                <a:ext uri="{FF2B5EF4-FFF2-40B4-BE49-F238E27FC236}">
                  <a16:creationId xmlns:a16="http://schemas.microsoft.com/office/drawing/2014/main" id="{534507EB-03FF-23E1-09F2-96B405D06F00}"/>
                </a:ext>
              </a:extLst>
            </p:cNvPr>
            <p:cNvSpPr txBox="1">
              <a:spLocks noChangeArrowheads="1"/>
            </p:cNvSpPr>
            <p:nvPr/>
          </p:nvSpPr>
          <p:spPr bwMode="gray">
            <a:xfrm>
              <a:off x="533997" y="3831562"/>
              <a:ext cx="2221272" cy="1275606"/>
            </a:xfrm>
            <a:prstGeom prst="rect">
              <a:avLst/>
            </a:prstGeom>
            <a:noFill/>
            <a:ln w="9525">
              <a:noFill/>
              <a:miter lim="800000"/>
            </a:ln>
            <a:effectLst/>
          </p:spPr>
          <p:txBody>
            <a:bodyPr>
              <a:spAutoFit/>
            </a:bodyPr>
            <a:lstStyle/>
            <a:p>
              <a:pPr defTabSz="913448">
                <a:defRPr/>
              </a:pPr>
              <a:r>
                <a:rPr lang="nl-NL" altLang="x-none" sz="1575" noProof="1">
                  <a:cs typeface="Times New Roman" panose="02020603050405020304" pitchFamily="18" charset="0"/>
                </a:rPr>
                <a:t>Thời kỳ hình th</a:t>
              </a:r>
              <a:r>
                <a:rPr lang="nl-NL" altLang="x-none" sz="1575" noProof="1">
                  <a:ea typeface="Times New Roman" panose="02020603050405020304" pitchFamily="18" charset="0"/>
                </a:rPr>
                <a:t>à</a:t>
              </a:r>
              <a:r>
                <a:rPr lang="nl-NL" altLang="x-none" sz="1575" noProof="1">
                  <a:cs typeface="Times New Roman" panose="02020603050405020304" pitchFamily="18" charset="0"/>
                </a:rPr>
                <a:t>nh tư tưởng cứu nước, giải phóng dân tộc</a:t>
              </a:r>
              <a:endParaRPr sz="1425" noProof="1">
                <a:effectLst>
                  <a:outerShdw blurRad="38100" dist="38100" dir="2700000">
                    <a:srgbClr val="C0C0C0"/>
                  </a:outerShdw>
                </a:effectLst>
                <a:ea typeface="Times New Roman" panose="02020603050405020304" pitchFamily="18" charset="0"/>
              </a:endParaRPr>
            </a:p>
          </p:txBody>
        </p:sp>
        <p:pic>
          <p:nvPicPr>
            <p:cNvPr id="138" name="Picture 137" descr="NAQ o TQ.jpg">
              <a:extLst>
                <a:ext uri="{FF2B5EF4-FFF2-40B4-BE49-F238E27FC236}">
                  <a16:creationId xmlns:a16="http://schemas.microsoft.com/office/drawing/2014/main" id="{2FBBC002-0BE5-177E-CA01-9C9F10C7043C}"/>
                </a:ext>
              </a:extLst>
            </p:cNvPr>
            <p:cNvPicPr>
              <a:picLocks noChangeAspect="1"/>
            </p:cNvPicPr>
            <p:nvPr/>
          </p:nvPicPr>
          <p:blipFill>
            <a:blip r:embed="rId2"/>
            <a:stretch>
              <a:fillRect/>
            </a:stretch>
          </p:blipFill>
          <p:spPr>
            <a:xfrm>
              <a:off x="7284243" y="3645499"/>
              <a:ext cx="1243476" cy="1867675"/>
            </a:xfrm>
            <a:prstGeom prst="rect">
              <a:avLst/>
            </a:prstGeom>
            <a:ln>
              <a:noFill/>
            </a:ln>
            <a:effectLst>
              <a:outerShdw blurRad="292100" dist="139700" dir="2700000" algn="tl" rotWithShape="0">
                <a:srgbClr val="333333">
                  <a:alpha val="65000"/>
                </a:srgbClr>
              </a:outerShdw>
            </a:effectLst>
          </p:spPr>
        </p:pic>
      </p:grpSp>
      <p:grpSp>
        <p:nvGrpSpPr>
          <p:cNvPr id="71685" name="Group 6">
            <a:extLst>
              <a:ext uri="{FF2B5EF4-FFF2-40B4-BE49-F238E27FC236}">
                <a16:creationId xmlns:a16="http://schemas.microsoft.com/office/drawing/2014/main" id="{06366562-8923-F5B0-76C9-70C32ACAFDDD}"/>
              </a:ext>
            </a:extLst>
          </p:cNvPr>
          <p:cNvGrpSpPr>
            <a:grpSpLocks/>
          </p:cNvGrpSpPr>
          <p:nvPr/>
        </p:nvGrpSpPr>
        <p:grpSpPr bwMode="auto">
          <a:xfrm>
            <a:off x="133584" y="518901"/>
            <a:ext cx="8877154" cy="4967191"/>
            <a:chOff x="509" y="761"/>
            <a:chExt cx="13483" cy="8636"/>
          </a:xfrm>
        </p:grpSpPr>
        <p:grpSp>
          <p:nvGrpSpPr>
            <p:cNvPr id="71688" name="Group 50">
              <a:extLst>
                <a:ext uri="{FF2B5EF4-FFF2-40B4-BE49-F238E27FC236}">
                  <a16:creationId xmlns:a16="http://schemas.microsoft.com/office/drawing/2014/main" id="{EB3281A9-63C7-7972-C6D7-F6EFC34F3C1F}"/>
                </a:ext>
              </a:extLst>
            </p:cNvPr>
            <p:cNvGrpSpPr>
              <a:grpSpLocks/>
            </p:cNvGrpSpPr>
            <p:nvPr/>
          </p:nvGrpSpPr>
          <p:grpSpPr bwMode="auto">
            <a:xfrm>
              <a:off x="509" y="761"/>
              <a:ext cx="13483" cy="2050"/>
              <a:chOff x="304800" y="1386066"/>
              <a:chExt cx="8561080" cy="1301472"/>
            </a:xfrm>
          </p:grpSpPr>
          <p:sp>
            <p:nvSpPr>
              <p:cNvPr id="116" name="Freeform 9">
                <a:extLst>
                  <a:ext uri="{FF2B5EF4-FFF2-40B4-BE49-F238E27FC236}">
                    <a16:creationId xmlns:a16="http://schemas.microsoft.com/office/drawing/2014/main" id="{E5B93ADF-A0A1-2396-ADE3-0C633ACFCA19}"/>
                  </a:ext>
                </a:extLst>
              </p:cNvPr>
              <p:cNvSpPr/>
              <p:nvPr/>
            </p:nvSpPr>
            <p:spPr bwMode="gray">
              <a:xfrm>
                <a:off x="8153254" y="1676472"/>
                <a:ext cx="463903" cy="982902"/>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7" name="Freeform 10">
                <a:extLst>
                  <a:ext uri="{FF2B5EF4-FFF2-40B4-BE49-F238E27FC236}">
                    <a16:creationId xmlns:a16="http://schemas.microsoft.com/office/drawing/2014/main" id="{E4662181-17E5-1B4E-96F3-2064A4176F4F}"/>
                  </a:ext>
                </a:extLst>
              </p:cNvPr>
              <p:cNvSpPr/>
              <p:nvPr/>
            </p:nvSpPr>
            <p:spPr bwMode="gray">
              <a:xfrm>
                <a:off x="5334241" y="1689612"/>
                <a:ext cx="3273730" cy="628111"/>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9" name="Line 19">
                <a:extLst>
                  <a:ext uri="{FF2B5EF4-FFF2-40B4-BE49-F238E27FC236}">
                    <a16:creationId xmlns:a16="http://schemas.microsoft.com/office/drawing/2014/main" id="{950A7E10-4C2A-9627-2BB0-AFC272B987A0}"/>
                  </a:ext>
                </a:extLst>
              </p:cNvPr>
              <p:cNvSpPr>
                <a:spLocks noChangeShapeType="1"/>
              </p:cNvSpPr>
              <p:nvPr/>
            </p:nvSpPr>
            <p:spPr bwMode="gray">
              <a:xfrm>
                <a:off x="511489" y="1717207"/>
                <a:ext cx="0" cy="948737"/>
              </a:xfrm>
              <a:prstGeom prst="line">
                <a:avLst/>
              </a:prstGeom>
              <a:noFill/>
              <a:ln w="9525">
                <a:solidFill>
                  <a:schemeClr val="tx1"/>
                </a:solidFill>
                <a:round/>
                <a:headEnd type="triangle" w="med" len="med"/>
                <a:tailEnd type="triangle" w="med" len="me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20" name="Rectangle 25">
                <a:extLst>
                  <a:ext uri="{FF2B5EF4-FFF2-40B4-BE49-F238E27FC236}">
                    <a16:creationId xmlns:a16="http://schemas.microsoft.com/office/drawing/2014/main" id="{0F025CAC-E75B-183E-1B3B-75E5A4067B3D}"/>
                  </a:ext>
                </a:extLst>
              </p:cNvPr>
              <p:cNvSpPr>
                <a:spLocks noChangeArrowheads="1"/>
              </p:cNvSpPr>
              <p:nvPr/>
            </p:nvSpPr>
            <p:spPr bwMode="gray">
              <a:xfrm>
                <a:off x="5337686" y="2311153"/>
                <a:ext cx="2815568" cy="346907"/>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defTabSz="913448">
                  <a:defRPr/>
                </a:pPr>
                <a:endParaRPr lang="en-US" sz="1800" dirty="0">
                  <a:effectLst>
                    <a:outerShdw blurRad="38100" dist="38100" dir="2700000" algn="tl">
                      <a:srgbClr val="000000">
                        <a:alpha val="43137"/>
                      </a:srgbClr>
                    </a:outerShdw>
                  </a:effectLst>
                  <a:cs typeface="Times New Roman" panose="02020603050405020304" pitchFamily="18" charset="0"/>
                </a:endParaRPr>
              </a:p>
              <a:p>
                <a:pPr defTabSz="913448">
                  <a:defRPr/>
                </a:pPr>
                <a:r>
                  <a:rPr lang="en-US" sz="1800" dirty="0">
                    <a:effectLst>
                      <a:outerShdw blurRad="38100" dist="38100" dir="2700000" algn="tl">
                        <a:srgbClr val="000000">
                          <a:alpha val="43137"/>
                        </a:srgbClr>
                      </a:outerShdw>
                    </a:effectLst>
                    <a:cs typeface="Times New Roman" panose="02020603050405020304" pitchFamily="18" charset="0"/>
                  </a:rPr>
                  <a:t>    1941 - 1969</a:t>
                </a:r>
              </a:p>
              <a:p>
                <a:pPr defTabSz="913448">
                  <a:defRPr/>
                </a:pPr>
                <a:endParaRPr lang="en-US" sz="1800" dirty="0">
                  <a:effectLst>
                    <a:outerShdw blurRad="38100" dist="38100" dir="2700000" algn="tl">
                      <a:srgbClr val="000000">
                        <a:alpha val="43137"/>
                      </a:srgbClr>
                    </a:outerShdw>
                  </a:effectLst>
                  <a:cs typeface="Times New Roman" panose="02020603050405020304" pitchFamily="18" charset="0"/>
                </a:endParaRPr>
              </a:p>
            </p:txBody>
          </p:sp>
          <p:sp>
            <p:nvSpPr>
              <p:cNvPr id="121" name="Text Box 29">
                <a:extLst>
                  <a:ext uri="{FF2B5EF4-FFF2-40B4-BE49-F238E27FC236}">
                    <a16:creationId xmlns:a16="http://schemas.microsoft.com/office/drawing/2014/main" id="{7718558A-0437-793B-207B-CD00A46D08FA}"/>
                  </a:ext>
                </a:extLst>
              </p:cNvPr>
              <p:cNvSpPr txBox="1">
                <a:spLocks noChangeArrowheads="1"/>
              </p:cNvSpPr>
              <p:nvPr/>
            </p:nvSpPr>
            <p:spPr bwMode="gray">
              <a:xfrm>
                <a:off x="504600" y="1706695"/>
                <a:ext cx="3495346" cy="980843"/>
              </a:xfrm>
              <a:prstGeom prst="rect">
                <a:avLst/>
              </a:prstGeom>
              <a:noFill/>
              <a:ln w="9525">
                <a:noFill/>
                <a:miter lim="800000"/>
              </a:ln>
              <a:effectLst/>
            </p:spPr>
            <p:txBody>
              <a:bodyPr>
                <a:spAutoFit/>
              </a:bodyPr>
              <a:lstStyle/>
              <a:p>
                <a:pPr defTabSz="913448">
                  <a:defRPr/>
                </a:pPr>
                <a:r>
                  <a:rPr lang="nl-NL" altLang="x-none" sz="1725" noProof="1">
                    <a:cs typeface="Times New Roman" panose="02020603050405020304" pitchFamily="18" charset="0"/>
                  </a:rPr>
                  <a:t>Thời kỳ phát triển ho</a:t>
                </a:r>
                <a:r>
                  <a:rPr lang="nl-NL" altLang="x-none" sz="1725" noProof="1">
                    <a:ea typeface="Times New Roman" panose="02020603050405020304" pitchFamily="18" charset="0"/>
                  </a:rPr>
                  <a:t>à</a:t>
                </a:r>
                <a:r>
                  <a:rPr lang="nl-NL" altLang="x-none" sz="1725" noProof="1">
                    <a:cs typeface="Times New Roman" panose="02020603050405020304" pitchFamily="18" charset="0"/>
                  </a:rPr>
                  <a:t>n thiện tư tưởng về những vấn đề cơ bản của cách mạng Việt Nam </a:t>
                </a:r>
                <a:endParaRPr sz="1725" noProof="1">
                  <a:effectLst>
                    <a:outerShdw blurRad="38100" dist="38100" dir="2700000">
                      <a:srgbClr val="C0C0C0"/>
                    </a:outerShdw>
                  </a:effectLst>
                  <a:ea typeface="Times New Roman" panose="02020603050405020304" pitchFamily="18" charset="0"/>
                </a:endParaRPr>
              </a:p>
            </p:txBody>
          </p:sp>
          <p:cxnSp>
            <p:nvCxnSpPr>
              <p:cNvPr id="71722" name="Straight Connector 130">
                <a:extLst>
                  <a:ext uri="{FF2B5EF4-FFF2-40B4-BE49-F238E27FC236}">
                    <a16:creationId xmlns:a16="http://schemas.microsoft.com/office/drawing/2014/main" id="{4EE57489-F0A0-FD7E-4CFA-6ADF2D97B2E9}"/>
                  </a:ext>
                </a:extLst>
              </p:cNvPr>
              <p:cNvCxnSpPr>
                <a:cxnSpLocks noChangeShapeType="1"/>
              </p:cNvCxnSpPr>
              <p:nvPr/>
            </p:nvCxnSpPr>
            <p:spPr bwMode="auto">
              <a:xfrm>
                <a:off x="304800" y="1676400"/>
                <a:ext cx="5715044" cy="175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pic>
            <p:nvPicPr>
              <p:cNvPr id="133" name="Picture 132" descr="BHPCT.JPG">
                <a:extLst>
                  <a:ext uri="{FF2B5EF4-FFF2-40B4-BE49-F238E27FC236}">
                    <a16:creationId xmlns:a16="http://schemas.microsoft.com/office/drawing/2014/main" id="{F49A7785-B0D6-A68E-6FAB-780D70F0A259}"/>
                  </a:ext>
                </a:extLst>
              </p:cNvPr>
              <p:cNvPicPr>
                <a:picLocks noChangeAspect="1"/>
              </p:cNvPicPr>
              <p:nvPr/>
            </p:nvPicPr>
            <p:blipFill>
              <a:blip r:embed="rId3"/>
              <a:srcRect r="37226" b="9494"/>
              <a:stretch>
                <a:fillRect/>
              </a:stretch>
            </p:blipFill>
            <p:spPr>
              <a:xfrm>
                <a:off x="7940823" y="1386066"/>
                <a:ext cx="925057" cy="1052549"/>
              </a:xfrm>
              <a:prstGeom prst="rect">
                <a:avLst/>
              </a:prstGeom>
              <a:ln>
                <a:noFill/>
              </a:ln>
              <a:effectLst>
                <a:outerShdw blurRad="292100" dist="139700" dir="2700000" algn="tl" rotWithShape="0">
                  <a:srgbClr val="333333">
                    <a:alpha val="65000"/>
                  </a:srgbClr>
                </a:outerShdw>
              </a:effectLst>
            </p:spPr>
          </p:pic>
        </p:grpSp>
        <p:grpSp>
          <p:nvGrpSpPr>
            <p:cNvPr id="71689" name="Group 49">
              <a:extLst>
                <a:ext uri="{FF2B5EF4-FFF2-40B4-BE49-F238E27FC236}">
                  <a16:creationId xmlns:a16="http://schemas.microsoft.com/office/drawing/2014/main" id="{3431CE27-ACB3-76CA-1780-0C790B77CA27}"/>
                </a:ext>
              </a:extLst>
            </p:cNvPr>
            <p:cNvGrpSpPr>
              <a:grpSpLocks/>
            </p:cNvGrpSpPr>
            <p:nvPr/>
          </p:nvGrpSpPr>
          <p:grpSpPr bwMode="auto">
            <a:xfrm>
              <a:off x="514" y="2461"/>
              <a:ext cx="12871" cy="1863"/>
              <a:chOff x="306294" y="2454216"/>
              <a:chExt cx="8173975" cy="1183602"/>
            </a:xfrm>
          </p:grpSpPr>
          <p:sp>
            <p:nvSpPr>
              <p:cNvPr id="90" name="Freeform 4">
                <a:extLst>
                  <a:ext uri="{FF2B5EF4-FFF2-40B4-BE49-F238E27FC236}">
                    <a16:creationId xmlns:a16="http://schemas.microsoft.com/office/drawing/2014/main" id="{1BBE3CE9-4D88-1CB0-6197-423B2220EE4C}"/>
                  </a:ext>
                </a:extLst>
              </p:cNvPr>
              <p:cNvSpPr/>
              <p:nvPr/>
            </p:nvSpPr>
            <p:spPr bwMode="gray">
              <a:xfrm>
                <a:off x="7495108" y="2655744"/>
                <a:ext cx="644237" cy="982074"/>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1" name="Freeform 5">
                <a:extLst>
                  <a:ext uri="{FF2B5EF4-FFF2-40B4-BE49-F238E27FC236}">
                    <a16:creationId xmlns:a16="http://schemas.microsoft.com/office/drawing/2014/main" id="{F274F52B-FA05-B129-6A2A-10C45294E3D6}"/>
                  </a:ext>
                </a:extLst>
              </p:cNvPr>
              <p:cNvSpPr/>
              <p:nvPr/>
            </p:nvSpPr>
            <p:spPr bwMode="gray">
              <a:xfrm>
                <a:off x="4408282" y="2720164"/>
                <a:ext cx="3309611" cy="628422"/>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1" name="Line 15">
                <a:extLst>
                  <a:ext uri="{FF2B5EF4-FFF2-40B4-BE49-F238E27FC236}">
                    <a16:creationId xmlns:a16="http://schemas.microsoft.com/office/drawing/2014/main" id="{F752D65C-640E-CE76-64F9-F21D66915D94}"/>
                  </a:ext>
                </a:extLst>
              </p:cNvPr>
              <p:cNvSpPr>
                <a:spLocks noChangeShapeType="1"/>
              </p:cNvSpPr>
              <p:nvPr/>
            </p:nvSpPr>
            <p:spPr bwMode="gray">
              <a:xfrm flipH="1">
                <a:off x="306294" y="2662318"/>
                <a:ext cx="5037912" cy="0"/>
              </a:xfrm>
              <a:prstGeom prst="line">
                <a:avLst/>
              </a:prstGeom>
              <a:noFill/>
              <a:ln w="9525">
                <a:solidFill>
                  <a:schemeClr val="tx1"/>
                </a:solidFill>
                <a:roun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2" name="Line 16">
                <a:extLst>
                  <a:ext uri="{FF2B5EF4-FFF2-40B4-BE49-F238E27FC236}">
                    <a16:creationId xmlns:a16="http://schemas.microsoft.com/office/drawing/2014/main" id="{F71F943A-3405-2C0A-CCA1-5AAAFD6B9DCA}"/>
                  </a:ext>
                </a:extLst>
              </p:cNvPr>
              <p:cNvSpPr>
                <a:spLocks noChangeShapeType="1"/>
              </p:cNvSpPr>
              <p:nvPr/>
            </p:nvSpPr>
            <p:spPr bwMode="gray">
              <a:xfrm flipH="1">
                <a:off x="473956" y="2668891"/>
                <a:ext cx="5742" cy="917654"/>
              </a:xfrm>
              <a:prstGeom prst="line">
                <a:avLst/>
              </a:prstGeom>
              <a:noFill/>
              <a:ln w="9525">
                <a:solidFill>
                  <a:schemeClr val="tx1"/>
                </a:solidFill>
                <a:round/>
                <a:headEnd type="triangle" w="med" len="med"/>
                <a:tailEnd type="triangle" w="med" len="me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7" name="Rectangle 21">
                <a:extLst>
                  <a:ext uri="{FF2B5EF4-FFF2-40B4-BE49-F238E27FC236}">
                    <a16:creationId xmlns:a16="http://schemas.microsoft.com/office/drawing/2014/main" id="{268BCFE2-E3C3-15D8-3B9D-2D6F797A5EC9}"/>
                  </a:ext>
                </a:extLst>
              </p:cNvPr>
              <p:cNvSpPr>
                <a:spLocks noChangeArrowheads="1"/>
              </p:cNvSpPr>
              <p:nvPr/>
            </p:nvSpPr>
            <p:spPr bwMode="gray">
              <a:xfrm>
                <a:off x="4416320" y="3311775"/>
                <a:ext cx="2742315" cy="314211"/>
              </a:xfrm>
              <a:prstGeom prst="rect">
                <a:avLst/>
              </a:prstGeom>
              <a:solidFill>
                <a:srgbClr val="00B050"/>
              </a:solidFill>
              <a:ln w="9525">
                <a:noFill/>
                <a:miter lim="800000"/>
              </a:ln>
              <a:effectLst/>
            </p:spPr>
            <p:txBody>
              <a:bodyPr wrap="none" anchor="ctr"/>
              <a:lstStyle/>
              <a:p>
                <a:pPr defTabSz="913448">
                  <a:defRPr/>
                </a:pPr>
                <a:r>
                  <a:rPr lang="en-US" sz="1800" dirty="0">
                    <a:effectLst>
                      <a:outerShdw blurRad="38100" dist="38100" dir="2700000" algn="tl">
                        <a:srgbClr val="000000">
                          <a:alpha val="43137"/>
                        </a:srgbClr>
                      </a:outerShdw>
                    </a:effectLst>
                    <a:cs typeface="Times New Roman" panose="02020603050405020304" pitchFamily="18" charset="0"/>
                  </a:rPr>
                  <a:t>           1930  - 1941</a:t>
                </a:r>
              </a:p>
            </p:txBody>
          </p:sp>
          <p:sp>
            <p:nvSpPr>
              <p:cNvPr id="125" name="Text Box 29">
                <a:extLst>
                  <a:ext uri="{FF2B5EF4-FFF2-40B4-BE49-F238E27FC236}">
                    <a16:creationId xmlns:a16="http://schemas.microsoft.com/office/drawing/2014/main" id="{DDAB0511-5BA4-0E58-B541-8BEEE2A05780}"/>
                  </a:ext>
                </a:extLst>
              </p:cNvPr>
              <p:cNvSpPr txBox="1">
                <a:spLocks noChangeArrowheads="1"/>
              </p:cNvSpPr>
              <p:nvPr/>
            </p:nvSpPr>
            <p:spPr bwMode="gray">
              <a:xfrm>
                <a:off x="609464" y="2688612"/>
                <a:ext cx="2877823" cy="904813"/>
              </a:xfrm>
              <a:prstGeom prst="rect">
                <a:avLst/>
              </a:prstGeom>
              <a:noFill/>
              <a:ln w="9525">
                <a:noFill/>
                <a:miter lim="800000"/>
              </a:ln>
              <a:effectLst/>
            </p:spPr>
            <p:txBody>
              <a:bodyPr>
                <a:spAutoFit/>
              </a:bodyPr>
              <a:lstStyle/>
              <a:p>
                <a:pPr defTabSz="913448">
                  <a:defRPr/>
                </a:pPr>
                <a:r>
                  <a:rPr lang="nl-NL" altLang="x-none" sz="1575" noProof="1">
                    <a:cs typeface="Times New Roman" panose="02020603050405020304" pitchFamily="18" charset="0"/>
                  </a:rPr>
                  <a:t>Thời kỳ vượt qua thử thách, giữ vững đường lối, phương pháp cách mạng Việt Nam</a:t>
                </a:r>
                <a:endParaRPr sz="1575" noProof="1">
                  <a:effectLst>
                    <a:outerShdw blurRad="38100" dist="38100" dir="2700000">
                      <a:srgbClr val="C0C0C0"/>
                    </a:outerShdw>
                  </a:effectLst>
                  <a:ea typeface="Times New Roman" panose="02020603050405020304" pitchFamily="18" charset="0"/>
                </a:endParaRPr>
              </a:p>
            </p:txBody>
          </p:sp>
          <p:pic>
            <p:nvPicPr>
              <p:cNvPr id="136" name="Picture 135" descr="BAC DOC TNDL.jpg">
                <a:extLst>
                  <a:ext uri="{FF2B5EF4-FFF2-40B4-BE49-F238E27FC236}">
                    <a16:creationId xmlns:a16="http://schemas.microsoft.com/office/drawing/2014/main" id="{6A04E560-CA98-0D24-58D5-1E27317F1B6F}"/>
                  </a:ext>
                </a:extLst>
              </p:cNvPr>
              <p:cNvPicPr>
                <a:picLocks noChangeAspect="1"/>
              </p:cNvPicPr>
              <p:nvPr/>
            </p:nvPicPr>
            <p:blipFill>
              <a:blip r:embed="rId4"/>
              <a:srcRect l="11368" t="28491" r="44882"/>
              <a:stretch>
                <a:fillRect/>
              </a:stretch>
            </p:blipFill>
            <p:spPr>
              <a:xfrm>
                <a:off x="7568415" y="2454216"/>
                <a:ext cx="911854" cy="1118092"/>
              </a:xfrm>
              <a:prstGeom prst="rect">
                <a:avLst/>
              </a:prstGeom>
              <a:ln>
                <a:noFill/>
              </a:ln>
              <a:effectLst>
                <a:outerShdw blurRad="292100" dist="139700" dir="2700000" algn="tl" rotWithShape="0">
                  <a:srgbClr val="333333">
                    <a:alpha val="65000"/>
                  </a:srgbClr>
                </a:outerShdw>
              </a:effectLst>
            </p:spPr>
          </p:pic>
        </p:grpSp>
        <p:grpSp>
          <p:nvGrpSpPr>
            <p:cNvPr id="71690" name="Group 47">
              <a:extLst>
                <a:ext uri="{FF2B5EF4-FFF2-40B4-BE49-F238E27FC236}">
                  <a16:creationId xmlns:a16="http://schemas.microsoft.com/office/drawing/2014/main" id="{6DD88AE7-2E20-D8B1-C0B3-8EC8A96363C6}"/>
                </a:ext>
              </a:extLst>
            </p:cNvPr>
            <p:cNvGrpSpPr>
              <a:grpSpLocks/>
            </p:cNvGrpSpPr>
            <p:nvPr/>
          </p:nvGrpSpPr>
          <p:grpSpPr bwMode="auto">
            <a:xfrm>
              <a:off x="514" y="5135"/>
              <a:ext cx="10727" cy="2109"/>
              <a:chOff x="306023" y="4273859"/>
              <a:chExt cx="6811191" cy="1338785"/>
            </a:xfrm>
          </p:grpSpPr>
          <p:sp>
            <p:nvSpPr>
              <p:cNvPr id="94" name="Freeform 8">
                <a:extLst>
                  <a:ext uri="{FF2B5EF4-FFF2-40B4-BE49-F238E27FC236}">
                    <a16:creationId xmlns:a16="http://schemas.microsoft.com/office/drawing/2014/main" id="{2F2C5DB3-EDCA-8C48-0F92-0774FF3647DB}"/>
                  </a:ext>
                </a:extLst>
              </p:cNvPr>
              <p:cNvSpPr/>
              <p:nvPr/>
            </p:nvSpPr>
            <p:spPr bwMode="gray">
              <a:xfrm>
                <a:off x="6195530" y="4599039"/>
                <a:ext cx="640738" cy="980594"/>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9" name="Line 13">
                <a:extLst>
                  <a:ext uri="{FF2B5EF4-FFF2-40B4-BE49-F238E27FC236}">
                    <a16:creationId xmlns:a16="http://schemas.microsoft.com/office/drawing/2014/main" id="{639055A4-A118-DFF9-64C3-517CA93E62A7}"/>
                  </a:ext>
                </a:extLst>
              </p:cNvPr>
              <p:cNvSpPr>
                <a:spLocks noChangeShapeType="1"/>
              </p:cNvSpPr>
              <p:nvPr/>
            </p:nvSpPr>
            <p:spPr bwMode="gray">
              <a:xfrm flipH="1">
                <a:off x="306023" y="4601668"/>
                <a:ext cx="3180724" cy="0"/>
              </a:xfrm>
              <a:prstGeom prst="line">
                <a:avLst/>
              </a:prstGeom>
              <a:noFill/>
              <a:ln w="9525">
                <a:solidFill>
                  <a:schemeClr val="tx1"/>
                </a:solidFill>
                <a:roun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4" name="Line 18">
                <a:extLst>
                  <a:ext uri="{FF2B5EF4-FFF2-40B4-BE49-F238E27FC236}">
                    <a16:creationId xmlns:a16="http://schemas.microsoft.com/office/drawing/2014/main" id="{B16B0F0F-23CA-48CA-701A-F8DB07CC664B}"/>
                  </a:ext>
                </a:extLst>
              </p:cNvPr>
              <p:cNvSpPr>
                <a:spLocks noChangeShapeType="1"/>
              </p:cNvSpPr>
              <p:nvPr/>
            </p:nvSpPr>
            <p:spPr bwMode="gray">
              <a:xfrm>
                <a:off x="505823" y="4616128"/>
                <a:ext cx="0" cy="947732"/>
              </a:xfrm>
              <a:prstGeom prst="line">
                <a:avLst/>
              </a:prstGeom>
              <a:noFill/>
              <a:ln w="9525">
                <a:solidFill>
                  <a:schemeClr val="tx1"/>
                </a:solidFill>
                <a:round/>
                <a:headEnd type="triangle" w="med" len="med"/>
                <a:tailEnd type="triangle" w="med" len="me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9" name="Freeform 23">
                <a:extLst>
                  <a:ext uri="{FF2B5EF4-FFF2-40B4-BE49-F238E27FC236}">
                    <a16:creationId xmlns:a16="http://schemas.microsoft.com/office/drawing/2014/main" id="{C3E06DCF-9E29-6A9E-C85D-B3644394D768}"/>
                  </a:ext>
                </a:extLst>
              </p:cNvPr>
              <p:cNvSpPr/>
              <p:nvPr/>
            </p:nvSpPr>
            <p:spPr bwMode="gray">
              <a:xfrm>
                <a:off x="2556644" y="4599039"/>
                <a:ext cx="4287662" cy="63094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0" name="Rectangle 24">
                <a:extLst>
                  <a:ext uri="{FF2B5EF4-FFF2-40B4-BE49-F238E27FC236}">
                    <a16:creationId xmlns:a16="http://schemas.microsoft.com/office/drawing/2014/main" id="{3EF7CC0A-DCF3-2966-D09A-55777D255E05}"/>
                  </a:ext>
                </a:extLst>
              </p:cNvPr>
              <p:cNvSpPr>
                <a:spLocks noChangeArrowheads="1"/>
              </p:cNvSpPr>
              <p:nvPr/>
            </p:nvSpPr>
            <p:spPr bwMode="gray">
              <a:xfrm>
                <a:off x="2560089" y="5229985"/>
                <a:ext cx="3649221" cy="344391"/>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4" name="Text Box 28">
                <a:extLst>
                  <a:ext uri="{FF2B5EF4-FFF2-40B4-BE49-F238E27FC236}">
                    <a16:creationId xmlns:a16="http://schemas.microsoft.com/office/drawing/2014/main" id="{E2542A15-256E-A687-A522-D589F1894D6D}"/>
                  </a:ext>
                </a:extLst>
              </p:cNvPr>
              <p:cNvSpPr txBox="1">
                <a:spLocks noChangeArrowheads="1"/>
              </p:cNvSpPr>
              <p:nvPr/>
            </p:nvSpPr>
            <p:spPr bwMode="gray">
              <a:xfrm>
                <a:off x="3809413" y="5205010"/>
                <a:ext cx="1584843" cy="407634"/>
              </a:xfrm>
              <a:prstGeom prst="rect">
                <a:avLst/>
              </a:prstGeom>
              <a:noFill/>
              <a:ln w="9525">
                <a:noFill/>
                <a:miter lim="800000"/>
              </a:ln>
              <a:effectLst/>
            </p:spPr>
            <p:txBody>
              <a:bodyPr wrap="square">
                <a:spAutoFit/>
              </a:bodyPr>
              <a:lstStyle/>
              <a:p>
                <a:pPr defTabSz="913448">
                  <a:defRPr/>
                </a:pPr>
                <a:r>
                  <a:rPr lang="en-US" sz="1800">
                    <a:effectLst>
                      <a:outerShdw blurRad="38100" dist="38100" dir="2700000" algn="tl">
                        <a:srgbClr val="000000">
                          <a:alpha val="43137"/>
                        </a:srgbClr>
                      </a:outerShdw>
                    </a:effectLst>
                    <a:cs typeface="Times New Roman" panose="02020603050405020304" pitchFamily="18" charset="0"/>
                  </a:rPr>
                  <a:t>1911 - 1920</a:t>
                </a:r>
              </a:p>
            </p:txBody>
          </p:sp>
          <p:sp>
            <p:nvSpPr>
              <p:cNvPr id="128" name="Text Box 29">
                <a:extLst>
                  <a:ext uri="{FF2B5EF4-FFF2-40B4-BE49-F238E27FC236}">
                    <a16:creationId xmlns:a16="http://schemas.microsoft.com/office/drawing/2014/main" id="{FD76BC0D-B43F-E85C-557F-12E36AE34CDA}"/>
                  </a:ext>
                </a:extLst>
              </p:cNvPr>
              <p:cNvSpPr txBox="1">
                <a:spLocks noChangeArrowheads="1"/>
              </p:cNvSpPr>
              <p:nvPr/>
            </p:nvSpPr>
            <p:spPr bwMode="gray">
              <a:xfrm>
                <a:off x="533382" y="4626644"/>
                <a:ext cx="2116892" cy="904438"/>
              </a:xfrm>
              <a:prstGeom prst="rect">
                <a:avLst/>
              </a:prstGeom>
              <a:noFill/>
              <a:ln w="9525">
                <a:noFill/>
                <a:miter lim="800000"/>
              </a:ln>
              <a:effectLst/>
            </p:spPr>
            <p:txBody>
              <a:bodyPr wrap="square">
                <a:spAutoFit/>
              </a:bodyPr>
              <a:lstStyle/>
              <a:p>
                <a:pPr defTabSz="913448">
                  <a:defRPr/>
                </a:pPr>
                <a:r>
                  <a:rPr lang="nl-NL" altLang="x-none" sz="1575" noProof="1">
                    <a:cs typeface="Times New Roman" panose="02020603050405020304" pitchFamily="18" charset="0"/>
                  </a:rPr>
                  <a:t>Thời kỳ trải nghiệm cuộc sống v</a:t>
                </a:r>
                <a:r>
                  <a:rPr lang="nl-NL" altLang="x-none" sz="1575" noProof="1">
                    <a:ea typeface="Times New Roman" panose="02020603050405020304" pitchFamily="18" charset="0"/>
                  </a:rPr>
                  <a:t>à</a:t>
                </a:r>
                <a:r>
                  <a:rPr lang="nl-NL" altLang="x-none" sz="1575" noProof="1">
                    <a:cs typeface="Times New Roman" panose="02020603050405020304" pitchFamily="18" charset="0"/>
                  </a:rPr>
                  <a:t> đến với chủ nghĩa Mác- Lênin</a:t>
                </a:r>
                <a:endParaRPr sz="1575" noProof="1">
                  <a:effectLst>
                    <a:outerShdw blurRad="38100" dist="38100" dir="2700000">
                      <a:srgbClr val="C0C0C0"/>
                    </a:outerShdw>
                  </a:effectLst>
                  <a:ea typeface="Times New Roman" panose="02020603050405020304" pitchFamily="18" charset="0"/>
                </a:endParaRPr>
              </a:p>
            </p:txBody>
          </p:sp>
          <p:pic>
            <p:nvPicPr>
              <p:cNvPr id="137" name="Picture 136" descr="Nguen ai quoc tai lien xo.jpg">
                <a:extLst>
                  <a:ext uri="{FF2B5EF4-FFF2-40B4-BE49-F238E27FC236}">
                    <a16:creationId xmlns:a16="http://schemas.microsoft.com/office/drawing/2014/main" id="{9C7A44B4-1C95-C2AE-3949-2A54831A1B06}"/>
                  </a:ext>
                </a:extLst>
              </p:cNvPr>
              <p:cNvPicPr>
                <a:picLocks noChangeAspect="1"/>
              </p:cNvPicPr>
              <p:nvPr/>
            </p:nvPicPr>
            <p:blipFill>
              <a:blip r:embed="rId5"/>
              <a:stretch>
                <a:fillRect/>
              </a:stretch>
            </p:blipFill>
            <p:spPr>
              <a:xfrm>
                <a:off x="6017548" y="4273859"/>
                <a:ext cx="1099666" cy="1324177"/>
              </a:xfrm>
              <a:prstGeom prst="rect">
                <a:avLst/>
              </a:prstGeom>
              <a:ln>
                <a:noFill/>
              </a:ln>
              <a:effectLst>
                <a:outerShdw blurRad="292100" dist="139700" dir="2700000" algn="tl" rotWithShape="0">
                  <a:srgbClr val="333333">
                    <a:alpha val="65000"/>
                  </a:srgbClr>
                </a:outerShdw>
              </a:effectLst>
            </p:spPr>
          </p:pic>
        </p:grpSp>
        <p:grpSp>
          <p:nvGrpSpPr>
            <p:cNvPr id="71691" name="Group 46">
              <a:extLst>
                <a:ext uri="{FF2B5EF4-FFF2-40B4-BE49-F238E27FC236}">
                  <a16:creationId xmlns:a16="http://schemas.microsoft.com/office/drawing/2014/main" id="{84277704-034C-15BC-B670-8F5FB92C1439}"/>
                </a:ext>
              </a:extLst>
            </p:cNvPr>
            <p:cNvGrpSpPr>
              <a:grpSpLocks/>
            </p:cNvGrpSpPr>
            <p:nvPr/>
          </p:nvGrpSpPr>
          <p:grpSpPr bwMode="auto">
            <a:xfrm>
              <a:off x="513" y="6812"/>
              <a:ext cx="9645" cy="2585"/>
              <a:chOff x="306779" y="5299984"/>
              <a:chExt cx="6125193" cy="1686604"/>
            </a:xfrm>
          </p:grpSpPr>
          <p:sp>
            <p:nvSpPr>
              <p:cNvPr id="71692" name="Line 29">
                <a:extLst>
                  <a:ext uri="{FF2B5EF4-FFF2-40B4-BE49-F238E27FC236}">
                    <a16:creationId xmlns:a16="http://schemas.microsoft.com/office/drawing/2014/main" id="{D0FC660E-8AAC-4006-3E6C-2BB9DE4E984F}"/>
                  </a:ext>
                </a:extLst>
              </p:cNvPr>
              <p:cNvSpPr>
                <a:spLocks noChangeShapeType="1"/>
              </p:cNvSpPr>
              <p:nvPr/>
            </p:nvSpPr>
            <p:spPr bwMode="auto">
              <a:xfrm>
                <a:off x="1524000" y="6757988"/>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95" name="Freeform 9">
                <a:extLst>
                  <a:ext uri="{FF2B5EF4-FFF2-40B4-BE49-F238E27FC236}">
                    <a16:creationId xmlns:a16="http://schemas.microsoft.com/office/drawing/2014/main" id="{D8804A4B-EE09-951C-4F65-6D969F6BAB99}"/>
                  </a:ext>
                </a:extLst>
              </p:cNvPr>
              <p:cNvSpPr/>
              <p:nvPr/>
            </p:nvSpPr>
            <p:spPr bwMode="gray">
              <a:xfrm>
                <a:off x="5551140" y="5565738"/>
                <a:ext cx="645354" cy="983250"/>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6" name="Freeform 10">
                <a:extLst>
                  <a:ext uri="{FF2B5EF4-FFF2-40B4-BE49-F238E27FC236}">
                    <a16:creationId xmlns:a16="http://schemas.microsoft.com/office/drawing/2014/main" id="{029BF9FE-B229-64ED-F6C8-04F37F84D962}"/>
                  </a:ext>
                </a:extLst>
              </p:cNvPr>
              <p:cNvSpPr/>
              <p:nvPr/>
            </p:nvSpPr>
            <p:spPr bwMode="gray">
              <a:xfrm>
                <a:off x="1946675" y="5525225"/>
                <a:ext cx="4249818" cy="44442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7" name="Line 11">
                <a:extLst>
                  <a:ext uri="{FF2B5EF4-FFF2-40B4-BE49-F238E27FC236}">
                    <a16:creationId xmlns:a16="http://schemas.microsoft.com/office/drawing/2014/main" id="{3241C3A4-428A-5E28-6950-52CF2ED624F8}"/>
                  </a:ext>
                </a:extLst>
              </p:cNvPr>
              <p:cNvSpPr>
                <a:spLocks noChangeShapeType="1"/>
              </p:cNvSpPr>
              <p:nvPr/>
            </p:nvSpPr>
            <p:spPr bwMode="gray">
              <a:xfrm flipH="1">
                <a:off x="306779" y="6540884"/>
                <a:ext cx="1327453" cy="0"/>
              </a:xfrm>
              <a:prstGeom prst="line">
                <a:avLst/>
              </a:prstGeom>
              <a:noFill/>
              <a:ln w="9525">
                <a:solidFill>
                  <a:schemeClr val="tx1"/>
                </a:solidFill>
                <a:roun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98" name="Line 12">
                <a:extLst>
                  <a:ext uri="{FF2B5EF4-FFF2-40B4-BE49-F238E27FC236}">
                    <a16:creationId xmlns:a16="http://schemas.microsoft.com/office/drawing/2014/main" id="{D3DE4E6E-A9B4-2589-E83E-688766BABA2F}"/>
                  </a:ext>
                </a:extLst>
              </p:cNvPr>
              <p:cNvSpPr>
                <a:spLocks noChangeShapeType="1"/>
              </p:cNvSpPr>
              <p:nvPr/>
            </p:nvSpPr>
            <p:spPr bwMode="gray">
              <a:xfrm flipH="1">
                <a:off x="306779" y="5565738"/>
                <a:ext cx="2254145" cy="0"/>
              </a:xfrm>
              <a:prstGeom prst="line">
                <a:avLst/>
              </a:prstGeom>
              <a:noFill/>
              <a:ln w="9525">
                <a:solidFill>
                  <a:schemeClr val="tx1"/>
                </a:solidFill>
                <a:roun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05" name="Line 19">
                <a:extLst>
                  <a:ext uri="{FF2B5EF4-FFF2-40B4-BE49-F238E27FC236}">
                    <a16:creationId xmlns:a16="http://schemas.microsoft.com/office/drawing/2014/main" id="{91989842-6212-ABD9-9D93-2F9893984AE6}"/>
                  </a:ext>
                </a:extLst>
              </p:cNvPr>
              <p:cNvSpPr>
                <a:spLocks noChangeShapeType="1"/>
              </p:cNvSpPr>
              <p:nvPr/>
            </p:nvSpPr>
            <p:spPr bwMode="gray">
              <a:xfrm>
                <a:off x="506586" y="5565738"/>
                <a:ext cx="0" cy="949484"/>
              </a:xfrm>
              <a:prstGeom prst="line">
                <a:avLst/>
              </a:prstGeom>
              <a:noFill/>
              <a:ln w="9525">
                <a:solidFill>
                  <a:schemeClr val="tx1"/>
                </a:solidFill>
                <a:round/>
                <a:headEnd type="triangle" w="med" len="med"/>
                <a:tailEnd type="triangle" w="med" len="med"/>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1" name="Rectangle 25">
                <a:extLst>
                  <a:ext uri="{FF2B5EF4-FFF2-40B4-BE49-F238E27FC236}">
                    <a16:creationId xmlns:a16="http://schemas.microsoft.com/office/drawing/2014/main" id="{DC677B41-EFFE-29A7-E562-99ADED4FB1FB}"/>
                  </a:ext>
                </a:extLst>
              </p:cNvPr>
              <p:cNvSpPr>
                <a:spLocks noChangeArrowheads="1"/>
              </p:cNvSpPr>
              <p:nvPr/>
            </p:nvSpPr>
            <p:spPr bwMode="gray">
              <a:xfrm>
                <a:off x="1943413" y="5971000"/>
                <a:ext cx="3615763" cy="345758"/>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defTabSz="913448">
                  <a:defRPr/>
                </a:pPr>
                <a:endParaRPr lang="en-US" sz="1800">
                  <a:effectLst>
                    <a:outerShdw blurRad="38100" dist="38100" dir="2700000" algn="tl">
                      <a:srgbClr val="000000">
                        <a:alpha val="43137"/>
                      </a:srgbClr>
                    </a:outerShdw>
                  </a:effectLst>
                  <a:cs typeface="Times New Roman" panose="02020603050405020304" pitchFamily="18" charset="0"/>
                </a:endParaRPr>
              </a:p>
            </p:txBody>
          </p:sp>
          <p:sp>
            <p:nvSpPr>
              <p:cNvPr id="115" name="Text Box 29">
                <a:extLst>
                  <a:ext uri="{FF2B5EF4-FFF2-40B4-BE49-F238E27FC236}">
                    <a16:creationId xmlns:a16="http://schemas.microsoft.com/office/drawing/2014/main" id="{96FD34A9-F700-EA95-9327-E42C08CA7F00}"/>
                  </a:ext>
                </a:extLst>
              </p:cNvPr>
              <p:cNvSpPr txBox="1">
                <a:spLocks noChangeArrowheads="1"/>
              </p:cNvSpPr>
              <p:nvPr/>
            </p:nvSpPr>
            <p:spPr bwMode="gray">
              <a:xfrm>
                <a:off x="3047810" y="5930164"/>
                <a:ext cx="1735706" cy="453801"/>
              </a:xfrm>
              <a:prstGeom prst="rect">
                <a:avLst/>
              </a:prstGeom>
              <a:noFill/>
              <a:ln w="9525">
                <a:noFill/>
                <a:miter lim="800000"/>
              </a:ln>
              <a:effectLst/>
            </p:spPr>
            <p:txBody>
              <a:bodyPr wrap="square">
                <a:spAutoFit/>
              </a:bodyPr>
              <a:lstStyle/>
              <a:p>
                <a:pPr defTabSz="913448">
                  <a:defRPr/>
                </a:pPr>
                <a:r>
                  <a:rPr lang="en-US" sz="1999" dirty="0">
                    <a:effectLst>
                      <a:outerShdw blurRad="38100" dist="38100" dir="2700000" algn="tl">
                        <a:srgbClr val="000000"/>
                      </a:outerShdw>
                    </a:effectLst>
                    <a:cs typeface="Times New Roman" panose="02020603050405020304" pitchFamily="18" charset="0"/>
                  </a:rPr>
                  <a:t>1890 - 1911</a:t>
                </a:r>
              </a:p>
            </p:txBody>
          </p:sp>
          <p:sp>
            <p:nvSpPr>
              <p:cNvPr id="129" name="Text Box 29">
                <a:extLst>
                  <a:ext uri="{FF2B5EF4-FFF2-40B4-BE49-F238E27FC236}">
                    <a16:creationId xmlns:a16="http://schemas.microsoft.com/office/drawing/2014/main" id="{087AF813-8027-F3E6-11D1-7D25F09A88BA}"/>
                  </a:ext>
                </a:extLst>
              </p:cNvPr>
              <p:cNvSpPr txBox="1">
                <a:spLocks noChangeArrowheads="1"/>
              </p:cNvSpPr>
              <p:nvPr/>
            </p:nvSpPr>
            <p:spPr bwMode="gray">
              <a:xfrm>
                <a:off x="463212" y="5513064"/>
                <a:ext cx="2316255" cy="654731"/>
              </a:xfrm>
              <a:prstGeom prst="rect">
                <a:avLst/>
              </a:prstGeom>
              <a:noFill/>
              <a:ln w="9525">
                <a:noFill/>
                <a:miter lim="800000"/>
              </a:ln>
              <a:effectLst/>
            </p:spPr>
            <p:txBody>
              <a:bodyPr wrap="square">
                <a:spAutoFit/>
              </a:bodyPr>
              <a:lstStyle/>
              <a:p>
                <a:pPr defTabSz="913448">
                  <a:defRPr/>
                </a:pPr>
                <a:r>
                  <a:rPr lang="nl-NL" altLang="x-none" sz="1575" noProof="1">
                    <a:cs typeface="Times New Roman" panose="02020603050405020304" pitchFamily="18" charset="0"/>
                  </a:rPr>
                  <a:t>Thời kỳ niên thiếu đến khi ra nước ngo</a:t>
                </a:r>
                <a:r>
                  <a:rPr lang="nl-NL" altLang="x-none" sz="1575" noProof="1">
                    <a:ea typeface="Times New Roman" panose="02020603050405020304" pitchFamily="18" charset="0"/>
                  </a:rPr>
                  <a:t>à</a:t>
                </a:r>
                <a:r>
                  <a:rPr lang="nl-NL" altLang="x-none" sz="1575" noProof="1">
                    <a:cs typeface="Times New Roman" panose="02020603050405020304" pitchFamily="18" charset="0"/>
                  </a:rPr>
                  <a:t>i</a:t>
                </a:r>
                <a:endParaRPr sz="1575" noProof="1">
                  <a:effectLst>
                    <a:outerShdw blurRad="38100" dist="38100" dir="2700000">
                      <a:srgbClr val="C0C0C0"/>
                    </a:outerShdw>
                  </a:effectLst>
                  <a:ea typeface="Times New Roman" panose="02020603050405020304" pitchFamily="18" charset="0"/>
                </a:endParaRPr>
              </a:p>
            </p:txBody>
          </p:sp>
          <p:pic>
            <p:nvPicPr>
              <p:cNvPr id="135" name="Picture 134" descr="BAC HO 2.jpg">
                <a:extLst>
                  <a:ext uri="{FF2B5EF4-FFF2-40B4-BE49-F238E27FC236}">
                    <a16:creationId xmlns:a16="http://schemas.microsoft.com/office/drawing/2014/main" id="{34918636-F5F1-B7BE-18DC-783BB3C4C944}"/>
                  </a:ext>
                </a:extLst>
              </p:cNvPr>
              <p:cNvPicPr>
                <a:picLocks noChangeAspect="1"/>
              </p:cNvPicPr>
              <p:nvPr/>
            </p:nvPicPr>
            <p:blipFill>
              <a:blip r:embed="rId6"/>
              <a:srcRect l="31181" t="11199" r="28819" b="23524"/>
              <a:stretch>
                <a:fillRect/>
              </a:stretch>
            </p:blipFill>
            <p:spPr>
              <a:xfrm>
                <a:off x="5572254" y="5299984"/>
                <a:ext cx="859718" cy="1122317"/>
              </a:xfrm>
              <a:prstGeom prst="rect">
                <a:avLst/>
              </a:prstGeom>
              <a:ln>
                <a:noFill/>
              </a:ln>
              <a:effectLst>
                <a:outerShdw blurRad="292100" dist="139700" dir="2700000" algn="tl" rotWithShape="0">
                  <a:srgbClr val="333333">
                    <a:alpha val="65000"/>
                  </a:srgbClr>
                </a:outerShdw>
              </a:effectLst>
            </p:spPr>
          </p:pic>
        </p:grpSp>
      </p:grpSp>
      <p:sp>
        <p:nvSpPr>
          <p:cNvPr id="106" name="Freeform 20">
            <a:extLst>
              <a:ext uri="{FF2B5EF4-FFF2-40B4-BE49-F238E27FC236}">
                <a16:creationId xmlns:a16="http://schemas.microsoft.com/office/drawing/2014/main" id="{068C19D5-A577-3165-640C-B232B2EE8339}"/>
              </a:ext>
            </a:extLst>
          </p:cNvPr>
          <p:cNvSpPr/>
          <p:nvPr/>
        </p:nvSpPr>
        <p:spPr bwMode="gray">
          <a:xfrm>
            <a:off x="2295525" y="1072753"/>
            <a:ext cx="2989660" cy="3776663"/>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ln>
        </p:spPr>
        <p:txBody>
          <a:bodyPr/>
          <a:lstStyle/>
          <a:p>
            <a:pPr defTabSz="913448">
              <a:defRPr/>
            </a:pPr>
            <a:endParaRPr lang="en-US" sz="1800">
              <a:effectLst>
                <a:outerShdw blurRad="38100" dist="38100" dir="2700000" algn="tl">
                  <a:srgbClr val="000000">
                    <a:alpha val="43137"/>
                  </a:srgbClr>
                </a:outerShdw>
              </a:effectLst>
              <a:latin typeface=".VnTime" panose="020B7200000000000000" pitchFamily="34" charset="0"/>
            </a:endParaRPr>
          </a:p>
        </p:txBody>
      </p:sp>
      <p:sp>
        <p:nvSpPr>
          <p:cNvPr id="71687" name="TextBox 50">
            <a:extLst>
              <a:ext uri="{FF2B5EF4-FFF2-40B4-BE49-F238E27FC236}">
                <a16:creationId xmlns:a16="http://schemas.microsoft.com/office/drawing/2014/main" id="{BFEAF00C-2A3A-0F1A-3DAC-BEEA27BFB5B8}"/>
              </a:ext>
            </a:extLst>
          </p:cNvPr>
          <p:cNvSpPr txBox="1">
            <a:spLocks noChangeArrowheads="1"/>
          </p:cNvSpPr>
          <p:nvPr/>
        </p:nvSpPr>
        <p:spPr bwMode="auto">
          <a:xfrm>
            <a:off x="5212794" y="400050"/>
            <a:ext cx="2815829" cy="35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7613">
              <a:spcBef>
                <a:spcPct val="15000"/>
              </a:spcBef>
              <a:buChar char="•"/>
              <a:defRPr sz="3100">
                <a:solidFill>
                  <a:schemeClr val="tx1"/>
                </a:solidFill>
                <a:latin typeface="Arial" panose="020B0604020202020204" pitchFamily="34" charset="0"/>
                <a:cs typeface="Arial" panose="020B0604020202020204" pitchFamily="34" charset="0"/>
              </a:defRPr>
            </a:lvl1pPr>
            <a:lvl2pPr marL="741363" indent="-285750" defTabSz="1217613">
              <a:spcBef>
                <a:spcPct val="15000"/>
              </a:spcBef>
              <a:buChar char="–"/>
              <a:defRPr sz="2700">
                <a:solidFill>
                  <a:schemeClr val="tx1"/>
                </a:solidFill>
                <a:latin typeface="Arial" panose="020B0604020202020204" pitchFamily="34" charset="0"/>
                <a:cs typeface="Arial" panose="020B0604020202020204" pitchFamily="34" charset="0"/>
              </a:defRPr>
            </a:lvl2pPr>
            <a:lvl3pPr marL="1141413" indent="-227013" defTabSz="1217613">
              <a:spcBef>
                <a:spcPct val="15000"/>
              </a:spcBef>
              <a:buChar char="•"/>
              <a:defRPr sz="2300">
                <a:solidFill>
                  <a:schemeClr val="tx1"/>
                </a:solidFill>
                <a:latin typeface="Arial" panose="020B0604020202020204" pitchFamily="34" charset="0"/>
                <a:cs typeface="Arial" panose="020B0604020202020204" pitchFamily="34" charset="0"/>
              </a:defRPr>
            </a:lvl3pPr>
            <a:lvl4pPr marL="1600200"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4pPr>
            <a:lvl5pPr marL="2055813" indent="-227013" defTabSz="1217613">
              <a:spcBef>
                <a:spcPct val="15000"/>
              </a:spcBef>
              <a:buChar char="»"/>
              <a:defRPr sz="1900">
                <a:solidFill>
                  <a:schemeClr val="tx1"/>
                </a:solidFill>
                <a:latin typeface="Arial" panose="020B0604020202020204" pitchFamily="34" charset="0"/>
                <a:cs typeface="Arial" panose="020B0604020202020204" pitchFamily="34" charset="0"/>
              </a:defRPr>
            </a:lvl5pPr>
            <a:lvl6pPr marL="25130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6pPr>
            <a:lvl7pPr marL="29702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7pPr>
            <a:lvl8pPr marL="34274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8pPr>
            <a:lvl9pPr marL="3884613" indent="-227013" defTabSz="1217613" eaLnBrk="0" fontAlgn="base" hangingPunct="0">
              <a:spcBef>
                <a:spcPct val="15000"/>
              </a:spcBef>
              <a:spcAft>
                <a:spcPct val="0"/>
              </a:spcAft>
              <a:buChar char="»"/>
              <a:defRPr sz="19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725" dirty="0">
                <a:solidFill>
                  <a:srgbClr val="FF0000"/>
                </a:solidFill>
                <a:latin typeface="Times New Roman" panose="02020603050405020304" pitchFamily="18" charset="0"/>
              </a:rPr>
              <a:t>SV TỰ NGHIÊN CỨU</a:t>
            </a:r>
            <a:endParaRPr lang="en-US" altLang="en-US" sz="1725" dirty="0">
              <a:solidFill>
                <a:srgbClr val="FF0000"/>
              </a:solidFill>
              <a:latin typeface="Times New Roman" panose="02020603050405020304" pitchFamily="18"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C728655B-8BDD-8FF8-EFF0-86198282D29B}"/>
              </a:ext>
            </a:extLst>
          </p:cNvPr>
          <p:cNvSpPr txBox="1">
            <a:spLocks/>
          </p:cNvSpPr>
          <p:nvPr/>
        </p:nvSpPr>
        <p:spPr>
          <a:xfrm>
            <a:off x="794841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20</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106"/>
                                        </p:tgtEl>
                                        <p:attrNameLst>
                                          <p:attrName>style.visibility</p:attrName>
                                        </p:attrNameLst>
                                      </p:cBhvr>
                                      <p:to>
                                        <p:strVal val="visible"/>
                                      </p:to>
                                    </p:set>
                                    <p:animEffect transition="in" filter="wipe(down)">
                                      <p:cBhvr>
                                        <p:cTn id="13"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017ED38-ACF7-DCA8-4990-35F30BC7CDE0}"/>
              </a:ext>
            </a:extLst>
          </p:cNvPr>
          <p:cNvSpPr>
            <a:spLocks noGrp="1"/>
          </p:cNvSpPr>
          <p:nvPr>
            <p:ph type="body" idx="3"/>
          </p:nvPr>
        </p:nvSpPr>
        <p:spPr/>
        <p:txBody>
          <a:bodyPr/>
          <a:lstStyle/>
          <a:p>
            <a:endParaRPr lang="en-US" dirty="0"/>
          </a:p>
        </p:txBody>
      </p:sp>
      <p:sp>
        <p:nvSpPr>
          <p:cNvPr id="6" name="Slide Number Placeholder 5">
            <a:extLst>
              <a:ext uri="{FF2B5EF4-FFF2-40B4-BE49-F238E27FC236}">
                <a16:creationId xmlns:a16="http://schemas.microsoft.com/office/drawing/2014/main" id="{394698FD-24A8-04BB-1A8F-C6F13F003E93}"/>
              </a:ext>
            </a:extLst>
          </p:cNvPr>
          <p:cNvSpPr>
            <a:spLocks noGrp="1"/>
          </p:cNvSpPr>
          <p:nvPr>
            <p:ph type="sldNum" idx="4"/>
          </p:nvPr>
        </p:nvSpPr>
        <p:spPr/>
        <p:txBody>
          <a:bodyPr/>
          <a:lstStyle/>
          <a:p>
            <a:r>
              <a:rPr lang="en-US" dirty="0"/>
              <a:t>PAGE </a:t>
            </a:r>
            <a:fld id="{00000000-1234-1234-1234-123412341234}" type="slidenum">
              <a:rPr lang="en" smtClean="0"/>
              <a:pPr/>
              <a:t>21</a:t>
            </a:fld>
            <a:endParaRPr dirty="0"/>
          </a:p>
        </p:txBody>
      </p:sp>
      <p:sp>
        <p:nvSpPr>
          <p:cNvPr id="7" name="Rectangle 4">
            <a:extLst>
              <a:ext uri="{FF2B5EF4-FFF2-40B4-BE49-F238E27FC236}">
                <a16:creationId xmlns:a16="http://schemas.microsoft.com/office/drawing/2014/main" id="{0DCA4643-8BA3-55D2-8FAF-FC29C7FBAEDB}"/>
              </a:ext>
            </a:extLst>
          </p:cNvPr>
          <p:cNvSpPr>
            <a:spLocks noChangeArrowheads="1"/>
          </p:cNvSpPr>
          <p:nvPr/>
        </p:nvSpPr>
        <p:spPr bwMode="auto">
          <a:xfrm>
            <a:off x="119921" y="1136733"/>
            <a:ext cx="8950725" cy="707886"/>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000" b="1" i="1" kern="1200" dirty="0">
                <a:solidFill>
                  <a:srgbClr val="000000"/>
                </a:solidFill>
                <a:latin typeface="Times New Roman" panose="02020603050405020304" pitchFamily="18" charset="0"/>
                <a:ea typeface="+mn-ea"/>
                <a:cs typeface="+mn-cs"/>
              </a:rPr>
              <a:t>2.</a:t>
            </a:r>
            <a:r>
              <a:rPr lang="nl-NL" altLang="en-US" sz="2000" b="1" i="1" kern="1200" dirty="0">
                <a:solidFill>
                  <a:srgbClr val="000000"/>
                </a:solidFill>
                <a:latin typeface="Times New Roman" panose="02020603050405020304" pitchFamily="18" charset="0"/>
                <a:ea typeface="+mn-ea"/>
                <a:cs typeface="+mn-cs"/>
              </a:rPr>
              <a:t>1. Tư tưởng về độc lập dân tộc gắn liền với chủ nghĩa xã hội, kết hợp sức mạnh dân tộc với sức mạnh thời đại</a:t>
            </a:r>
            <a:endParaRPr lang="nl-NL" altLang="en-US" sz="2000" b="1" i="1" kern="1200" dirty="0">
              <a:solidFill>
                <a:srgbClr val="000000"/>
              </a:solidFill>
              <a:latin typeface="Times New Roman" panose="02020603050405020304" pitchFamily="18" charset="0"/>
              <a:ea typeface="+mn-ea"/>
              <a:cs typeface="Times New Roman" panose="02020603050405020304" pitchFamily="18" charset="0"/>
            </a:endParaRPr>
          </a:p>
        </p:txBody>
      </p:sp>
      <p:sp>
        <p:nvSpPr>
          <p:cNvPr id="8" name="Rectangle 5">
            <a:extLst>
              <a:ext uri="{FF2B5EF4-FFF2-40B4-BE49-F238E27FC236}">
                <a16:creationId xmlns:a16="http://schemas.microsoft.com/office/drawing/2014/main" id="{8BDE5026-C50B-BAC2-872C-D20DAD5C5DE7}"/>
              </a:ext>
            </a:extLst>
          </p:cNvPr>
          <p:cNvSpPr>
            <a:spLocks noChangeArrowheads="1"/>
          </p:cNvSpPr>
          <p:nvPr/>
        </p:nvSpPr>
        <p:spPr bwMode="auto">
          <a:xfrm>
            <a:off x="116451" y="1815042"/>
            <a:ext cx="9027549" cy="707886"/>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000" b="1" i="1" kern="1200" dirty="0">
                <a:solidFill>
                  <a:srgbClr val="000000"/>
                </a:solidFill>
                <a:latin typeface="Times New Roman" panose="02020603050405020304" pitchFamily="18" charset="0"/>
                <a:ea typeface="+mn-ea"/>
                <a:cs typeface="+mn-cs"/>
              </a:rPr>
              <a:t>2.</a:t>
            </a:r>
            <a:r>
              <a:rPr lang="nl-NL" altLang="en-US" sz="2000" b="1" i="1" kern="1200" dirty="0">
                <a:solidFill>
                  <a:srgbClr val="000000"/>
                </a:solidFill>
                <a:latin typeface="Times New Roman" panose="02020603050405020304" pitchFamily="18" charset="0"/>
                <a:ea typeface="+mn-ea"/>
                <a:cs typeface="+mn-cs"/>
              </a:rPr>
              <a:t>2. Tư tưởng về quyền l</a:t>
            </a:r>
            <a:r>
              <a:rPr lang="nl-NL" altLang="en-US" sz="2000" b="1" i="1" kern="1200" dirty="0">
                <a:solidFill>
                  <a:srgbClr val="000000"/>
                </a:solidFill>
                <a:latin typeface="Times New Roman" panose="02020603050405020304" pitchFamily="18"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m chủ của nhân dân, xây dựng nh</a:t>
            </a:r>
            <a:r>
              <a:rPr lang="nl-NL" altLang="en-US" sz="2000" b="1" i="1" kern="1200" dirty="0">
                <a:solidFill>
                  <a:srgbClr val="000000"/>
                </a:solidFill>
                <a:latin typeface="Times New Roman" panose="02020603050405020304" pitchFamily="18"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 nước thật sự của dân, do dân, vì dân</a:t>
            </a:r>
            <a:endParaRPr lang="nl-NL" altLang="en-US" sz="2000" b="1" i="1" kern="1200" dirty="0">
              <a:solidFill>
                <a:srgbClr val="000000"/>
              </a:solidFill>
              <a:latin typeface="Times New Roman" panose="02020603050405020304" pitchFamily="18" charset="0"/>
              <a:ea typeface="+mn-ea"/>
              <a:cs typeface="Times New Roman" panose="02020603050405020304" pitchFamily="18" charset="0"/>
            </a:endParaRPr>
          </a:p>
        </p:txBody>
      </p:sp>
      <p:sp>
        <p:nvSpPr>
          <p:cNvPr id="9" name="Rectangle 6">
            <a:extLst>
              <a:ext uri="{FF2B5EF4-FFF2-40B4-BE49-F238E27FC236}">
                <a16:creationId xmlns:a16="http://schemas.microsoft.com/office/drawing/2014/main" id="{1F159FDD-2838-11FD-258C-203A466A4AE5}"/>
              </a:ext>
            </a:extLst>
          </p:cNvPr>
          <p:cNvSpPr>
            <a:spLocks noChangeArrowheads="1"/>
          </p:cNvSpPr>
          <p:nvPr/>
        </p:nvSpPr>
        <p:spPr bwMode="auto">
          <a:xfrm>
            <a:off x="116011" y="2484317"/>
            <a:ext cx="9037327" cy="400110"/>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000" b="1" i="1" kern="1200" dirty="0">
                <a:solidFill>
                  <a:srgbClr val="000000"/>
                </a:solidFill>
                <a:latin typeface="Times New Roman" panose="02020603050405020304" pitchFamily="18" charset="0"/>
                <a:ea typeface="+mn-ea"/>
                <a:cs typeface="+mn-cs"/>
              </a:rPr>
              <a:t>2.</a:t>
            </a:r>
            <a:r>
              <a:rPr lang="nl-NL" altLang="en-US" sz="2000" b="1" i="1" kern="1200" dirty="0">
                <a:solidFill>
                  <a:srgbClr val="000000"/>
                </a:solidFill>
                <a:latin typeface="Times New Roman" panose="02020603050405020304" pitchFamily="18" charset="0"/>
                <a:ea typeface="+mn-ea"/>
                <a:cs typeface="+mn-cs"/>
              </a:rPr>
              <a:t>3. Tư tưởng về đại đo</a:t>
            </a:r>
            <a:r>
              <a:rPr lang="nl-NL" altLang="en-US" sz="2000" b="1" i="1" kern="1200" dirty="0">
                <a:solidFill>
                  <a:srgbClr val="000000"/>
                </a:solidFill>
                <a:latin typeface="Times New Roman" panose="02020603050405020304" pitchFamily="18"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n kết to</a:t>
            </a:r>
            <a:r>
              <a:rPr lang="nl-NL" altLang="en-US" sz="2000" b="1" i="1" kern="1200" dirty="0">
                <a:solidFill>
                  <a:srgbClr val="000000"/>
                </a:solidFill>
                <a:latin typeface="Times New Roman" panose="02020603050405020304" pitchFamily="18"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n dân</a:t>
            </a:r>
            <a:endParaRPr lang="nl-NL" altLang="en-US" sz="2000" b="1" i="1" kern="1200" dirty="0">
              <a:solidFill>
                <a:srgbClr val="000000"/>
              </a:solidFill>
              <a:latin typeface="Times New Roman" panose="02020603050405020304" pitchFamily="18" charset="0"/>
              <a:ea typeface="+mn-ea"/>
              <a:cs typeface="Times New Roman" panose="02020603050405020304" pitchFamily="18" charset="0"/>
            </a:endParaRPr>
          </a:p>
        </p:txBody>
      </p:sp>
      <p:sp>
        <p:nvSpPr>
          <p:cNvPr id="10" name="Rectangle 7">
            <a:extLst>
              <a:ext uri="{FF2B5EF4-FFF2-40B4-BE49-F238E27FC236}">
                <a16:creationId xmlns:a16="http://schemas.microsoft.com/office/drawing/2014/main" id="{35C1851E-D954-21EB-DE59-3480720D1E7E}"/>
              </a:ext>
            </a:extLst>
          </p:cNvPr>
          <p:cNvSpPr>
            <a:spLocks noChangeArrowheads="1"/>
          </p:cNvSpPr>
          <p:nvPr/>
        </p:nvSpPr>
        <p:spPr bwMode="auto">
          <a:xfrm>
            <a:off x="116451" y="2878094"/>
            <a:ext cx="9027549" cy="707886"/>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Tx/>
              <a:buNone/>
            </a:pPr>
            <a:r>
              <a:rPr lang="vi-VN" altLang="en-US" sz="2000" b="1" i="1" kern="1200" dirty="0">
                <a:solidFill>
                  <a:srgbClr val="000000"/>
                </a:solidFill>
                <a:latin typeface="Times New Roman" panose="02020603050405020304" pitchFamily="18" charset="0"/>
                <a:ea typeface="+mn-ea"/>
                <a:cs typeface="+mn-cs"/>
              </a:rPr>
              <a:t>2.</a:t>
            </a:r>
            <a:r>
              <a:rPr lang="nl-NL" altLang="en-US" sz="2000" b="1" i="1" kern="1200" dirty="0">
                <a:solidFill>
                  <a:srgbClr val="000000"/>
                </a:solidFill>
                <a:latin typeface="Times New Roman" panose="02020603050405020304" pitchFamily="18" charset="0"/>
                <a:ea typeface="+mn-ea"/>
                <a:cs typeface="+mn-cs"/>
              </a:rPr>
              <a:t>4. Tư tưởng về ph</a:t>
            </a:r>
            <a:r>
              <a:rPr lang="nl-NL" altLang="en-US" sz="2000" b="1" i="1" kern="1200" dirty="0">
                <a:solidFill>
                  <a:srgbClr val="000000"/>
                </a:solidFill>
                <a:latin typeface="Calibri" panose="020F0502020204030204" pitchFamily="34" charset="0"/>
                <a:ea typeface="+mn-ea"/>
                <a:cs typeface="+mn-cs"/>
              </a:rPr>
              <a:t>á</a:t>
            </a:r>
            <a:r>
              <a:rPr lang="nl-NL" altLang="en-US" sz="2000" b="1" i="1" kern="1200" dirty="0">
                <a:solidFill>
                  <a:srgbClr val="000000"/>
                </a:solidFill>
                <a:latin typeface="Times New Roman" panose="02020603050405020304" pitchFamily="18" charset="0"/>
                <a:ea typeface="+mn-ea"/>
                <a:cs typeface="+mn-cs"/>
              </a:rPr>
              <a:t>t triển kinh tế v</a:t>
            </a:r>
            <a:r>
              <a:rPr lang="nl-NL" altLang="en-US" sz="2000" b="1" i="1" kern="1200" dirty="0">
                <a:solidFill>
                  <a:srgbClr val="000000"/>
                </a:solidFill>
                <a:latin typeface="Calibri" panose="020F0502020204030204" pitchFamily="34"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 văn h</a:t>
            </a:r>
            <a:r>
              <a:rPr lang="nl-NL" altLang="en-US" sz="2000" b="1" i="1" kern="1200" dirty="0">
                <a:solidFill>
                  <a:srgbClr val="000000"/>
                </a:solidFill>
                <a:latin typeface="Calibri" panose="020F0502020204030204" pitchFamily="34" charset="0"/>
                <a:ea typeface="+mn-ea"/>
                <a:cs typeface="+mn-cs"/>
              </a:rPr>
              <a:t>ó</a:t>
            </a:r>
            <a:r>
              <a:rPr lang="nl-NL" altLang="en-US" sz="2000" b="1" i="1" kern="1200" dirty="0">
                <a:solidFill>
                  <a:srgbClr val="000000"/>
                </a:solidFill>
                <a:latin typeface="Times New Roman" panose="02020603050405020304" pitchFamily="18" charset="0"/>
                <a:ea typeface="+mn-ea"/>
                <a:cs typeface="+mn-cs"/>
              </a:rPr>
              <a:t>a, không ngừng nâng cao đời sống vật chất v</a:t>
            </a:r>
            <a:r>
              <a:rPr lang="nl-NL" altLang="en-US" sz="2000" b="1" i="1" kern="1200" dirty="0">
                <a:solidFill>
                  <a:srgbClr val="000000"/>
                </a:solidFill>
                <a:latin typeface="Calibri" panose="020F0502020204030204" pitchFamily="34" charset="0"/>
                <a:ea typeface="+mn-ea"/>
                <a:cs typeface="Times New Roman" panose="02020603050405020304" pitchFamily="18" charset="0"/>
              </a:rPr>
              <a:t>à</a:t>
            </a:r>
            <a:r>
              <a:rPr lang="nl-NL" altLang="en-US" sz="2000" b="1" i="1" kern="1200" dirty="0">
                <a:solidFill>
                  <a:srgbClr val="000000"/>
                </a:solidFill>
                <a:latin typeface="Times New Roman" panose="02020603050405020304" pitchFamily="18" charset="0"/>
                <a:ea typeface="+mn-ea"/>
                <a:cs typeface="+mn-cs"/>
              </a:rPr>
              <a:t> tinh thần của nhân dân</a:t>
            </a:r>
          </a:p>
        </p:txBody>
      </p:sp>
      <p:sp>
        <p:nvSpPr>
          <p:cNvPr id="15" name="Rectangle 8">
            <a:extLst>
              <a:ext uri="{FF2B5EF4-FFF2-40B4-BE49-F238E27FC236}">
                <a16:creationId xmlns:a16="http://schemas.microsoft.com/office/drawing/2014/main" id="{863989DF-FB2D-28AE-EA1C-6DFFF455B4DE}"/>
              </a:ext>
            </a:extLst>
          </p:cNvPr>
          <p:cNvSpPr>
            <a:spLocks noChangeArrowheads="1"/>
          </p:cNvSpPr>
          <p:nvPr/>
        </p:nvSpPr>
        <p:spPr bwMode="auto">
          <a:xfrm>
            <a:off x="39474" y="3590689"/>
            <a:ext cx="8950724" cy="415498"/>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100" b="1" i="1" dirty="0">
                <a:latin typeface="Times New Roman" panose="02020603050405020304" pitchFamily="18" charset="0"/>
              </a:rPr>
              <a:t>2.</a:t>
            </a:r>
            <a:r>
              <a:rPr lang="nl-NL" altLang="en-US" sz="2100" b="1" i="1" dirty="0">
                <a:latin typeface="Times New Roman" panose="02020603050405020304" pitchFamily="18" charset="0"/>
              </a:rPr>
              <a:t>5. Tư tưởng về đạo đức c</a:t>
            </a:r>
            <a:r>
              <a:rPr lang="nl-NL" altLang="en-US" sz="2100" b="1" i="1" dirty="0">
                <a:latin typeface="Calibri" panose="020F0502020204030204" pitchFamily="34" charset="0"/>
              </a:rPr>
              <a:t>á</a:t>
            </a:r>
            <a:r>
              <a:rPr lang="nl-NL" altLang="en-US" sz="2100" b="1" i="1" dirty="0">
                <a:latin typeface="Times New Roman" panose="02020603050405020304" pitchFamily="18" charset="0"/>
              </a:rPr>
              <a:t>ch mạng, cần, kiệm, liêm, ch</a:t>
            </a:r>
            <a:r>
              <a:rPr lang="nl-NL" altLang="en-US" sz="2100" b="1" i="1" dirty="0">
                <a:latin typeface="Calibri" panose="020F0502020204030204" pitchFamily="34" charset="0"/>
              </a:rPr>
              <a:t>í</a:t>
            </a:r>
            <a:r>
              <a:rPr lang="nl-NL" altLang="en-US" sz="2100" b="1" i="1" dirty="0">
                <a:latin typeface="Times New Roman" panose="02020603050405020304" pitchFamily="18" charset="0"/>
              </a:rPr>
              <a:t>nh, ch</a:t>
            </a:r>
            <a:r>
              <a:rPr lang="nl-NL" altLang="en-US" sz="2100" b="1" i="1" dirty="0">
                <a:latin typeface="Calibri" panose="020F0502020204030204" pitchFamily="34" charset="0"/>
              </a:rPr>
              <a:t>í</a:t>
            </a:r>
            <a:r>
              <a:rPr lang="nl-NL" altLang="en-US" sz="2100" b="1" i="1" dirty="0">
                <a:latin typeface="Times New Roman" panose="02020603050405020304" pitchFamily="18" charset="0"/>
              </a:rPr>
              <a:t> công vô tư</a:t>
            </a:r>
          </a:p>
        </p:txBody>
      </p:sp>
      <p:sp>
        <p:nvSpPr>
          <p:cNvPr id="16" name="Rectangle 9">
            <a:extLst>
              <a:ext uri="{FF2B5EF4-FFF2-40B4-BE49-F238E27FC236}">
                <a16:creationId xmlns:a16="http://schemas.microsoft.com/office/drawing/2014/main" id="{0A6E61F8-C906-F7A1-BD93-04EA33529FE2}"/>
              </a:ext>
            </a:extLst>
          </p:cNvPr>
          <p:cNvSpPr>
            <a:spLocks noChangeArrowheads="1"/>
          </p:cNvSpPr>
          <p:nvPr/>
        </p:nvSpPr>
        <p:spPr bwMode="auto">
          <a:xfrm>
            <a:off x="-4524" y="4086258"/>
            <a:ext cx="9476751" cy="692497"/>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100" b="1" i="1" dirty="0">
                <a:latin typeface="Times New Roman" panose="02020603050405020304" pitchFamily="18" charset="0"/>
              </a:rPr>
              <a:t>2.</a:t>
            </a:r>
            <a:r>
              <a:rPr lang="nl-NL" altLang="en-US" sz="2100" b="1" i="1" dirty="0">
                <a:latin typeface="Times New Roman" panose="02020603050405020304" pitchFamily="18" charset="0"/>
              </a:rPr>
              <a:t>6. Tư tưởng về chăm lo bồi dưỡng thế hệ cách mạng cho đời sau</a:t>
            </a:r>
            <a:endParaRPr lang="en-US" altLang="en-US" sz="2100" b="1" i="1" dirty="0">
              <a:latin typeface="Times New Roman" panose="02020603050405020304" pitchFamily="18" charset="0"/>
            </a:endParaRPr>
          </a:p>
          <a:p>
            <a:pPr>
              <a:spcBef>
                <a:spcPct val="0"/>
              </a:spcBef>
              <a:buFontTx/>
              <a:buNone/>
            </a:pPr>
            <a:endParaRPr lang="en-US" altLang="en-US" sz="2100" b="1" i="1" dirty="0">
              <a:latin typeface="Times New Roman" panose="02020603050405020304" pitchFamily="18" charset="0"/>
            </a:endParaRPr>
          </a:p>
        </p:txBody>
      </p:sp>
      <p:sp>
        <p:nvSpPr>
          <p:cNvPr id="17" name="Title 1">
            <a:extLst>
              <a:ext uri="{FF2B5EF4-FFF2-40B4-BE49-F238E27FC236}">
                <a16:creationId xmlns:a16="http://schemas.microsoft.com/office/drawing/2014/main" id="{4E947761-8E95-D802-1086-9E166AAFF8CE}"/>
              </a:ext>
            </a:extLst>
          </p:cNvPr>
          <p:cNvSpPr>
            <a:spLocks noGrp="1" noChangeArrowheads="1"/>
          </p:cNvSpPr>
          <p:nvPr>
            <p:ph type="title"/>
          </p:nvPr>
        </p:nvSpPr>
        <p:spPr>
          <a:xfrm>
            <a:off x="116010" y="149225"/>
            <a:ext cx="7034298" cy="806450"/>
          </a:xfrm>
        </p:spPr>
        <p:txBody>
          <a:bodyPr/>
          <a:lstStyle/>
          <a:p>
            <a:r>
              <a:rPr lang="vi-VN" altLang="en-US" sz="2100" b="1" dirty="0">
                <a:solidFill>
                  <a:srgbClr val="FF0000"/>
                </a:solidFill>
              </a:rPr>
              <a:t>2</a:t>
            </a:r>
            <a:r>
              <a:rPr lang="nl-NL" altLang="en-US" sz="2100" b="1" dirty="0">
                <a:solidFill>
                  <a:srgbClr val="FF0000"/>
                </a:solidFill>
              </a:rPr>
              <a:t>. Một số nội dung cơ bản của tư tưởng Hồ Chí Minh</a:t>
            </a:r>
            <a:endParaRPr lang="en-US" altLang="en-US" sz="2100" dirty="0">
              <a:solidFill>
                <a:srgbClr val="FF0000"/>
              </a:solidFill>
            </a:endParaRPr>
          </a:p>
        </p:txBody>
      </p:sp>
    </p:spTree>
    <p:extLst>
      <p:ext uri="{BB962C8B-B14F-4D97-AF65-F5344CB8AC3E}">
        <p14:creationId xmlns:p14="http://schemas.microsoft.com/office/powerpoint/2010/main" val="3141037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715A043-415E-CF77-F42B-20FA6E827990}"/>
              </a:ext>
            </a:extLst>
          </p:cNvPr>
          <p:cNvSpPr txBox="1">
            <a:spLocks noChangeArrowheads="1"/>
          </p:cNvSpPr>
          <p:nvPr/>
        </p:nvSpPr>
        <p:spPr bwMode="white">
          <a:xfrm>
            <a:off x="-33645" y="303610"/>
            <a:ext cx="7800975" cy="970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1950" dirty="0">
                <a:solidFill>
                  <a:srgbClr val="C00000"/>
                </a:solidFill>
                <a:latin typeface="Times New Roman" panose="02020603050405020304" pitchFamily="18" charset="0"/>
                <a:cs typeface="Times New Roman" panose="02020603050405020304" pitchFamily="18" charset="0"/>
              </a:rPr>
              <a:t>2</a:t>
            </a:r>
            <a:r>
              <a:rPr lang="en-US" altLang="en-US" sz="1950" dirty="0">
                <a:solidFill>
                  <a:srgbClr val="C00000"/>
                </a:solidFill>
                <a:latin typeface="Times New Roman" panose="02020603050405020304" pitchFamily="18" charset="0"/>
                <a:cs typeface="Times New Roman" panose="02020603050405020304" pitchFamily="18" charset="0"/>
              </a:rPr>
              <a:t>. MỘT SỐ NỘI DUNG CƠ BẢN CỦA TƯ TƯỞNG HỒ CHÍ MINH</a:t>
            </a:r>
          </a:p>
          <a:p>
            <a:pPr algn="ctr" eaLnBrk="1" hangingPunct="1">
              <a:buFont typeface="Arial" panose="020B0604020202020204" pitchFamily="34" charset="0"/>
              <a:buNone/>
            </a:pPr>
            <a:r>
              <a:rPr lang="en-US" altLang="en-US" sz="2100" noProof="1">
                <a:solidFill>
                  <a:srgbClr val="0000FF"/>
                </a:solidFill>
                <a:latin typeface="Times New Roman" panose="02020603050405020304" pitchFamily="18" charset="0"/>
                <a:cs typeface="Times New Roman" panose="02020603050405020304" pitchFamily="18" charset="0"/>
              </a:rPr>
              <a:t>2.1. T</a:t>
            </a:r>
            <a:r>
              <a:rPr lang="vi-VN" altLang="en-US" sz="2100" noProof="1">
                <a:solidFill>
                  <a:srgbClr val="0000FF"/>
                </a:solidFill>
                <a:latin typeface="Times New Roman" panose="02020603050405020304" pitchFamily="18" charset="0"/>
                <a:cs typeface="Times New Roman" panose="02020603050405020304" pitchFamily="18" charset="0"/>
              </a:rPr>
              <a:t>ư tưởng về độc lập dân tộc gắn liền với chủ nghĩa xã hội, kết hợp sức mạnh dân tộc với sức mạnh thời đại</a:t>
            </a:r>
          </a:p>
        </p:txBody>
      </p:sp>
      <p:sp>
        <p:nvSpPr>
          <p:cNvPr id="4" name="Oval 3">
            <a:extLst>
              <a:ext uri="{FF2B5EF4-FFF2-40B4-BE49-F238E27FC236}">
                <a16:creationId xmlns:a16="http://schemas.microsoft.com/office/drawing/2014/main" id="{D84E0A4A-6778-F591-F3DB-982C49EEFB47}"/>
              </a:ext>
            </a:extLst>
          </p:cNvPr>
          <p:cNvSpPr/>
          <p:nvPr/>
        </p:nvSpPr>
        <p:spPr>
          <a:xfrm>
            <a:off x="2262188" y="2308623"/>
            <a:ext cx="4887516" cy="185380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7172" name="TextBox 4">
            <a:extLst>
              <a:ext uri="{FF2B5EF4-FFF2-40B4-BE49-F238E27FC236}">
                <a16:creationId xmlns:a16="http://schemas.microsoft.com/office/drawing/2014/main" id="{B5AC42D2-5D9B-54AC-AE3C-193AEA9391B7}"/>
              </a:ext>
            </a:extLst>
          </p:cNvPr>
          <p:cNvSpPr txBox="1">
            <a:spLocks noChangeArrowheads="1"/>
          </p:cNvSpPr>
          <p:nvPr/>
        </p:nvSpPr>
        <p:spPr bwMode="auto">
          <a:xfrm>
            <a:off x="2530079" y="2909888"/>
            <a:ext cx="4416028"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100">
                <a:solidFill>
                  <a:srgbClr val="FF0000"/>
                </a:solidFill>
                <a:latin typeface="Times New Roman" panose="02020603050405020304" pitchFamily="18" charset="0"/>
              </a:rPr>
              <a:t>N</a:t>
            </a:r>
            <a:r>
              <a:rPr lang="vi-VN" altLang="en-US" sz="2100">
                <a:solidFill>
                  <a:srgbClr val="FF0000"/>
                </a:solidFill>
                <a:latin typeface="Times New Roman" panose="02020603050405020304" pitchFamily="18" charset="0"/>
              </a:rPr>
              <a:t>ội dung cốt lõi xuyên suốt toàn bộ </a:t>
            </a:r>
            <a:r>
              <a:rPr lang="en-US" altLang="en-US" sz="2100">
                <a:solidFill>
                  <a:srgbClr val="FF0000"/>
                </a:solidFill>
                <a:latin typeface="Times New Roman" panose="02020603050405020304" pitchFamily="18" charset="0"/>
              </a:rPr>
              <a:t>   </a:t>
            </a:r>
            <a:r>
              <a:rPr lang="vi-VN" altLang="en-US" sz="2100">
                <a:solidFill>
                  <a:srgbClr val="FF0000"/>
                </a:solidFill>
                <a:latin typeface="Times New Roman" panose="02020603050405020304" pitchFamily="18" charset="0"/>
              </a:rPr>
              <a:t>tư tưởng Hồ Chí Minh</a:t>
            </a:r>
            <a:endParaRPr lang="en-US" altLang="en-US" sz="2100">
              <a:solidFill>
                <a:srgbClr val="FF0000"/>
              </a:solidFill>
              <a:latin typeface="Times New Roman" panose="02020603050405020304" pitchFamily="18" charset="0"/>
            </a:endParaRPr>
          </a:p>
          <a:p>
            <a:pPr eaLnBrk="1" hangingPunct="1">
              <a:lnSpc>
                <a:spcPct val="100000"/>
              </a:lnSpc>
              <a:spcBef>
                <a:spcPct val="0"/>
              </a:spcBef>
              <a:buFontTx/>
              <a:buNone/>
            </a:pPr>
            <a:endParaRPr lang="en-US" altLang="en-US" sz="1350">
              <a:solidFill>
                <a:srgbClr val="FF0000"/>
              </a:solidFill>
              <a:latin typeface="Times New Roman" panose="02020603050405020304" pitchFamily="18" charset="0"/>
            </a:endParaRPr>
          </a:p>
        </p:txBody>
      </p:sp>
      <p:sp>
        <p:nvSpPr>
          <p:cNvPr id="73733" name="TextBox 4">
            <a:extLst>
              <a:ext uri="{FF2B5EF4-FFF2-40B4-BE49-F238E27FC236}">
                <a16:creationId xmlns:a16="http://schemas.microsoft.com/office/drawing/2014/main" id="{3FF7BCE9-C890-B45B-C7D1-3E28603760CE}"/>
              </a:ext>
            </a:extLst>
          </p:cNvPr>
          <p:cNvSpPr txBox="1">
            <a:spLocks noChangeArrowheads="1"/>
          </p:cNvSpPr>
          <p:nvPr/>
        </p:nvSpPr>
        <p:spPr bwMode="auto">
          <a:xfrm>
            <a:off x="1650206" y="1669256"/>
            <a:ext cx="668297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 typeface="Wingdings" panose="05000000000000000000" pitchFamily="2" charset="2"/>
              <a:buChar char="Ø"/>
            </a:pPr>
            <a:r>
              <a:rPr lang="en-US" altLang="en-US" sz="2100" noProof="1">
                <a:solidFill>
                  <a:srgbClr val="000000"/>
                </a:solidFill>
                <a:latin typeface="Times New Roman" panose="02020603050405020304" pitchFamily="18" charset="0"/>
                <a:cs typeface="Times New Roman" panose="02020603050405020304" pitchFamily="18" charset="0"/>
              </a:rPr>
              <a:t>T</a:t>
            </a:r>
            <a:r>
              <a:rPr lang="vi-VN" altLang="en-US" sz="2100" noProof="1">
                <a:solidFill>
                  <a:srgbClr val="000000"/>
                </a:solidFill>
                <a:latin typeface="Times New Roman" panose="02020603050405020304" pitchFamily="18" charset="0"/>
                <a:cs typeface="Times New Roman" panose="02020603050405020304" pitchFamily="18" charset="0"/>
              </a:rPr>
              <a:t>ư tưởng về độc lập dân tộc gắn liền với chủ nghĩa xã hội</a:t>
            </a:r>
            <a:endParaRPr lang="en-US" altLang="en-US" sz="2100">
              <a:solidFill>
                <a:srgbClr val="000000"/>
              </a:solidFill>
              <a:latin typeface="Times New Roman" panose="02020603050405020304" pitchFamily="18" charset="0"/>
              <a:cs typeface="Times New Roman" panose="02020603050405020304" pitchFamily="18" charset="0"/>
            </a:endParaRPr>
          </a:p>
        </p:txBody>
      </p:sp>
      <p:cxnSp>
        <p:nvCxnSpPr>
          <p:cNvPr id="2" name="Straight Connector 1">
            <a:extLst>
              <a:ext uri="{FF2B5EF4-FFF2-40B4-BE49-F238E27FC236}">
                <a16:creationId xmlns:a16="http://schemas.microsoft.com/office/drawing/2014/main" id="{57303F3F-D21F-F1DE-CAAB-0169341715D0}"/>
              </a:ext>
            </a:extLst>
          </p:cNvPr>
          <p:cNvCxnSpPr/>
          <p:nvPr/>
        </p:nvCxnSpPr>
        <p:spPr>
          <a:xfrm>
            <a:off x="2192492" y="1310878"/>
            <a:ext cx="3600450" cy="23813"/>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3" name="Slide Number Placeholder 5">
            <a:extLst>
              <a:ext uri="{FF2B5EF4-FFF2-40B4-BE49-F238E27FC236}">
                <a16:creationId xmlns:a16="http://schemas.microsoft.com/office/drawing/2014/main" id="{7BCD4D2A-4AB5-2636-D0E3-DD8440557395}"/>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22</a:t>
            </a:fld>
            <a:endParaRPr b="1"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2"/>
                                        </p:tgtEl>
                                        <p:attrNameLst>
                                          <p:attrName>style.visibility</p:attrName>
                                        </p:attrNameLst>
                                      </p:cBhvr>
                                      <p:to>
                                        <p:strVal val="visible"/>
                                      </p:to>
                                    </p:set>
                                    <p:anim calcmode="lin" valueType="num">
                                      <p:cBhvr additive="base">
                                        <p:cTn id="11" dur="500" fill="hold"/>
                                        <p:tgtEl>
                                          <p:spTgt spid="7172"/>
                                        </p:tgtEl>
                                        <p:attrNameLst>
                                          <p:attrName>ppt_x</p:attrName>
                                        </p:attrNameLst>
                                      </p:cBhvr>
                                      <p:tavLst>
                                        <p:tav tm="0">
                                          <p:val>
                                            <p:strVal val="#ppt_x"/>
                                          </p:val>
                                        </p:tav>
                                        <p:tav tm="100000">
                                          <p:val>
                                            <p:strVal val="#ppt_x"/>
                                          </p:val>
                                        </p:tav>
                                      </p:tavLst>
                                    </p:anim>
                                    <p:anim calcmode="lin" valueType="num">
                                      <p:cBhvr additive="base">
                                        <p:cTn id="12"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17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A7634097-16F2-DE2F-4CC0-57DF7E648BB0}"/>
              </a:ext>
            </a:extLst>
          </p:cNvPr>
          <p:cNvSpPr>
            <a:spLocks noGrp="1"/>
          </p:cNvSpPr>
          <p:nvPr>
            <p:ph type="title"/>
          </p:nvPr>
        </p:nvSpPr>
        <p:spPr/>
        <p:txBody>
          <a:bodyPr/>
          <a:lstStyle/>
          <a:p>
            <a:pPr eaLnBrk="1" hangingPunct="1"/>
            <a:endParaRPr lang="en-US" altLang="en-US"/>
          </a:p>
        </p:txBody>
      </p:sp>
      <p:sp>
        <p:nvSpPr>
          <p:cNvPr id="78851" name="Content Placeholder 2">
            <a:extLst>
              <a:ext uri="{FF2B5EF4-FFF2-40B4-BE49-F238E27FC236}">
                <a16:creationId xmlns:a16="http://schemas.microsoft.com/office/drawing/2014/main" id="{CE41A736-2AB6-40DC-E7FB-517F8870EBA0}"/>
              </a:ext>
            </a:extLst>
          </p:cNvPr>
          <p:cNvSpPr>
            <a:spLocks noGrp="1"/>
          </p:cNvSpPr>
          <p:nvPr>
            <p:ph idx="1"/>
          </p:nvPr>
        </p:nvSpPr>
        <p:spPr/>
        <p:txBody>
          <a:bodyPr/>
          <a:lstStyle/>
          <a:p>
            <a:pPr eaLnBrk="1" hangingPunct="1"/>
            <a:endParaRPr lang="en-US" altLang="en-US"/>
          </a:p>
        </p:txBody>
      </p:sp>
      <p:graphicFrame>
        <p:nvGraphicFramePr>
          <p:cNvPr id="10" name="Diagram 9">
            <a:extLst>
              <a:ext uri="{FF2B5EF4-FFF2-40B4-BE49-F238E27FC236}">
                <a16:creationId xmlns:a16="http://schemas.microsoft.com/office/drawing/2014/main" id="{102AF855-204C-632F-41C7-76633F687FA3}"/>
              </a:ext>
            </a:extLst>
          </p:cNvPr>
          <p:cNvGraphicFramePr/>
          <p:nvPr>
            <p:extLst>
              <p:ext uri="{D42A27DB-BD31-4B8C-83A1-F6EECF244321}">
                <p14:modId xmlns:p14="http://schemas.microsoft.com/office/powerpoint/2010/main" val="2952977961"/>
              </p:ext>
            </p:extLst>
          </p:nvPr>
        </p:nvGraphicFramePr>
        <p:xfrm>
          <a:off x="628650" y="-105251"/>
          <a:ext cx="8378190" cy="46247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Oval 10">
            <a:extLst>
              <a:ext uri="{FF2B5EF4-FFF2-40B4-BE49-F238E27FC236}">
                <a16:creationId xmlns:a16="http://schemas.microsoft.com/office/drawing/2014/main" id="{37445696-1D65-4388-A394-5EA3C12B1950}"/>
              </a:ext>
            </a:extLst>
          </p:cNvPr>
          <p:cNvSpPr/>
          <p:nvPr/>
        </p:nvSpPr>
        <p:spPr>
          <a:xfrm>
            <a:off x="3836194" y="1771650"/>
            <a:ext cx="1797844" cy="131087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a:solidFill>
                  <a:prstClr val="white"/>
                </a:solidFill>
                <a:latin typeface="Times New Roman" panose="02020603050405020304" pitchFamily="18" charset="0"/>
                <a:cs typeface="Times New Roman" panose="02020603050405020304" pitchFamily="18" charset="0"/>
              </a:rPr>
              <a:t>Độc lập dân tộc</a:t>
            </a:r>
          </a:p>
        </p:txBody>
      </p:sp>
      <p:sp>
        <p:nvSpPr>
          <p:cNvPr id="12" name="Right Arrow 11">
            <a:extLst>
              <a:ext uri="{FF2B5EF4-FFF2-40B4-BE49-F238E27FC236}">
                <a16:creationId xmlns:a16="http://schemas.microsoft.com/office/drawing/2014/main" id="{59FF749F-6CFF-F145-FC08-BDA81385DB65}"/>
              </a:ext>
            </a:extLst>
          </p:cNvPr>
          <p:cNvSpPr/>
          <p:nvPr/>
        </p:nvSpPr>
        <p:spPr>
          <a:xfrm>
            <a:off x="5803107" y="2332435"/>
            <a:ext cx="364331" cy="3429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3402807" y="2316956"/>
            <a:ext cx="289322" cy="32027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4591050" y="1310879"/>
            <a:ext cx="304800" cy="2667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4552950" y="3193257"/>
            <a:ext cx="342900" cy="259556"/>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3800149" y="-7144"/>
            <a:ext cx="1922321" cy="1200329"/>
          </a:xfrm>
          <a:prstGeom prst="rect">
            <a:avLst/>
          </a:prstGeom>
          <a:solidFill>
            <a:srgbClr val="F7F4CB">
              <a:alpha val="96861"/>
            </a:srgbClr>
          </a:solidFill>
          <a:ln w="19050">
            <a:solidFill>
              <a:schemeClr val="tx1"/>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sym typeface="+mn-ea"/>
              </a:rPr>
              <a:t>Độc lập dân tộc là </a:t>
            </a:r>
            <a:endParaRPr lang="en-US" altLang="en-US" sz="1800">
              <a:solidFill>
                <a:srgbClr val="000000"/>
              </a:solidFill>
              <a:latin typeface="Times New Roman" panose="02020603050405020304" pitchFamily="18" charset="0"/>
              <a:cs typeface="Times New Roman" panose="02020603050405020304" pitchFamily="18" charset="0"/>
            </a:endParaRPr>
          </a:p>
          <a:p>
            <a:pPr algn="ctr" eaLnBrk="1" hangingPunct="1">
              <a:lnSpc>
                <a:spcPct val="100000"/>
              </a:lnSpc>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sym typeface="+mn-ea"/>
              </a:rPr>
              <a:t>khát vọng lớn nhất</a:t>
            </a:r>
            <a:endParaRPr lang="en-US" altLang="en-US" sz="1800">
              <a:solidFill>
                <a:srgbClr val="000000"/>
              </a:solidFill>
              <a:latin typeface="Times New Roman" panose="02020603050405020304" pitchFamily="18" charset="0"/>
              <a:cs typeface="Times New Roman" panose="02020603050405020304" pitchFamily="18" charset="0"/>
            </a:endParaRPr>
          </a:p>
          <a:p>
            <a:pPr algn="ctr" eaLnBrk="1" hangingPunct="1">
              <a:lnSpc>
                <a:spcPct val="100000"/>
              </a:lnSpc>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sym typeface="+mn-ea"/>
              </a:rPr>
              <a:t> của các dân tộc</a:t>
            </a:r>
            <a:endParaRPr lang="en-US" altLang="en-US" sz="1800">
              <a:solidFill>
                <a:srgbClr val="000000"/>
              </a:solidFill>
              <a:latin typeface="Times New Roman" panose="02020603050405020304" pitchFamily="18" charset="0"/>
              <a:cs typeface="Times New Roman" panose="02020603050405020304" pitchFamily="18" charset="0"/>
            </a:endParaRPr>
          </a:p>
          <a:p>
            <a:pPr algn="ctr" eaLnBrk="1" hangingPunct="1">
              <a:lnSpc>
                <a:spcPct val="100000"/>
              </a:lnSpc>
              <a:spcBef>
                <a:spcPct val="0"/>
              </a:spcBef>
              <a:buFontTx/>
              <a:buNone/>
            </a:pPr>
            <a:r>
              <a:rPr lang="en-US" altLang="en-US" sz="1800">
                <a:solidFill>
                  <a:srgbClr val="000000"/>
                </a:solidFill>
                <a:latin typeface="Times New Roman" panose="02020603050405020304" pitchFamily="18" charset="0"/>
                <a:cs typeface="Times New Roman" panose="02020603050405020304" pitchFamily="18" charset="0"/>
                <a:sym typeface="+mn-ea"/>
              </a:rPr>
              <a:t> thuộc địa</a:t>
            </a:r>
            <a:endParaRPr lang="en-US" altLang="en-US" sz="1800">
              <a:solidFill>
                <a:srgbClr val="000000"/>
              </a:solidFill>
              <a:cs typeface="Times New Roman" panose="02020603050405020304" pitchFamily="18"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6553200" y="1391841"/>
            <a:ext cx="1909763" cy="2308324"/>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1800">
                <a:solidFill>
                  <a:srgbClr val="000000"/>
                </a:solidFill>
                <a:latin typeface="Times New Roman" panose="02020603050405020304" pitchFamily="18" charset="0"/>
                <a:cs typeface="Times New Roman" panose="02020603050405020304" pitchFamily="18" charset="0"/>
                <a:sym typeface="+mn-ea"/>
              </a:rPr>
              <a:t>Độc lập dân tộc phải là một nền độc lập thật sự, hoàn toàn,</a:t>
            </a:r>
            <a:r>
              <a:rPr lang="en-US" altLang="nl-NL" sz="1800">
                <a:solidFill>
                  <a:srgbClr val="000000"/>
                </a:solidFill>
                <a:latin typeface="Times New Roman" panose="02020603050405020304" pitchFamily="18" charset="0"/>
                <a:cs typeface="Times New Roman" panose="02020603050405020304" pitchFamily="18" charset="0"/>
                <a:sym typeface="+mn-ea"/>
              </a:rPr>
              <a:t> </a:t>
            </a:r>
            <a:r>
              <a:rPr lang="nl-NL" altLang="en-US" sz="1800">
                <a:solidFill>
                  <a:srgbClr val="000000"/>
                </a:solidFill>
                <a:latin typeface="Times New Roman" panose="02020603050405020304" pitchFamily="18" charset="0"/>
                <a:cs typeface="Times New Roman" panose="02020603050405020304" pitchFamily="18" charset="0"/>
                <a:sym typeface="+mn-ea"/>
              </a:rPr>
              <a:t>gắn với hòa bình,</a:t>
            </a:r>
            <a:r>
              <a:rPr lang="en-US" altLang="nl-NL" sz="1800">
                <a:solidFill>
                  <a:srgbClr val="000000"/>
                </a:solidFill>
                <a:latin typeface="Times New Roman" panose="02020603050405020304" pitchFamily="18" charset="0"/>
                <a:cs typeface="Times New Roman" panose="02020603050405020304" pitchFamily="18" charset="0"/>
                <a:sym typeface="+mn-ea"/>
              </a:rPr>
              <a:t> </a:t>
            </a:r>
            <a:r>
              <a:rPr lang="nl-NL" altLang="en-US" sz="1800">
                <a:solidFill>
                  <a:srgbClr val="000000"/>
                </a:solidFill>
                <a:latin typeface="Times New Roman" panose="02020603050405020304" pitchFamily="18" charset="0"/>
                <a:cs typeface="Times New Roman" panose="02020603050405020304" pitchFamily="18" charset="0"/>
                <a:sym typeface="+mn-ea"/>
              </a:rPr>
              <a:t>thống nhất,</a:t>
            </a:r>
            <a:r>
              <a:rPr lang="en-US" altLang="nl-NL" sz="1800">
                <a:solidFill>
                  <a:srgbClr val="000000"/>
                </a:solidFill>
                <a:latin typeface="Times New Roman" panose="02020603050405020304" pitchFamily="18" charset="0"/>
                <a:cs typeface="Times New Roman" panose="02020603050405020304" pitchFamily="18" charset="0"/>
                <a:sym typeface="+mn-ea"/>
              </a:rPr>
              <a:t> </a:t>
            </a:r>
            <a:r>
              <a:rPr lang="nl-NL" altLang="en-US" sz="1800">
                <a:solidFill>
                  <a:srgbClr val="000000"/>
                </a:solidFill>
                <a:latin typeface="Times New Roman" panose="02020603050405020304" pitchFamily="18" charset="0"/>
                <a:cs typeface="Times New Roman" panose="02020603050405020304" pitchFamily="18" charset="0"/>
                <a:sym typeface="+mn-ea"/>
              </a:rPr>
              <a:t>toàn vẹn lãnh thổ của đất nước</a:t>
            </a:r>
            <a:endParaRPr lang="en-US" altLang="en-US" sz="1800">
              <a:solidFill>
                <a:srgbClr val="000000"/>
              </a:solidFill>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3455194" y="3557218"/>
            <a:ext cx="2352675" cy="1200329"/>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1800" dirty="0">
                <a:solidFill>
                  <a:srgbClr val="000000"/>
                </a:solidFill>
                <a:latin typeface="Times New Roman" panose="02020603050405020304" pitchFamily="18" charset="0"/>
                <a:cs typeface="Times New Roman" panose="02020603050405020304" pitchFamily="18" charset="0"/>
                <a:sym typeface="+mn-ea"/>
              </a:rPr>
              <a:t>Độc lập dân tộc phải gắn bó chặt chẽ với tự do và hạnh phúc của mọi người</a:t>
            </a:r>
            <a:endParaRPr lang="en-US" altLang="en-US" sz="1800" dirty="0">
              <a:solidFill>
                <a:srgbClr val="000000"/>
              </a:solidFill>
              <a:latin typeface="Times New Roman" panose="02020603050405020304" pitchFamily="18" charset="0"/>
              <a:cs typeface="Times New Roman" panose="02020603050405020304" pitchFamily="18"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368029" y="1964532"/>
            <a:ext cx="1840706" cy="923330"/>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nl-NL" altLang="en-US" sz="1800">
                <a:solidFill>
                  <a:srgbClr val="000000"/>
                </a:solidFill>
                <a:latin typeface="Times New Roman" panose="02020603050405020304" pitchFamily="18" charset="0"/>
                <a:cs typeface="Times New Roman" panose="02020603050405020304" pitchFamily="18" charset="0"/>
                <a:sym typeface="+mn-ea"/>
              </a:rPr>
              <a:t>Độc lập phải triệt để</a:t>
            </a:r>
            <a:r>
              <a:rPr lang="en-US" altLang="nl-NL" sz="1800">
                <a:solidFill>
                  <a:srgbClr val="000000"/>
                </a:solidFill>
                <a:latin typeface="Times New Roman" panose="02020603050405020304" pitchFamily="18" charset="0"/>
                <a:cs typeface="Times New Roman" panose="02020603050405020304" pitchFamily="18" charset="0"/>
                <a:sym typeface="+mn-ea"/>
              </a:rPr>
              <a:t> </a:t>
            </a:r>
            <a:r>
              <a:rPr lang="nl-NL" altLang="en-US" sz="1800">
                <a:solidFill>
                  <a:srgbClr val="000000"/>
                </a:solidFill>
                <a:latin typeface="Times New Roman" panose="02020603050405020304" pitchFamily="18" charset="0"/>
                <a:cs typeface="Times New Roman" panose="02020603050405020304" pitchFamily="18" charset="0"/>
                <a:sym typeface="+mn-ea"/>
              </a:rPr>
              <a:t>toàn diện và bền vững </a:t>
            </a:r>
            <a:endParaRPr lang="en-US" altLang="en-US" sz="1800">
              <a:solidFill>
                <a:srgbClr val="000000"/>
              </a:solidFill>
            </a:endParaRPr>
          </a:p>
        </p:txBody>
      </p:sp>
      <p:sp>
        <p:nvSpPr>
          <p:cNvPr id="2" name="Slide Number Placeholder 5">
            <a:extLst>
              <a:ext uri="{FF2B5EF4-FFF2-40B4-BE49-F238E27FC236}">
                <a16:creationId xmlns:a16="http://schemas.microsoft.com/office/drawing/2014/main" id="{0C40CE29-B582-4F70-6C50-818A510774AA}"/>
              </a:ext>
            </a:extLst>
          </p:cNvPr>
          <p:cNvSpPr>
            <a:spLocks noGrp="1" noChangeArrowheads="1"/>
          </p:cNvSpPr>
          <p:nvPr>
            <p:ph type="sldNum" sz="quarter" idx="12"/>
          </p:nvPr>
        </p:nvSpPr>
        <p:spPr bwMode="auto">
          <a:xfrm>
            <a:off x="8068330" y="4318125"/>
            <a:ext cx="1038194" cy="393600"/>
          </a:xfrm>
          <a:solidFill>
            <a:srgbClr val="FFC000"/>
          </a:solidFill>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vi-VN" altLang="en-US" sz="1400" dirty="0">
                <a:solidFill>
                  <a:srgbClr val="000000"/>
                </a:solidFill>
                <a:latin typeface="Arial" panose="020B0604020202020204" pitchFamily="34" charset="0"/>
              </a:rPr>
              <a:t>PAGE </a:t>
            </a:r>
            <a:fld id="{D3647080-1D74-40D7-8E0B-8C0B0664D438}" type="slidenum">
              <a:rPr lang="en-US" altLang="en-US" sz="1400" smtClean="0">
                <a:solidFill>
                  <a:srgbClr val="000000"/>
                </a:solidFill>
                <a:latin typeface="Arial" panose="020B0604020202020204" pitchFamily="34" charset="0"/>
              </a:rPr>
              <a:pPr>
                <a:lnSpc>
                  <a:spcPct val="100000"/>
                </a:lnSpc>
                <a:spcBef>
                  <a:spcPct val="0"/>
                </a:spcBef>
                <a:buFontTx/>
                <a:buNone/>
              </a:pPr>
              <a:t>23</a:t>
            </a:fld>
            <a:endParaRPr lang="en-US" altLang="en-US" sz="1400" dirty="0">
              <a:solidFill>
                <a:srgbClr val="000000"/>
              </a:solidFill>
              <a:latin typeface="Arial" panose="020B0604020202020204" pitchFamily="34" charset="0"/>
              <a:cs typeface="Arial" panose="020B0604020202020204" pitchFamily="34" charset="0"/>
            </a:endParaRPr>
          </a:p>
        </p:txBody>
      </p:sp>
    </p:spTree>
  </p:cSld>
  <p:clrMapOvr>
    <a:masterClrMapping/>
  </p:clrMapOvr>
  <p:transition spd="slow">
    <p:circl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A7634097-16F2-DE2F-4CC0-57DF7E648BB0}"/>
              </a:ext>
            </a:extLst>
          </p:cNvPr>
          <p:cNvSpPr>
            <a:spLocks noGrp="1"/>
          </p:cNvSpPr>
          <p:nvPr>
            <p:ph type="title"/>
          </p:nvPr>
        </p:nvSpPr>
        <p:spPr/>
        <p:txBody>
          <a:bodyPr/>
          <a:lstStyle/>
          <a:p>
            <a:pPr eaLnBrk="1" hangingPunct="1"/>
            <a:endParaRPr lang="en-US" altLang="en-US"/>
          </a:p>
        </p:txBody>
      </p:sp>
      <p:sp>
        <p:nvSpPr>
          <p:cNvPr id="78851" name="Content Placeholder 2">
            <a:extLst>
              <a:ext uri="{FF2B5EF4-FFF2-40B4-BE49-F238E27FC236}">
                <a16:creationId xmlns:a16="http://schemas.microsoft.com/office/drawing/2014/main" id="{CE41A736-2AB6-40DC-E7FB-517F8870EBA0}"/>
              </a:ext>
            </a:extLst>
          </p:cNvPr>
          <p:cNvSpPr>
            <a:spLocks noGrp="1"/>
          </p:cNvSpPr>
          <p:nvPr>
            <p:ph idx="1"/>
          </p:nvPr>
        </p:nvSpPr>
        <p:spPr/>
        <p:txBody>
          <a:bodyPr/>
          <a:lstStyle/>
          <a:p>
            <a:pPr eaLnBrk="1" hangingPunct="1"/>
            <a:endParaRPr lang="en-US" altLang="en-US"/>
          </a:p>
        </p:txBody>
      </p:sp>
      <p:graphicFrame>
        <p:nvGraphicFramePr>
          <p:cNvPr id="10" name="Diagram 9">
            <a:extLst>
              <a:ext uri="{FF2B5EF4-FFF2-40B4-BE49-F238E27FC236}">
                <a16:creationId xmlns:a16="http://schemas.microsoft.com/office/drawing/2014/main" id="{102AF855-204C-632F-41C7-76633F687FA3}"/>
              </a:ext>
            </a:extLst>
          </p:cNvPr>
          <p:cNvGraphicFramePr/>
          <p:nvPr/>
        </p:nvGraphicFramePr>
        <p:xfrm>
          <a:off x="628650" y="-105251"/>
          <a:ext cx="8378190" cy="46247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Oval 10">
            <a:extLst>
              <a:ext uri="{FF2B5EF4-FFF2-40B4-BE49-F238E27FC236}">
                <a16:creationId xmlns:a16="http://schemas.microsoft.com/office/drawing/2014/main" id="{37445696-1D65-4388-A394-5EA3C12B1950}"/>
              </a:ext>
            </a:extLst>
          </p:cNvPr>
          <p:cNvSpPr/>
          <p:nvPr/>
        </p:nvSpPr>
        <p:spPr>
          <a:xfrm>
            <a:off x="3836194" y="1771650"/>
            <a:ext cx="1797844" cy="1310879"/>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dirty="0">
                <a:solidFill>
                  <a:prstClr val="white"/>
                </a:solidFill>
                <a:latin typeface="Times New Roman" panose="02020603050405020304" pitchFamily="18" charset="0"/>
                <a:cs typeface="Times New Roman" panose="02020603050405020304" pitchFamily="18" charset="0"/>
              </a:rPr>
              <a:t>Chủ nghĩa xã hội</a:t>
            </a:r>
            <a:endParaRPr lang="en-US" sz="2400" dirty="0">
              <a:solidFill>
                <a:prstClr val="white"/>
              </a:solidFill>
              <a:latin typeface="Times New Roman" panose="02020603050405020304" pitchFamily="18" charset="0"/>
              <a:cs typeface="Times New Roman" panose="02020603050405020304" pitchFamily="18" charset="0"/>
            </a:endParaRPr>
          </a:p>
        </p:txBody>
      </p:sp>
      <p:sp>
        <p:nvSpPr>
          <p:cNvPr id="12" name="Right Arrow 11">
            <a:extLst>
              <a:ext uri="{FF2B5EF4-FFF2-40B4-BE49-F238E27FC236}">
                <a16:creationId xmlns:a16="http://schemas.microsoft.com/office/drawing/2014/main" id="{59FF749F-6CFF-F145-FC08-BDA81385DB65}"/>
              </a:ext>
            </a:extLst>
          </p:cNvPr>
          <p:cNvSpPr/>
          <p:nvPr/>
        </p:nvSpPr>
        <p:spPr>
          <a:xfrm>
            <a:off x="5803107" y="2332435"/>
            <a:ext cx="364331" cy="3429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3" name="Left Arrow 12">
            <a:extLst>
              <a:ext uri="{FF2B5EF4-FFF2-40B4-BE49-F238E27FC236}">
                <a16:creationId xmlns:a16="http://schemas.microsoft.com/office/drawing/2014/main" id="{4AB06506-69D1-DD9F-4C56-DE993C70E6F3}"/>
              </a:ext>
            </a:extLst>
          </p:cNvPr>
          <p:cNvSpPr/>
          <p:nvPr/>
        </p:nvSpPr>
        <p:spPr>
          <a:xfrm>
            <a:off x="3402807" y="2316956"/>
            <a:ext cx="289322" cy="320279"/>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4" name="Up Arrow 13">
            <a:extLst>
              <a:ext uri="{FF2B5EF4-FFF2-40B4-BE49-F238E27FC236}">
                <a16:creationId xmlns:a16="http://schemas.microsoft.com/office/drawing/2014/main" id="{9EF53858-64B3-9257-3CB8-0F1B96A1194E}"/>
              </a:ext>
            </a:extLst>
          </p:cNvPr>
          <p:cNvSpPr/>
          <p:nvPr/>
        </p:nvSpPr>
        <p:spPr>
          <a:xfrm>
            <a:off x="4591050" y="1310879"/>
            <a:ext cx="304800" cy="2667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15" name="Down Arrow 14">
            <a:extLst>
              <a:ext uri="{FF2B5EF4-FFF2-40B4-BE49-F238E27FC236}">
                <a16:creationId xmlns:a16="http://schemas.microsoft.com/office/drawing/2014/main" id="{370EBB83-D025-A3D5-151F-C0CCDED16BDB}"/>
              </a:ext>
            </a:extLst>
          </p:cNvPr>
          <p:cNvSpPr/>
          <p:nvPr/>
        </p:nvSpPr>
        <p:spPr>
          <a:xfrm>
            <a:off x="4552950" y="3193257"/>
            <a:ext cx="342900" cy="259556"/>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a:solidFill>
                <a:prstClr val="white"/>
              </a:solidFill>
            </a:endParaRPr>
          </a:p>
        </p:txBody>
      </p:sp>
      <p:sp>
        <p:nvSpPr>
          <p:cNvPr id="78859" name="Text Box 16">
            <a:extLst>
              <a:ext uri="{FF2B5EF4-FFF2-40B4-BE49-F238E27FC236}">
                <a16:creationId xmlns:a16="http://schemas.microsoft.com/office/drawing/2014/main" id="{505A32AA-7139-0377-8749-EFA3F67646D3}"/>
              </a:ext>
            </a:extLst>
          </p:cNvPr>
          <p:cNvSpPr txBox="1">
            <a:spLocks noChangeArrowheads="1"/>
          </p:cNvSpPr>
          <p:nvPr/>
        </p:nvSpPr>
        <p:spPr bwMode="auto">
          <a:xfrm>
            <a:off x="3859021" y="337626"/>
            <a:ext cx="1964651" cy="707886"/>
          </a:xfrm>
          <a:prstGeom prst="rect">
            <a:avLst/>
          </a:prstGeom>
          <a:solidFill>
            <a:srgbClr val="F7F4CB">
              <a:alpha val="96861"/>
            </a:srgbClr>
          </a:solidFill>
          <a:ln w="19050">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000" dirty="0">
                <a:solidFill>
                  <a:srgbClr val="000000"/>
                </a:solidFill>
                <a:latin typeface="Times New Roman" panose="02020603050405020304" pitchFamily="18" charset="0"/>
                <a:cs typeface="Times New Roman" panose="02020603050405020304" pitchFamily="18" charset="0"/>
                <a:sym typeface="+mn-ea"/>
              </a:rPr>
              <a:t>Do nhân dân lao động làm chủ</a:t>
            </a:r>
            <a:endParaRPr lang="en-US" altLang="en-US" sz="2000" dirty="0">
              <a:solidFill>
                <a:srgbClr val="000000"/>
              </a:solidFill>
              <a:cs typeface="Times New Roman" panose="02020603050405020304" pitchFamily="18" charset="0"/>
            </a:endParaRPr>
          </a:p>
        </p:txBody>
      </p:sp>
      <p:sp>
        <p:nvSpPr>
          <p:cNvPr id="78860" name="Text Box 17">
            <a:extLst>
              <a:ext uri="{FF2B5EF4-FFF2-40B4-BE49-F238E27FC236}">
                <a16:creationId xmlns:a16="http://schemas.microsoft.com/office/drawing/2014/main" id="{0C36D6D8-2ACD-5877-F227-5045F7DFA7B8}"/>
              </a:ext>
            </a:extLst>
          </p:cNvPr>
          <p:cNvSpPr txBox="1">
            <a:spLocks noChangeArrowheads="1"/>
          </p:cNvSpPr>
          <p:nvPr/>
        </p:nvSpPr>
        <p:spPr bwMode="auto">
          <a:xfrm>
            <a:off x="6553200" y="1714131"/>
            <a:ext cx="1909763" cy="1938992"/>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000" dirty="0">
                <a:solidFill>
                  <a:srgbClr val="000000"/>
                </a:solidFill>
                <a:latin typeface="Times New Roman" panose="02020603050405020304" pitchFamily="18" charset="0"/>
                <a:cs typeface="Times New Roman" panose="02020603050405020304" pitchFamily="18" charset="0"/>
                <a:sym typeface="+mn-ea"/>
              </a:rPr>
              <a:t>Có nền kinh tế phát triển cao, đời sống vật chất, tinh thần không ngừng được cải thiện</a:t>
            </a:r>
            <a:endParaRPr lang="en-US" altLang="en-US" sz="2000" dirty="0">
              <a:solidFill>
                <a:srgbClr val="000000"/>
              </a:solidFill>
            </a:endParaRPr>
          </a:p>
        </p:txBody>
      </p:sp>
      <p:sp>
        <p:nvSpPr>
          <p:cNvPr id="78861" name="Text Box 18">
            <a:extLst>
              <a:ext uri="{FF2B5EF4-FFF2-40B4-BE49-F238E27FC236}">
                <a16:creationId xmlns:a16="http://schemas.microsoft.com/office/drawing/2014/main" id="{8C02A32E-2412-3058-5E0F-307387EDB726}"/>
              </a:ext>
            </a:extLst>
          </p:cNvPr>
          <p:cNvSpPr txBox="1">
            <a:spLocks noChangeArrowheads="1"/>
          </p:cNvSpPr>
          <p:nvPr/>
        </p:nvSpPr>
        <p:spPr bwMode="auto">
          <a:xfrm>
            <a:off x="3455194" y="3557218"/>
            <a:ext cx="2352675" cy="1015663"/>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000" dirty="0">
                <a:solidFill>
                  <a:srgbClr val="000000"/>
                </a:solidFill>
                <a:latin typeface="Times New Roman" panose="02020603050405020304" pitchFamily="18" charset="0"/>
                <a:cs typeface="Times New Roman" panose="02020603050405020304" pitchFamily="18" charset="0"/>
                <a:sym typeface="+mn-ea"/>
              </a:rPr>
              <a:t>Con người được giải phóng khỏi áp bức, bóc lột và bất công</a:t>
            </a:r>
            <a:endParaRPr lang="en-US" altLang="en-US" sz="2000" dirty="0">
              <a:solidFill>
                <a:srgbClr val="000000"/>
              </a:solidFill>
              <a:latin typeface="Times New Roman" panose="02020603050405020304" pitchFamily="18" charset="0"/>
              <a:cs typeface="Times New Roman" panose="02020603050405020304" pitchFamily="18" charset="0"/>
            </a:endParaRPr>
          </a:p>
        </p:txBody>
      </p:sp>
      <p:sp>
        <p:nvSpPr>
          <p:cNvPr id="78862" name="Text Box 19">
            <a:extLst>
              <a:ext uri="{FF2B5EF4-FFF2-40B4-BE49-F238E27FC236}">
                <a16:creationId xmlns:a16="http://schemas.microsoft.com/office/drawing/2014/main" id="{8BFB6E61-0C92-24DD-E5BD-ADD48E29C435}"/>
              </a:ext>
            </a:extLst>
          </p:cNvPr>
          <p:cNvSpPr txBox="1">
            <a:spLocks noChangeArrowheads="1"/>
          </p:cNvSpPr>
          <p:nvPr/>
        </p:nvSpPr>
        <p:spPr bwMode="auto">
          <a:xfrm>
            <a:off x="1368029" y="1964532"/>
            <a:ext cx="1840706" cy="1015663"/>
          </a:xfrm>
          <a:prstGeom prst="rect">
            <a:avLst/>
          </a:prstGeom>
          <a:solidFill>
            <a:srgbClr val="F7F4CB">
              <a:alpha val="96861"/>
            </a:srgbClr>
          </a:solidFill>
          <a:ln w="1905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vi-VN" altLang="en-US" sz="2000" dirty="0">
                <a:solidFill>
                  <a:srgbClr val="000000"/>
                </a:solidFill>
                <a:latin typeface="Times New Roman" panose="02020603050405020304" pitchFamily="18" charset="0"/>
                <a:cs typeface="Times New Roman" panose="02020603050405020304" pitchFamily="18" charset="0"/>
                <a:sym typeface="+mn-ea"/>
              </a:rPr>
              <a:t>Các dân tộc chung sống trong hòa bình</a:t>
            </a:r>
            <a:r>
              <a:rPr lang="nl-NL" altLang="en-US" sz="2000" dirty="0">
                <a:solidFill>
                  <a:srgbClr val="000000"/>
                </a:solidFill>
                <a:latin typeface="Times New Roman" panose="02020603050405020304" pitchFamily="18" charset="0"/>
                <a:cs typeface="Times New Roman" panose="02020603050405020304" pitchFamily="18" charset="0"/>
                <a:sym typeface="+mn-ea"/>
              </a:rPr>
              <a:t> </a:t>
            </a:r>
            <a:endParaRPr lang="en-US" altLang="en-US" sz="2000" dirty="0">
              <a:solidFill>
                <a:srgbClr val="000000"/>
              </a:solidFill>
            </a:endParaRPr>
          </a:p>
        </p:txBody>
      </p:sp>
      <p:sp>
        <p:nvSpPr>
          <p:cNvPr id="2" name="Slide Number Placeholder 5">
            <a:extLst>
              <a:ext uri="{FF2B5EF4-FFF2-40B4-BE49-F238E27FC236}">
                <a16:creationId xmlns:a16="http://schemas.microsoft.com/office/drawing/2014/main" id="{0C40CE29-B582-4F70-6C50-818A510774AA}"/>
              </a:ext>
            </a:extLst>
          </p:cNvPr>
          <p:cNvSpPr>
            <a:spLocks noGrp="1" noChangeArrowheads="1"/>
          </p:cNvSpPr>
          <p:nvPr>
            <p:ph type="sldNum" sz="quarter" idx="12"/>
          </p:nvPr>
        </p:nvSpPr>
        <p:spPr bwMode="auto">
          <a:xfrm>
            <a:off x="8068330" y="4318125"/>
            <a:ext cx="1038194" cy="393600"/>
          </a:xfrm>
          <a:solidFill>
            <a:srgbClr val="FFC000"/>
          </a:solidFill>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vi-VN" altLang="en-US" sz="1400" dirty="0">
                <a:solidFill>
                  <a:srgbClr val="000000"/>
                </a:solidFill>
                <a:latin typeface="Arial" panose="020B0604020202020204" pitchFamily="34" charset="0"/>
              </a:rPr>
              <a:t>PAGE </a:t>
            </a:r>
            <a:fld id="{D3647080-1D74-40D7-8E0B-8C0B0664D438}" type="slidenum">
              <a:rPr lang="en-US" altLang="en-US" sz="1400" smtClean="0">
                <a:solidFill>
                  <a:srgbClr val="000000"/>
                </a:solidFill>
                <a:latin typeface="Arial" panose="020B0604020202020204" pitchFamily="34" charset="0"/>
              </a:rPr>
              <a:pPr>
                <a:lnSpc>
                  <a:spcPct val="100000"/>
                </a:lnSpc>
                <a:spcBef>
                  <a:spcPct val="0"/>
                </a:spcBef>
                <a:buFontTx/>
                <a:buNone/>
              </a:pPr>
              <a:t>24</a:t>
            </a:fld>
            <a:endParaRPr lang="en-US" altLang="en-US" sz="1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4180581"/>
      </p:ext>
    </p:extLst>
  </p:cSld>
  <p:clrMapOvr>
    <a:masterClrMapping/>
  </p:clrMapOvr>
  <p:transition spd="slow">
    <p:circl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663E196E-C8C6-5913-FD8F-74701C41989D}"/>
              </a:ext>
            </a:extLst>
          </p:cNvPr>
          <p:cNvGrpSpPr>
            <a:grpSpLocks/>
          </p:cNvGrpSpPr>
          <p:nvPr/>
        </p:nvGrpSpPr>
        <p:grpSpPr bwMode="auto">
          <a:xfrm>
            <a:off x="1028700" y="592931"/>
            <a:ext cx="6915150" cy="4024313"/>
            <a:chOff x="976" y="384"/>
            <a:chExt cx="3872" cy="3717"/>
          </a:xfrm>
        </p:grpSpPr>
        <p:sp>
          <p:nvSpPr>
            <p:cNvPr id="87046" name="AutoShape 3">
              <a:extLst>
                <a:ext uri="{FF2B5EF4-FFF2-40B4-BE49-F238E27FC236}">
                  <a16:creationId xmlns:a16="http://schemas.microsoft.com/office/drawing/2014/main" id="{B24BA959-021D-03FE-F482-B980FF4417B5}"/>
                </a:ext>
              </a:extLst>
            </p:cNvPr>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1800">
                <a:solidFill>
                  <a:srgbClr val="FFFFFF"/>
                </a:solidFill>
                <a:latin typeface="Times New Roman" panose="02020603050405020304" pitchFamily="18" charset="0"/>
              </a:endParaRPr>
            </a:p>
          </p:txBody>
        </p:sp>
        <p:sp>
          <p:nvSpPr>
            <p:cNvPr id="87047" name="AutoShape 4">
              <a:extLst>
                <a:ext uri="{FF2B5EF4-FFF2-40B4-BE49-F238E27FC236}">
                  <a16:creationId xmlns:a16="http://schemas.microsoft.com/office/drawing/2014/main" id="{5ED15A1B-4EEE-C9C4-F912-427DAD6956E8}"/>
                </a:ext>
              </a:extLst>
            </p:cNvPr>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1800">
                <a:solidFill>
                  <a:srgbClr val="FFFFFF"/>
                </a:solidFill>
                <a:latin typeface="Times New Roman" panose="02020603050405020304" pitchFamily="18" charset="0"/>
              </a:endParaRPr>
            </a:p>
          </p:txBody>
        </p:sp>
        <p:sp>
          <p:nvSpPr>
            <p:cNvPr id="87048" name="AutoShape 5">
              <a:extLst>
                <a:ext uri="{FF2B5EF4-FFF2-40B4-BE49-F238E27FC236}">
                  <a16:creationId xmlns:a16="http://schemas.microsoft.com/office/drawing/2014/main" id="{1F3216D7-B83A-948F-1AE9-814AA8F16E56}"/>
                </a:ext>
              </a:extLst>
            </p:cNvPr>
            <p:cNvSpPr>
              <a:spLocks noChangeArrowheads="1"/>
            </p:cNvSpPr>
            <p:nvPr/>
          </p:nvSpPr>
          <p:spPr bwMode="auto">
            <a:xfrm>
              <a:off x="1296" y="384"/>
              <a:ext cx="3504" cy="1248"/>
            </a:xfrm>
            <a:prstGeom prst="curvedDownArrow">
              <a:avLst>
                <a:gd name="adj1" fmla="val 40127"/>
                <a:gd name="adj2" fmla="val 98178"/>
                <a:gd name="adj3" fmla="val 33329"/>
              </a:avLst>
            </a:prstGeom>
            <a:solidFill>
              <a:srgbClr val="FF6699"/>
            </a:solid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1800">
                <a:solidFill>
                  <a:srgbClr val="FFFFFF"/>
                </a:solidFill>
                <a:latin typeface="Times New Roman" panose="02020603050405020304" pitchFamily="18" charset="0"/>
              </a:endParaRPr>
            </a:p>
          </p:txBody>
        </p:sp>
        <p:sp>
          <p:nvSpPr>
            <p:cNvPr id="87049" name="AutoShape 6" descr="Green marble">
              <a:extLst>
                <a:ext uri="{FF2B5EF4-FFF2-40B4-BE49-F238E27FC236}">
                  <a16:creationId xmlns:a16="http://schemas.microsoft.com/office/drawing/2014/main" id="{CD9F1971-3069-FB26-E393-F116BBE9C890}"/>
                </a:ext>
              </a:extLst>
            </p:cNvPr>
            <p:cNvSpPr>
              <a:spLocks noChangeArrowheads="1"/>
            </p:cNvSpPr>
            <p:nvPr/>
          </p:nvSpPr>
          <p:spPr bwMode="auto">
            <a:xfrm flipH="1">
              <a:off x="976" y="2976"/>
              <a:ext cx="3680" cy="1125"/>
            </a:xfrm>
            <a:prstGeom prst="curvedUpArrow">
              <a:avLst>
                <a:gd name="adj1" fmla="val 63469"/>
                <a:gd name="adj2" fmla="val 126952"/>
                <a:gd name="adj3" fmla="val 33329"/>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endParaRPr lang="en-US" altLang="en-US" sz="1800">
                <a:solidFill>
                  <a:srgbClr val="FFFFFF"/>
                </a:solidFill>
                <a:latin typeface="Times New Roman" panose="02020603050405020304" pitchFamily="18" charset="0"/>
              </a:endParaRPr>
            </a:p>
          </p:txBody>
        </p:sp>
        <p:sp>
          <p:nvSpPr>
            <p:cNvPr id="87050" name="Text Box 7">
              <a:extLst>
                <a:ext uri="{FF2B5EF4-FFF2-40B4-BE49-F238E27FC236}">
                  <a16:creationId xmlns:a16="http://schemas.microsoft.com/office/drawing/2014/main" id="{53829A41-2ADC-ACFC-0652-A3145F638EE2}"/>
                </a:ext>
              </a:extLst>
            </p:cNvPr>
            <p:cNvSpPr txBox="1">
              <a:spLocks noChangeArrowheads="1"/>
            </p:cNvSpPr>
            <p:nvPr/>
          </p:nvSpPr>
          <p:spPr bwMode="auto">
            <a:xfrm>
              <a:off x="1152" y="2112"/>
              <a:ext cx="1008"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1350">
                  <a:solidFill>
                    <a:srgbClr val="FFFF00"/>
                  </a:solidFill>
                  <a:latin typeface="Arial" panose="020B0604020202020204" pitchFamily="34" charset="0"/>
                </a:rPr>
                <a:t>ĐỘC LẬP DÂN TỘC</a:t>
              </a:r>
            </a:p>
          </p:txBody>
        </p:sp>
        <p:sp>
          <p:nvSpPr>
            <p:cNvPr id="87051" name="Text Box 8">
              <a:extLst>
                <a:ext uri="{FF2B5EF4-FFF2-40B4-BE49-F238E27FC236}">
                  <a16:creationId xmlns:a16="http://schemas.microsoft.com/office/drawing/2014/main" id="{94F73F44-C02A-D955-AD84-E162646A4A5A}"/>
                </a:ext>
              </a:extLst>
            </p:cNvPr>
            <p:cNvSpPr txBox="1">
              <a:spLocks noChangeArrowheads="1"/>
            </p:cNvSpPr>
            <p:nvPr/>
          </p:nvSpPr>
          <p:spPr bwMode="auto">
            <a:xfrm>
              <a:off x="3744" y="2064"/>
              <a:ext cx="1008"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50000"/>
                </a:spcBef>
                <a:buFontTx/>
                <a:buNone/>
              </a:pPr>
              <a:r>
                <a:rPr lang="en-US" altLang="en-US" sz="1350">
                  <a:solidFill>
                    <a:srgbClr val="FFFF00"/>
                  </a:solidFill>
                  <a:latin typeface="Arial" panose="020B0604020202020204" pitchFamily="34" charset="0"/>
                </a:rPr>
                <a:t>CHỦ NGHĨA XÃ HỘI</a:t>
              </a:r>
            </a:p>
          </p:txBody>
        </p:sp>
        <p:sp>
          <p:nvSpPr>
            <p:cNvPr id="87052" name="WordArt 9">
              <a:extLst>
                <a:ext uri="{FF2B5EF4-FFF2-40B4-BE49-F238E27FC236}">
                  <a16:creationId xmlns:a16="http://schemas.microsoft.com/office/drawing/2014/main" id="{7D232C99-D7BF-08CC-B747-26AB75862CFA}"/>
                </a:ext>
              </a:extLst>
            </p:cNvPr>
            <p:cNvSpPr>
              <a:spLocks noChangeArrowheads="1" noChangeShapeType="1" noTextEdit="1"/>
            </p:cNvSpPr>
            <p:nvPr/>
          </p:nvSpPr>
          <p:spPr bwMode="auto">
            <a:xfrm>
              <a:off x="2704" y="624"/>
              <a:ext cx="1632" cy="1344"/>
            </a:xfrm>
            <a:prstGeom prst="rect">
              <a:avLst/>
            </a:prstGeom>
          </p:spPr>
          <p:txBody>
            <a:bodyPr spcFirstLastPara="1" wrap="none" fromWordArt="1">
              <a:prstTxWarp prst="textArchUp">
                <a:avLst>
                  <a:gd name="adj" fmla="val 10470236"/>
                </a:avLst>
              </a:prstTxWarp>
            </a:bodyPr>
            <a:lstStyle/>
            <a:p>
              <a:pPr algn="ctr"/>
              <a:endParaRPr lang="en-US" sz="3000" kern="10">
                <a:ln w="9525">
                  <a:solidFill>
                    <a:srgbClr val="F0C6AE"/>
                  </a:solidFill>
                  <a:round/>
                  <a:headEnd/>
                  <a:tailEnd/>
                </a:ln>
                <a:latin typeface="Calibri" panose="020F0502020204030204" pitchFamily="34" charset="0"/>
                <a:ea typeface="Calibri" panose="020F0502020204030204" pitchFamily="34" charset="0"/>
                <a:cs typeface="Calibri" panose="020F0502020204030204" pitchFamily="34" charset="0"/>
              </a:endParaRPr>
            </a:p>
          </p:txBody>
        </p:sp>
        <p:sp>
          <p:nvSpPr>
            <p:cNvPr id="87053" name="WordArt 10">
              <a:extLst>
                <a:ext uri="{FF2B5EF4-FFF2-40B4-BE49-F238E27FC236}">
                  <a16:creationId xmlns:a16="http://schemas.microsoft.com/office/drawing/2014/main" id="{FD0C2A4A-1640-20C6-9CF1-DF3FACCB4DCA}"/>
                </a:ext>
              </a:extLst>
            </p:cNvPr>
            <p:cNvSpPr>
              <a:spLocks noChangeArrowheads="1" noChangeShapeType="1" noTextEdit="1"/>
            </p:cNvSpPr>
            <p:nvPr/>
          </p:nvSpPr>
          <p:spPr bwMode="auto">
            <a:xfrm>
              <a:off x="2064" y="2852"/>
              <a:ext cx="1984" cy="88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Down">
                <a:avLst>
                  <a:gd name="adj" fmla="val 21574158"/>
                </a:avLst>
              </a:prstTxWarp>
            </a:bodyPr>
            <a:lstStyle/>
            <a:p>
              <a:pPr algn="ctr"/>
              <a:r>
                <a:rPr lang="vi-VN" sz="1050" kern="10">
                  <a:cs typeface="Times New Roman" panose="02020603050405020304" pitchFamily="18" charset="0"/>
                </a:rPr>
                <a:t>con đường bảo vệ và phát triển thành quả </a:t>
              </a:r>
              <a:endParaRPr lang="en-US" sz="1050" kern="10">
                <a:cs typeface="Times New Roman" panose="02020603050405020304" pitchFamily="18" charset="0"/>
              </a:endParaRPr>
            </a:p>
          </p:txBody>
        </p:sp>
      </p:grpSp>
      <p:sp>
        <p:nvSpPr>
          <p:cNvPr id="11" name="Rectangle 11">
            <a:extLst>
              <a:ext uri="{FF2B5EF4-FFF2-40B4-BE49-F238E27FC236}">
                <a16:creationId xmlns:a16="http://schemas.microsoft.com/office/drawing/2014/main" id="{C06CC55D-865F-03B1-AB50-77A9156C5D3F}"/>
              </a:ext>
            </a:extLst>
          </p:cNvPr>
          <p:cNvSpPr>
            <a:spLocks noChangeArrowheads="1"/>
          </p:cNvSpPr>
          <p:nvPr/>
        </p:nvSpPr>
        <p:spPr bwMode="auto">
          <a:xfrm>
            <a:off x="3543300" y="2430032"/>
            <a:ext cx="1943100" cy="415498"/>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100" b="1" dirty="0" err="1">
                <a:latin typeface="Times New Roman" panose="02020603050405020304" pitchFamily="18" charset="0"/>
              </a:rPr>
              <a:t>Gắn</a:t>
            </a:r>
            <a:r>
              <a:rPr lang="en-US" altLang="en-US" sz="2100" b="1" dirty="0">
                <a:latin typeface="Times New Roman" panose="02020603050405020304" pitchFamily="18" charset="0"/>
              </a:rPr>
              <a:t> </a:t>
            </a:r>
            <a:r>
              <a:rPr lang="en-US" altLang="en-US" sz="2100" b="1" dirty="0" err="1">
                <a:latin typeface="Times New Roman" panose="02020603050405020304" pitchFamily="18" charset="0"/>
              </a:rPr>
              <a:t>liền</a:t>
            </a:r>
            <a:endParaRPr lang="en-US" altLang="en-US" sz="2100" b="1" dirty="0">
              <a:latin typeface="Times New Roman" panose="02020603050405020304" pitchFamily="18" charset="0"/>
            </a:endParaRPr>
          </a:p>
        </p:txBody>
      </p:sp>
      <p:sp>
        <p:nvSpPr>
          <p:cNvPr id="12" name="Rectangle 11">
            <a:extLst>
              <a:ext uri="{FF2B5EF4-FFF2-40B4-BE49-F238E27FC236}">
                <a16:creationId xmlns:a16="http://schemas.microsoft.com/office/drawing/2014/main" id="{D2C92AA3-259D-ED91-FAFE-3B1242A587AD}"/>
              </a:ext>
            </a:extLst>
          </p:cNvPr>
          <p:cNvSpPr/>
          <p:nvPr/>
        </p:nvSpPr>
        <p:spPr>
          <a:xfrm>
            <a:off x="2552700" y="1151436"/>
            <a:ext cx="3893344" cy="894874"/>
          </a:xfrm>
          <a:prstGeom prst="rect">
            <a:avLst/>
          </a:prstGeom>
        </p:spPr>
        <p:txBody>
          <a:bodyPr spcFirstLastPara="1">
            <a:prstTxWarp prst="textArchUp">
              <a:avLst>
                <a:gd name="adj" fmla="val 10760631"/>
              </a:avLst>
            </a:prstTxWarp>
            <a:spAutoFit/>
          </a:bodyPr>
          <a:lstStyle/>
          <a:p>
            <a:pPr>
              <a:defRPr/>
            </a:pPr>
            <a:r>
              <a:rPr lang="nl-NL" sz="1600" dirty="0">
                <a:solidFill>
                  <a:prstClr val="black"/>
                </a:solidFill>
                <a:cs typeface="Times New Roman" panose="02020603050405020304" pitchFamily="18" charset="0"/>
              </a:rPr>
              <a:t>là mục tiêu trước hết, là cơ sở, tiền đề </a:t>
            </a:r>
          </a:p>
        </p:txBody>
      </p:sp>
      <p:pic>
        <p:nvPicPr>
          <p:cNvPr id="87045" name="Picture 12">
            <a:extLst>
              <a:ext uri="{FF2B5EF4-FFF2-40B4-BE49-F238E27FC236}">
                <a16:creationId xmlns:a16="http://schemas.microsoft.com/office/drawing/2014/main" id="{6C3C4600-F391-8E78-2AEF-1F7520432F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241" y="100012"/>
            <a:ext cx="1332309" cy="844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5">
            <a:extLst>
              <a:ext uri="{FF2B5EF4-FFF2-40B4-BE49-F238E27FC236}">
                <a16:creationId xmlns:a16="http://schemas.microsoft.com/office/drawing/2014/main" id="{207A134A-213E-3C54-EBD0-A1F8720A583A}"/>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25</a:t>
            </a:fld>
            <a:endParaRPr b="1"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in)">
                                      <p:cBhvr>
                                        <p:cTn id="10" dur="2000"/>
                                        <p:tgtEl>
                                          <p:spTgt spid="11"/>
                                        </p:tgtEl>
                                      </p:cBhvr>
                                    </p:animEffect>
                                  </p:childTnLst>
                                </p:cTn>
                              </p:par>
                              <p:par>
                                <p:cTn id="11" presetID="6" presetClass="entr" presetSubtype="1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ircle(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852F86E-D7A5-0BAA-4EB2-233AA53D819F}"/>
              </a:ext>
            </a:extLst>
          </p:cNvPr>
          <p:cNvSpPr/>
          <p:nvPr/>
        </p:nvSpPr>
        <p:spPr>
          <a:xfrm>
            <a:off x="4207669" y="2699147"/>
            <a:ext cx="3163491" cy="1143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b="1" dirty="0">
                <a:solidFill>
                  <a:prstClr val="white"/>
                </a:solidFill>
                <a:latin typeface="Times New Roman" panose="02020603050405020304" pitchFamily="18" charset="0"/>
                <a:ea typeface="SimSun" panose="02010600030101010101" pitchFamily="2" charset="-122"/>
                <a:cs typeface="Times New Roman" panose="02020603050405020304" pitchFamily="18" charset="0"/>
              </a:rPr>
              <a:t>SỨC MẠNH DÂN TỘC</a:t>
            </a:r>
          </a:p>
        </p:txBody>
      </p:sp>
      <p:sp>
        <p:nvSpPr>
          <p:cNvPr id="7" name="Rounded Rectangle 6">
            <a:extLst>
              <a:ext uri="{FF2B5EF4-FFF2-40B4-BE49-F238E27FC236}">
                <a16:creationId xmlns:a16="http://schemas.microsoft.com/office/drawing/2014/main" id="{5D1C4BB9-B434-2511-60FC-9D0C9C365F0A}"/>
              </a:ext>
            </a:extLst>
          </p:cNvPr>
          <p:cNvSpPr/>
          <p:nvPr/>
        </p:nvSpPr>
        <p:spPr>
          <a:xfrm>
            <a:off x="3157538" y="1839516"/>
            <a:ext cx="1448991" cy="7239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dirty="0">
                <a:solidFill>
                  <a:prstClr val="white"/>
                </a:solidFill>
                <a:latin typeface="Times New Roman" panose="02020603050405020304" pitchFamily="18" charset="0"/>
                <a:ea typeface="SimSun" panose="02010600030101010101" pitchFamily="2" charset="-122"/>
                <a:cs typeface="Times New Roman" panose="02020603050405020304" pitchFamily="18" charset="0"/>
              </a:rPr>
              <a:t>LÒNG YÊU NƯỚC</a:t>
            </a:r>
          </a:p>
        </p:txBody>
      </p:sp>
      <p:sp>
        <p:nvSpPr>
          <p:cNvPr id="8" name="Rounded Rectangle 7">
            <a:extLst>
              <a:ext uri="{FF2B5EF4-FFF2-40B4-BE49-F238E27FC236}">
                <a16:creationId xmlns:a16="http://schemas.microsoft.com/office/drawing/2014/main" id="{F8EA1EE7-E08A-5B32-B55C-9AB913CF48FE}"/>
              </a:ext>
            </a:extLst>
          </p:cNvPr>
          <p:cNvSpPr/>
          <p:nvPr/>
        </p:nvSpPr>
        <p:spPr>
          <a:xfrm>
            <a:off x="6109098" y="800100"/>
            <a:ext cx="2388394" cy="7239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dirty="0">
                <a:solidFill>
                  <a:prstClr val="white"/>
                </a:solidFill>
                <a:latin typeface="Times New Roman" panose="02020603050405020304" pitchFamily="18" charset="0"/>
                <a:ea typeface="SimSun" panose="02010600030101010101" pitchFamily="2" charset="-122"/>
                <a:cs typeface="Times New Roman" panose="02020603050405020304" pitchFamily="18" charset="0"/>
              </a:rPr>
              <a:t>TINH THẦN ĐOÀN KẾT</a:t>
            </a:r>
          </a:p>
        </p:txBody>
      </p:sp>
      <p:sp>
        <p:nvSpPr>
          <p:cNvPr id="9" name="Rounded Rectangle 8">
            <a:extLst>
              <a:ext uri="{FF2B5EF4-FFF2-40B4-BE49-F238E27FC236}">
                <a16:creationId xmlns:a16="http://schemas.microsoft.com/office/drawing/2014/main" id="{6F40FE59-488C-0FD7-C6AB-F3DC51C0492A}"/>
              </a:ext>
            </a:extLst>
          </p:cNvPr>
          <p:cNvSpPr/>
          <p:nvPr/>
        </p:nvSpPr>
        <p:spPr>
          <a:xfrm>
            <a:off x="7097316" y="1877616"/>
            <a:ext cx="1438275" cy="709613"/>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dirty="0">
                <a:solidFill>
                  <a:prstClr val="white"/>
                </a:solidFill>
                <a:latin typeface="Times New Roman" panose="02020603050405020304" pitchFamily="18" charset="0"/>
                <a:ea typeface="SimSun" panose="02010600030101010101" pitchFamily="2" charset="-122"/>
                <a:cs typeface="Times New Roman" panose="02020603050405020304" pitchFamily="18" charset="0"/>
              </a:rPr>
              <a:t>Ý CHÍ ĐẤU TRANH</a:t>
            </a:r>
          </a:p>
        </p:txBody>
      </p:sp>
      <p:cxnSp>
        <p:nvCxnSpPr>
          <p:cNvPr id="15" name="Straight Arrow Connector 14">
            <a:extLst>
              <a:ext uri="{FF2B5EF4-FFF2-40B4-BE49-F238E27FC236}">
                <a16:creationId xmlns:a16="http://schemas.microsoft.com/office/drawing/2014/main" id="{3CEA1BA8-997D-7F52-6984-FB01F5187D30}"/>
              </a:ext>
            </a:extLst>
          </p:cNvPr>
          <p:cNvCxnSpPr/>
          <p:nvPr/>
        </p:nvCxnSpPr>
        <p:spPr>
          <a:xfrm flipH="1" flipV="1">
            <a:off x="4606529" y="2345531"/>
            <a:ext cx="1215628" cy="44291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a:extLst>
              <a:ext uri="{FF2B5EF4-FFF2-40B4-BE49-F238E27FC236}">
                <a16:creationId xmlns:a16="http://schemas.microsoft.com/office/drawing/2014/main" id="{D85E58E7-3981-AB18-ECA5-DB3C0B551600}"/>
              </a:ext>
            </a:extLst>
          </p:cNvPr>
          <p:cNvSpPr/>
          <p:nvPr/>
        </p:nvSpPr>
        <p:spPr>
          <a:xfrm>
            <a:off x="3157538" y="762000"/>
            <a:ext cx="2584847" cy="72390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dirty="0">
                <a:solidFill>
                  <a:prstClr val="white"/>
                </a:solidFill>
                <a:latin typeface="Times New Roman" panose="02020603050405020304" pitchFamily="18" charset="0"/>
                <a:ea typeface="SimSun" panose="02010600030101010101" pitchFamily="2" charset="-122"/>
                <a:cs typeface="Times New Roman" panose="02020603050405020304" pitchFamily="18" charset="0"/>
              </a:rPr>
              <a:t>Ý THỨC TỰ LỰC TỰ CƯỜNG DÂN TỘC</a:t>
            </a:r>
          </a:p>
        </p:txBody>
      </p:sp>
      <p:sp>
        <p:nvSpPr>
          <p:cNvPr id="85019" name="TextBox 34">
            <a:extLst>
              <a:ext uri="{FF2B5EF4-FFF2-40B4-BE49-F238E27FC236}">
                <a16:creationId xmlns:a16="http://schemas.microsoft.com/office/drawing/2014/main" id="{C2C8E9B9-3B26-2894-442D-029E86ABB4CC}"/>
              </a:ext>
            </a:extLst>
          </p:cNvPr>
          <p:cNvSpPr txBox="1">
            <a:spLocks noChangeArrowheads="1"/>
          </p:cNvSpPr>
          <p:nvPr/>
        </p:nvSpPr>
        <p:spPr bwMode="auto">
          <a:xfrm>
            <a:off x="2831307" y="3046810"/>
            <a:ext cx="1369219"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Times New Roman" panose="02020603050405020304" pitchFamily="18" charset="0"/>
                <a:cs typeface="Times New Roman" panose="02020603050405020304" pitchFamily="18" charset="0"/>
              </a:rPr>
              <a:t>Vật chất</a:t>
            </a:r>
          </a:p>
        </p:txBody>
      </p:sp>
      <p:sp>
        <p:nvSpPr>
          <p:cNvPr id="85020" name="TextBox 38">
            <a:extLst>
              <a:ext uri="{FF2B5EF4-FFF2-40B4-BE49-F238E27FC236}">
                <a16:creationId xmlns:a16="http://schemas.microsoft.com/office/drawing/2014/main" id="{6CDC4F6B-7B06-50B6-147C-76CF0ADCCF8E}"/>
              </a:ext>
            </a:extLst>
          </p:cNvPr>
          <p:cNvSpPr txBox="1">
            <a:spLocks noChangeArrowheads="1"/>
          </p:cNvSpPr>
          <p:nvPr/>
        </p:nvSpPr>
        <p:spPr bwMode="auto">
          <a:xfrm>
            <a:off x="7381875" y="3061098"/>
            <a:ext cx="1549004" cy="461665"/>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2400">
                <a:solidFill>
                  <a:srgbClr val="000000"/>
                </a:solidFill>
                <a:latin typeface="Times New Roman" panose="02020603050405020304" pitchFamily="18" charset="0"/>
                <a:cs typeface="Times New Roman" panose="02020603050405020304" pitchFamily="18" charset="0"/>
              </a:rPr>
              <a:t>Tinh thần</a:t>
            </a:r>
          </a:p>
        </p:txBody>
      </p:sp>
      <p:pic>
        <p:nvPicPr>
          <p:cNvPr id="91146" name="Content Placeholder 2">
            <a:extLst>
              <a:ext uri="{FF2B5EF4-FFF2-40B4-BE49-F238E27FC236}">
                <a16:creationId xmlns:a16="http://schemas.microsoft.com/office/drawing/2014/main" id="{01CCD4C1-E4D3-9DAB-C5C0-EE31989FA999}"/>
              </a:ext>
            </a:extLst>
          </p:cNvPr>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7144" y="906067"/>
            <a:ext cx="2209800" cy="1420415"/>
          </a:xfrm>
        </p:spPr>
      </p:pic>
      <p:cxnSp>
        <p:nvCxnSpPr>
          <p:cNvPr id="10" name="Straight Arrow Connector 9">
            <a:extLst>
              <a:ext uri="{FF2B5EF4-FFF2-40B4-BE49-F238E27FC236}">
                <a16:creationId xmlns:a16="http://schemas.microsoft.com/office/drawing/2014/main" id="{571E94A0-AC82-E7E0-D9BD-7CA709F75C30}"/>
              </a:ext>
            </a:extLst>
          </p:cNvPr>
          <p:cNvCxnSpPr/>
          <p:nvPr/>
        </p:nvCxnSpPr>
        <p:spPr>
          <a:xfrm flipV="1">
            <a:off x="5800725" y="1593056"/>
            <a:ext cx="1187054" cy="119062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C4E2692-75E0-57E5-E30C-E96158943206}"/>
              </a:ext>
            </a:extLst>
          </p:cNvPr>
          <p:cNvCxnSpPr/>
          <p:nvPr/>
        </p:nvCxnSpPr>
        <p:spPr>
          <a:xfrm flipV="1">
            <a:off x="5800726" y="2469357"/>
            <a:ext cx="1316831" cy="298847"/>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7B747F4-773B-BF29-E500-39EEB1945AF0}"/>
              </a:ext>
            </a:extLst>
          </p:cNvPr>
          <p:cNvCxnSpPr/>
          <p:nvPr/>
        </p:nvCxnSpPr>
        <p:spPr>
          <a:xfrm flipH="1" flipV="1">
            <a:off x="4885135" y="1584722"/>
            <a:ext cx="907256" cy="11811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8773655E-3CDD-A4CC-B289-AD19C30C217A}"/>
              </a:ext>
            </a:extLst>
          </p:cNvPr>
          <p:cNvCxnSpPr/>
          <p:nvPr/>
        </p:nvCxnSpPr>
        <p:spPr>
          <a:xfrm>
            <a:off x="2245519" y="1"/>
            <a:ext cx="17860" cy="509825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2" name="Content Placeholder 2">
            <a:extLst>
              <a:ext uri="{FF2B5EF4-FFF2-40B4-BE49-F238E27FC236}">
                <a16:creationId xmlns:a16="http://schemas.microsoft.com/office/drawing/2014/main" id="{A07989FA-0654-6599-8F69-FF09A500DD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269" y="804280"/>
            <a:ext cx="1901427" cy="167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237ACCCC-3952-2808-79F6-9CDB1643C859}"/>
              </a:ext>
            </a:extLst>
          </p:cNvPr>
          <p:cNvSpPr txBox="1">
            <a:spLocks/>
          </p:cNvSpPr>
          <p:nvPr/>
        </p:nvSpPr>
        <p:spPr bwMode="auto">
          <a:xfrm>
            <a:off x="120281" y="2823338"/>
            <a:ext cx="1946504" cy="7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eaLnBrk="1" hangingPunct="1">
              <a:buClrTx/>
              <a:buFont typeface="Wingdings" panose="05000000000000000000" pitchFamily="2" charset="2"/>
              <a:buChar char="Ø"/>
            </a:pPr>
            <a:r>
              <a:rPr lang="en-US" altLang="en-US" sz="2400" b="1" dirty="0" err="1">
                <a:solidFill>
                  <a:srgbClr val="000099"/>
                </a:solidFill>
                <a:latin typeface="Times New Roman" panose="02020603050405020304" pitchFamily="18" charset="0"/>
                <a:cs typeface="Times New Roman" panose="02020603050405020304" pitchFamily="18" charset="0"/>
              </a:rPr>
              <a:t>Kết</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hợp</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sức</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mạnh</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dân</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tộc</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với</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sức</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mạnh</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thời</a:t>
            </a:r>
            <a:r>
              <a:rPr lang="en-US" altLang="en-US" sz="2400" b="1" dirty="0">
                <a:solidFill>
                  <a:srgbClr val="C00000"/>
                </a:solidFill>
                <a:latin typeface="Times New Roman" panose="02020603050405020304" pitchFamily="18" charset="0"/>
                <a:cs typeface="Times New Roman" panose="02020603050405020304" pitchFamily="18" charset="0"/>
              </a:rPr>
              <a:t> </a:t>
            </a:r>
            <a:r>
              <a:rPr lang="en-US" altLang="en-US" sz="2400" b="1" dirty="0" err="1">
                <a:solidFill>
                  <a:srgbClr val="C00000"/>
                </a:solidFill>
                <a:latin typeface="Times New Roman" panose="02020603050405020304" pitchFamily="18" charset="0"/>
                <a:cs typeface="Times New Roman" panose="02020603050405020304" pitchFamily="18" charset="0"/>
              </a:rPr>
              <a:t>đại</a:t>
            </a:r>
            <a:endParaRPr lang="en-US" altLang="en-US" sz="2400" b="1" dirty="0">
              <a:solidFill>
                <a:srgbClr val="000099"/>
              </a:solidFill>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97165931-FE53-240C-D67E-1FECDAA60154}"/>
              </a:ext>
            </a:extLst>
          </p:cNvPr>
          <p:cNvSpPr txBox="1">
            <a:spLocks/>
          </p:cNvSpPr>
          <p:nvPr/>
        </p:nvSpPr>
        <p:spPr>
          <a:xfrm>
            <a:off x="7993380" y="431812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26</a:t>
            </a:fld>
            <a:endParaRPr b="1"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85019"/>
                                        </p:tgtEl>
                                        <p:attrNameLst>
                                          <p:attrName>style.visibility</p:attrName>
                                        </p:attrNameLst>
                                      </p:cBhvr>
                                      <p:to>
                                        <p:strVal val="visible"/>
                                      </p:to>
                                    </p:set>
                                    <p:animEffect transition="in" filter="box(in)">
                                      <p:cBhvr>
                                        <p:cTn id="17" dur="2000"/>
                                        <p:tgtEl>
                                          <p:spTgt spid="85019"/>
                                        </p:tgtEl>
                                      </p:cBhvr>
                                    </p:animEffect>
                                  </p:childTnLst>
                                </p:cTn>
                              </p:par>
                              <p:par>
                                <p:cTn id="18" presetID="4" presetClass="entr" presetSubtype="16" fill="hold" nodeType="withEffect">
                                  <p:stCondLst>
                                    <p:cond delay="0"/>
                                  </p:stCondLst>
                                  <p:childTnLst>
                                    <p:set>
                                      <p:cBhvr>
                                        <p:cTn id="19" dur="1" fill="hold">
                                          <p:stCondLst>
                                            <p:cond delay="0"/>
                                          </p:stCondLst>
                                        </p:cTn>
                                        <p:tgtEl>
                                          <p:spTgt spid="85020"/>
                                        </p:tgtEl>
                                        <p:attrNameLst>
                                          <p:attrName>style.visibility</p:attrName>
                                        </p:attrNameLst>
                                      </p:cBhvr>
                                      <p:to>
                                        <p:strVal val="visible"/>
                                      </p:to>
                                    </p:set>
                                    <p:animEffect transition="in" filter="box(in)">
                                      <p:cBhvr>
                                        <p:cTn id="20" dur="2000"/>
                                        <p:tgtEl>
                                          <p:spTgt spid="8502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P spid="9" grpId="0" animBg="1"/>
      <p:bldP spid="9" grpId="1" animBg="1"/>
      <p:bldP spid="36" grpId="0" animBg="1"/>
      <p:bldP spid="36" grpId="1" animBg="1"/>
      <p:bldP spid="85019" grpId="0" animBg="1"/>
      <p:bldP spid="85019" grpId="1" animBg="1"/>
      <p:bldP spid="85020" grpId="0" animBg="1"/>
      <p:bldP spid="8502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94B5C59-F345-CD6F-7998-5FA013A20EDF}"/>
              </a:ext>
            </a:extLst>
          </p:cNvPr>
          <p:cNvSpPr/>
          <p:nvPr/>
        </p:nvSpPr>
        <p:spPr>
          <a:xfrm>
            <a:off x="3155156" y="88107"/>
            <a:ext cx="3395663" cy="769144"/>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800" b="1" dirty="0">
                <a:solidFill>
                  <a:prstClr val="white"/>
                </a:solidFill>
                <a:ea typeface="SimSun" panose="02010600030101010101" pitchFamily="2" charset="-122"/>
              </a:rPr>
              <a:t>SỨC MẠNH THỜI ĐẠI</a:t>
            </a:r>
          </a:p>
        </p:txBody>
      </p:sp>
      <p:sp>
        <p:nvSpPr>
          <p:cNvPr id="11" name="Rounded Rectangle 10">
            <a:extLst>
              <a:ext uri="{FF2B5EF4-FFF2-40B4-BE49-F238E27FC236}">
                <a16:creationId xmlns:a16="http://schemas.microsoft.com/office/drawing/2014/main" id="{D1AC82D7-CEE4-D635-5E90-3BA910EF808D}"/>
              </a:ext>
            </a:extLst>
          </p:cNvPr>
          <p:cNvSpPr/>
          <p:nvPr/>
        </p:nvSpPr>
        <p:spPr>
          <a:xfrm>
            <a:off x="2400300" y="862013"/>
            <a:ext cx="1343025" cy="575072"/>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1500" dirty="0">
                <a:solidFill>
                  <a:prstClr val="white"/>
                </a:solidFill>
              </a:rPr>
              <a:t>PT GPDT/TG</a:t>
            </a:r>
            <a:endParaRPr lang="en-US" sz="1500" dirty="0">
              <a:solidFill>
                <a:prstClr val="white"/>
              </a:solidFill>
            </a:endParaRPr>
          </a:p>
        </p:txBody>
      </p:sp>
      <p:sp>
        <p:nvSpPr>
          <p:cNvPr id="12" name="Rounded Rectangle 11">
            <a:extLst>
              <a:ext uri="{FF2B5EF4-FFF2-40B4-BE49-F238E27FC236}">
                <a16:creationId xmlns:a16="http://schemas.microsoft.com/office/drawing/2014/main" id="{BEB0B362-78FA-F9B9-E852-021DBB5FED30}"/>
              </a:ext>
            </a:extLst>
          </p:cNvPr>
          <p:cNvSpPr/>
          <p:nvPr/>
        </p:nvSpPr>
        <p:spPr>
          <a:xfrm>
            <a:off x="2828926" y="1662113"/>
            <a:ext cx="1984772" cy="6858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1500" dirty="0">
                <a:solidFill>
                  <a:prstClr val="white"/>
                </a:solidFill>
              </a:rPr>
              <a:t>PTCM CỦA GCCN/TG</a:t>
            </a:r>
            <a:endParaRPr lang="en-US" sz="1500" dirty="0">
              <a:solidFill>
                <a:prstClr val="white"/>
              </a:solidFill>
            </a:endParaRPr>
          </a:p>
        </p:txBody>
      </p:sp>
      <p:sp>
        <p:nvSpPr>
          <p:cNvPr id="13" name="Rounded Rectangle 12">
            <a:extLst>
              <a:ext uri="{FF2B5EF4-FFF2-40B4-BE49-F238E27FC236}">
                <a16:creationId xmlns:a16="http://schemas.microsoft.com/office/drawing/2014/main" id="{0B22A9AF-ABB6-70B2-9D08-FCC4E67D868E}"/>
              </a:ext>
            </a:extLst>
          </p:cNvPr>
          <p:cNvSpPr/>
          <p:nvPr/>
        </p:nvSpPr>
        <p:spPr>
          <a:xfrm>
            <a:off x="5917407" y="890588"/>
            <a:ext cx="1683544" cy="62865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1500" dirty="0">
                <a:solidFill>
                  <a:prstClr val="white"/>
                </a:solidFill>
              </a:rPr>
              <a:t>TIẾN BỘ KHKT</a:t>
            </a:r>
            <a:endParaRPr lang="en-US" sz="1500" dirty="0">
              <a:solidFill>
                <a:prstClr val="white"/>
              </a:solidFill>
            </a:endParaRPr>
          </a:p>
        </p:txBody>
      </p:sp>
      <p:cxnSp>
        <p:nvCxnSpPr>
          <p:cNvPr id="22" name="Straight Arrow Connector 21">
            <a:extLst>
              <a:ext uri="{FF2B5EF4-FFF2-40B4-BE49-F238E27FC236}">
                <a16:creationId xmlns:a16="http://schemas.microsoft.com/office/drawing/2014/main" id="{FA46BEBC-0CA7-0445-4076-951D02FD62ED}"/>
              </a:ext>
            </a:extLst>
          </p:cNvPr>
          <p:cNvCxnSpPr>
            <a:stCxn id="5" idx="4"/>
            <a:endCxn id="11" idx="3"/>
          </p:cNvCxnSpPr>
          <p:nvPr/>
        </p:nvCxnSpPr>
        <p:spPr>
          <a:xfrm flipH="1">
            <a:off x="3743325" y="857250"/>
            <a:ext cx="1109663" cy="29289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3970D01-251A-B9ED-EE7B-4EDE1B93A287}"/>
              </a:ext>
            </a:extLst>
          </p:cNvPr>
          <p:cNvCxnSpPr>
            <a:stCxn id="5" idx="4"/>
            <a:endCxn id="12" idx="0"/>
          </p:cNvCxnSpPr>
          <p:nvPr/>
        </p:nvCxnSpPr>
        <p:spPr>
          <a:xfrm flipH="1">
            <a:off x="3821907" y="857250"/>
            <a:ext cx="1031081" cy="80486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84B3798-1610-7841-7F27-64639A949F25}"/>
              </a:ext>
            </a:extLst>
          </p:cNvPr>
          <p:cNvCxnSpPr>
            <a:stCxn id="5" idx="4"/>
            <a:endCxn id="13" idx="1"/>
          </p:cNvCxnSpPr>
          <p:nvPr/>
        </p:nvCxnSpPr>
        <p:spPr>
          <a:xfrm>
            <a:off x="4852988" y="857250"/>
            <a:ext cx="1064419" cy="34766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a:extLst>
              <a:ext uri="{FF2B5EF4-FFF2-40B4-BE49-F238E27FC236}">
                <a16:creationId xmlns:a16="http://schemas.microsoft.com/office/drawing/2014/main" id="{A19B7AF9-EBFC-59C3-21E8-06E1FE880A77}"/>
              </a:ext>
            </a:extLst>
          </p:cNvPr>
          <p:cNvSpPr/>
          <p:nvPr/>
        </p:nvSpPr>
        <p:spPr>
          <a:xfrm>
            <a:off x="5086350" y="1662113"/>
            <a:ext cx="2228850" cy="6858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altLang="en-US" sz="1500">
                <a:solidFill>
                  <a:prstClr val="white"/>
                </a:solidFill>
              </a:rPr>
              <a:t>SỰ ĐỒNG TÌNH CỦA ND TIẾN BỘ/TG</a:t>
            </a:r>
            <a:endParaRPr lang="en-US" altLang="en-US" sz="1500">
              <a:solidFill>
                <a:prstClr val="white"/>
              </a:solidFill>
            </a:endParaRPr>
          </a:p>
        </p:txBody>
      </p:sp>
      <p:cxnSp>
        <p:nvCxnSpPr>
          <p:cNvPr id="32" name="Straight Arrow Connector 31">
            <a:extLst>
              <a:ext uri="{FF2B5EF4-FFF2-40B4-BE49-F238E27FC236}">
                <a16:creationId xmlns:a16="http://schemas.microsoft.com/office/drawing/2014/main" id="{A7D591B8-7F5E-0A3F-6977-B37C64B4581A}"/>
              </a:ext>
            </a:extLst>
          </p:cNvPr>
          <p:cNvCxnSpPr>
            <a:stCxn id="5" idx="4"/>
            <a:endCxn id="30" idx="0"/>
          </p:cNvCxnSpPr>
          <p:nvPr/>
        </p:nvCxnSpPr>
        <p:spPr>
          <a:xfrm>
            <a:off x="4852987" y="857250"/>
            <a:ext cx="1347788" cy="804863"/>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A25836-8FB1-DCC4-E0D5-D625078FCF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028700"/>
            <a:ext cx="2256235" cy="129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CBD6C1D-FEAB-BF6D-58D9-9D8DBBFE1F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104" y="2321719"/>
            <a:ext cx="2193131" cy="130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896B0F86-6659-D9A0-9AE4-40B48662886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743200"/>
            <a:ext cx="2170510" cy="1435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50EA5DF5-AAE9-116D-2FD9-87A479941EE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79219" y="2697956"/>
            <a:ext cx="2138363"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058CAF92-8658-F256-FD8D-FF5405A6C9D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00950" y="927497"/>
            <a:ext cx="1503760" cy="1503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AF3EFC42-7E85-A419-7C29-447C4AE93B7B}"/>
              </a:ext>
            </a:extLst>
          </p:cNvPr>
          <p:cNvSpPr txBox="1">
            <a:spLocks/>
          </p:cNvSpPr>
          <p:nvPr/>
        </p:nvSpPr>
        <p:spPr>
          <a:xfrm>
            <a:off x="7993380" y="431812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27</a:t>
            </a:fld>
            <a:endParaRPr b="1"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1000"/>
                                        <p:tgtEl>
                                          <p:spTgt spid="3"/>
                                        </p:tgtEl>
                                      </p:cBhvr>
                                    </p:animEffect>
                                    <p:anim calcmode="lin" valueType="num">
                                      <p:cBhvr>
                                        <p:cTn id="53" dur="1000" fill="hold"/>
                                        <p:tgtEl>
                                          <p:spTgt spid="3"/>
                                        </p:tgtEl>
                                        <p:attrNameLst>
                                          <p:attrName>ppt_x</p:attrName>
                                        </p:attrNameLst>
                                      </p:cBhvr>
                                      <p:tavLst>
                                        <p:tav tm="0">
                                          <p:val>
                                            <p:strVal val="#ppt_x"/>
                                          </p:val>
                                        </p:tav>
                                        <p:tav tm="100000">
                                          <p:val>
                                            <p:strVal val="#ppt_x"/>
                                          </p:val>
                                        </p:tav>
                                      </p:tavLst>
                                    </p:anim>
                                    <p:anim calcmode="lin" valueType="num">
                                      <p:cBhvr>
                                        <p:cTn id="54" dur="1000" fill="hold"/>
                                        <p:tgtEl>
                                          <p:spTgt spid="3"/>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3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F9E10B24-9E92-2D01-17A6-89E0B4B409FE}"/>
              </a:ext>
            </a:extLst>
          </p:cNvPr>
          <p:cNvSpPr/>
          <p:nvPr/>
        </p:nvSpPr>
        <p:spPr>
          <a:xfrm>
            <a:off x="2408635" y="851298"/>
            <a:ext cx="2150269" cy="1012031"/>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800" dirty="0">
                <a:solidFill>
                  <a:prstClr val="white"/>
                </a:solidFill>
              </a:rPr>
              <a:t>SỨC MẠNH DÂN TỘC</a:t>
            </a:r>
          </a:p>
        </p:txBody>
      </p:sp>
      <p:sp>
        <p:nvSpPr>
          <p:cNvPr id="5" name="Oval 4">
            <a:extLst>
              <a:ext uri="{FF2B5EF4-FFF2-40B4-BE49-F238E27FC236}">
                <a16:creationId xmlns:a16="http://schemas.microsoft.com/office/drawing/2014/main" id="{F506A704-74D1-FA6E-DA9C-9C961DC5FF85}"/>
              </a:ext>
            </a:extLst>
          </p:cNvPr>
          <p:cNvSpPr/>
          <p:nvPr/>
        </p:nvSpPr>
        <p:spPr>
          <a:xfrm>
            <a:off x="2368154" y="2511028"/>
            <a:ext cx="2190750" cy="975122"/>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800" dirty="0">
                <a:solidFill>
                  <a:prstClr val="white"/>
                </a:solidFill>
              </a:rPr>
              <a:t>SỨC MẠNH THỜI ĐẠI</a:t>
            </a:r>
          </a:p>
        </p:txBody>
      </p:sp>
      <p:sp>
        <p:nvSpPr>
          <p:cNvPr id="6" name="Oval 5">
            <a:extLst>
              <a:ext uri="{FF2B5EF4-FFF2-40B4-BE49-F238E27FC236}">
                <a16:creationId xmlns:a16="http://schemas.microsoft.com/office/drawing/2014/main" id="{6AC116A8-E2A3-56D4-1A45-E4AFC06B5E1C}"/>
              </a:ext>
            </a:extLst>
          </p:cNvPr>
          <p:cNvSpPr/>
          <p:nvPr/>
        </p:nvSpPr>
        <p:spPr>
          <a:xfrm>
            <a:off x="6268641" y="1327547"/>
            <a:ext cx="1414463" cy="1389459"/>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1800" dirty="0">
                <a:solidFill>
                  <a:prstClr val="white"/>
                </a:solidFill>
              </a:rPr>
              <a:t>SỨC MẠNH VÔ TẬN</a:t>
            </a:r>
          </a:p>
        </p:txBody>
      </p:sp>
      <p:sp>
        <p:nvSpPr>
          <p:cNvPr id="28" name="Plus 27">
            <a:extLst>
              <a:ext uri="{FF2B5EF4-FFF2-40B4-BE49-F238E27FC236}">
                <a16:creationId xmlns:a16="http://schemas.microsoft.com/office/drawing/2014/main" id="{5A6AFCDA-CC43-1628-4A22-C55C8119D7DC}"/>
              </a:ext>
            </a:extLst>
          </p:cNvPr>
          <p:cNvSpPr/>
          <p:nvPr/>
        </p:nvSpPr>
        <p:spPr>
          <a:xfrm>
            <a:off x="3064669" y="1825229"/>
            <a:ext cx="685800" cy="6858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1350">
              <a:solidFill>
                <a:prstClr val="black"/>
              </a:solidFill>
            </a:endParaRPr>
          </a:p>
        </p:txBody>
      </p:sp>
      <p:sp>
        <p:nvSpPr>
          <p:cNvPr id="29" name="Notched Right Arrow 28">
            <a:extLst>
              <a:ext uri="{FF2B5EF4-FFF2-40B4-BE49-F238E27FC236}">
                <a16:creationId xmlns:a16="http://schemas.microsoft.com/office/drawing/2014/main" id="{505CAF22-D389-7823-824E-85ACCB307715}"/>
              </a:ext>
            </a:extLst>
          </p:cNvPr>
          <p:cNvSpPr/>
          <p:nvPr/>
        </p:nvSpPr>
        <p:spPr>
          <a:xfrm>
            <a:off x="4843462" y="1907381"/>
            <a:ext cx="1033463" cy="363141"/>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1350">
              <a:solidFill>
                <a:prstClr val="black"/>
              </a:solidFill>
            </a:endParaRPr>
          </a:p>
        </p:txBody>
      </p:sp>
      <p:sp>
        <p:nvSpPr>
          <p:cNvPr id="7" name="Rectangle 2">
            <a:extLst>
              <a:ext uri="{FF2B5EF4-FFF2-40B4-BE49-F238E27FC236}">
                <a16:creationId xmlns:a16="http://schemas.microsoft.com/office/drawing/2014/main" id="{09284E1B-A89B-1640-7ECB-3DF91012E9B9}"/>
              </a:ext>
            </a:extLst>
          </p:cNvPr>
          <p:cNvSpPr txBox="1">
            <a:spLocks noChangeArrowheads="1"/>
          </p:cNvSpPr>
          <p:nvPr/>
        </p:nvSpPr>
        <p:spPr bwMode="auto">
          <a:xfrm>
            <a:off x="4857750" y="2881312"/>
            <a:ext cx="417195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1950">
                <a:solidFill>
                  <a:srgbClr val="0000CC"/>
                </a:solidFill>
                <a:latin typeface="Times New Roman" panose="02020603050405020304" pitchFamily="18" charset="0"/>
                <a:cs typeface="Times New Roman" panose="02020603050405020304" pitchFamily="18" charset="0"/>
              </a:rPr>
              <a:t>là cơ sở và điều kiện quan trọng để Việt Nam có thể giành độc lập dân tộc và đi lên chủ nghĩa xã hội</a:t>
            </a:r>
          </a:p>
        </p:txBody>
      </p:sp>
      <p:sp>
        <p:nvSpPr>
          <p:cNvPr id="2" name="Slide Number Placeholder 5">
            <a:extLst>
              <a:ext uri="{FF2B5EF4-FFF2-40B4-BE49-F238E27FC236}">
                <a16:creationId xmlns:a16="http://schemas.microsoft.com/office/drawing/2014/main" id="{BDAB456B-7DE1-0E3E-847D-483AF3C74ECF}"/>
              </a:ext>
            </a:extLst>
          </p:cNvPr>
          <p:cNvSpPr txBox="1">
            <a:spLocks/>
          </p:cNvSpPr>
          <p:nvPr/>
        </p:nvSpPr>
        <p:spPr>
          <a:xfrm>
            <a:off x="7993380" y="431812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28</a:t>
            </a:fld>
            <a:endParaRPr b="1"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circle(in)">
                                      <p:cBhvr>
                                        <p:cTn id="13" dur="2000"/>
                                        <p:tgtEl>
                                          <p:spTgt spid="28"/>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9" grpId="0" animBg="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5E0C718-C036-4907-3FB8-B0639B79DA63}"/>
              </a:ext>
            </a:extLst>
          </p:cNvPr>
          <p:cNvSpPr>
            <a:spLocks noGrp="1"/>
          </p:cNvSpPr>
          <p:nvPr>
            <p:ph type="sldNum" idx="4"/>
          </p:nvPr>
        </p:nvSpPr>
        <p:spPr/>
        <p:txBody>
          <a:bodyPr/>
          <a:lstStyle/>
          <a:p>
            <a:r>
              <a:rPr lang="en-US" dirty="0"/>
              <a:t>PAGE </a:t>
            </a:r>
            <a:fld id="{00000000-1234-1234-1234-123412341234}" type="slidenum">
              <a:rPr lang="en" smtClean="0"/>
              <a:pPr/>
              <a:t>29</a:t>
            </a:fld>
            <a:endParaRPr dirty="0"/>
          </a:p>
        </p:txBody>
      </p:sp>
      <p:sp>
        <p:nvSpPr>
          <p:cNvPr id="7" name="Rectangle 2">
            <a:extLst>
              <a:ext uri="{FF2B5EF4-FFF2-40B4-BE49-F238E27FC236}">
                <a16:creationId xmlns:a16="http://schemas.microsoft.com/office/drawing/2014/main" id="{9FFFBE3B-F284-9D60-0E08-F4AE84269C72}"/>
              </a:ext>
            </a:extLst>
          </p:cNvPr>
          <p:cNvSpPr>
            <a:spLocks noGrp="1" noChangeArrowheads="1"/>
          </p:cNvSpPr>
          <p:nvPr>
            <p:ph type="title"/>
          </p:nvPr>
        </p:nvSpPr>
        <p:spPr bwMode="auto">
          <a:xfrm>
            <a:off x="58349" y="90801"/>
            <a:ext cx="6897089" cy="923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altLang="en-US" sz="2400" dirty="0">
                <a:latin typeface="Times New Roman" panose="02020603050405020304" pitchFamily="18" charset="0"/>
              </a:rPr>
              <a:t>2.</a:t>
            </a:r>
            <a:r>
              <a:rPr lang="en-US" altLang="en-US" sz="2400" dirty="0">
                <a:latin typeface="Times New Roman" panose="02020603050405020304" pitchFamily="18" charset="0"/>
              </a:rPr>
              <a:t>2</a:t>
            </a:r>
            <a:r>
              <a:rPr lang="vi-VN" altLang="en-US" sz="2400" dirty="0">
                <a:latin typeface="Times New Roman" panose="02020603050405020304" pitchFamily="18" charset="0"/>
              </a:rPr>
              <a:t>. Tư tưởng về quyền l</a:t>
            </a:r>
            <a:r>
              <a:rPr lang="vi-VN" altLang="en-US" sz="2400" dirty="0">
                <a:latin typeface="Times New Roman" panose="02020603050405020304" pitchFamily="18" charset="0"/>
                <a:cs typeface="Times New Roman" panose="02020603050405020304" pitchFamily="18" charset="0"/>
              </a:rPr>
              <a:t>à</a:t>
            </a:r>
            <a:r>
              <a:rPr lang="vi-VN" altLang="en-US" sz="2400" dirty="0">
                <a:latin typeface="Times New Roman" panose="02020603050405020304" pitchFamily="18" charset="0"/>
              </a:rPr>
              <a:t>m chủ của nhân dân, xây dựng nh</a:t>
            </a:r>
            <a:r>
              <a:rPr lang="vi-VN" altLang="en-US" sz="2400" dirty="0">
                <a:latin typeface="Times New Roman" panose="02020603050405020304" pitchFamily="18" charset="0"/>
                <a:cs typeface="Times New Roman" panose="02020603050405020304" pitchFamily="18" charset="0"/>
              </a:rPr>
              <a:t>à</a:t>
            </a:r>
            <a:r>
              <a:rPr lang="vi-VN" altLang="en-US" sz="2400" dirty="0">
                <a:latin typeface="Times New Roman" panose="02020603050405020304" pitchFamily="18" charset="0"/>
              </a:rPr>
              <a:t> nước thật sự của dân, do dân, vì dân</a:t>
            </a:r>
            <a:endParaRPr lang="en-US" altLang="en-US" sz="2400" dirty="0">
              <a:latin typeface="Times New Roman" panose="02020603050405020304" pitchFamily="18" charset="0"/>
              <a:cs typeface="Times New Roman" panose="02020603050405020304" pitchFamily="18" charset="0"/>
            </a:endParaRPr>
          </a:p>
        </p:txBody>
      </p:sp>
      <p:graphicFrame>
        <p:nvGraphicFramePr>
          <p:cNvPr id="8" name="Diagram 7">
            <a:extLst>
              <a:ext uri="{FF2B5EF4-FFF2-40B4-BE49-F238E27FC236}">
                <a16:creationId xmlns:a16="http://schemas.microsoft.com/office/drawing/2014/main" id="{9395277C-13F2-8D93-2596-94C9CA36A071}"/>
              </a:ext>
            </a:extLst>
          </p:cNvPr>
          <p:cNvGraphicFramePr/>
          <p:nvPr>
            <p:extLst>
              <p:ext uri="{D42A27DB-BD31-4B8C-83A1-F6EECF244321}">
                <p14:modId xmlns:p14="http://schemas.microsoft.com/office/powerpoint/2010/main" val="2720836952"/>
              </p:ext>
            </p:extLst>
          </p:nvPr>
        </p:nvGraphicFramePr>
        <p:xfrm>
          <a:off x="400756" y="1530632"/>
          <a:ext cx="8510014" cy="3262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1">
            <a:extLst>
              <a:ext uri="{FF2B5EF4-FFF2-40B4-BE49-F238E27FC236}">
                <a16:creationId xmlns:a16="http://schemas.microsoft.com/office/drawing/2014/main" id="{DED72042-054A-15A7-6FCB-26B6BB5F4E23}"/>
              </a:ext>
            </a:extLst>
          </p:cNvPr>
          <p:cNvSpPr>
            <a:spLocks noChangeArrowheads="1"/>
          </p:cNvSpPr>
          <p:nvPr/>
        </p:nvSpPr>
        <p:spPr bwMode="auto">
          <a:xfrm>
            <a:off x="179886" y="1101466"/>
            <a:ext cx="87124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err="1">
                <a:solidFill>
                  <a:srgbClr val="000099"/>
                </a:solidFill>
                <a:latin typeface="Times New Roman" panose="02020603050405020304" pitchFamily="18" charset="0"/>
              </a:rPr>
              <a:t>Tư</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khảo</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sát</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v</a:t>
            </a:r>
            <a:r>
              <a:rPr lang="en-US" altLang="en-US" sz="2400" dirty="0" err="1">
                <a:solidFill>
                  <a:srgbClr val="000099"/>
                </a:solidFill>
                <a:latin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nghiên</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cứu</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các</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kiểu</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nh</a:t>
            </a:r>
            <a:r>
              <a:rPr lang="en-US" altLang="en-US" sz="2400" dirty="0" err="1">
                <a:solidFill>
                  <a:srgbClr val="000099"/>
                </a:solidFill>
                <a:latin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nước</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trên</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thế</a:t>
            </a:r>
            <a:r>
              <a:rPr lang="en-US" altLang="en-US" sz="2400" dirty="0">
                <a:solidFill>
                  <a:srgbClr val="000099"/>
                </a:solidFill>
                <a:latin typeface="Times New Roman" panose="02020603050405020304" pitchFamily="18" charset="0"/>
              </a:rPr>
              <a:t> </a:t>
            </a:r>
            <a:r>
              <a:rPr lang="en-US" altLang="en-US" sz="2400" dirty="0" err="1">
                <a:solidFill>
                  <a:srgbClr val="000099"/>
                </a:solidFill>
                <a:latin typeface="Times New Roman" panose="02020603050405020304" pitchFamily="18" charset="0"/>
              </a:rPr>
              <a:t>giới</a:t>
            </a:r>
            <a:r>
              <a:rPr lang="en-US" altLang="en-US" sz="2400" dirty="0">
                <a:solidFill>
                  <a:srgbClr val="000099"/>
                </a:solidFill>
                <a:latin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0505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128F5850-3D36-3165-774B-22B91B353492}"/>
              </a:ext>
            </a:extLst>
          </p:cNvPr>
          <p:cNvSpPr/>
          <p:nvPr/>
        </p:nvSpPr>
        <p:spPr>
          <a:xfrm>
            <a:off x="4048285" y="1138315"/>
            <a:ext cx="2914650" cy="1028700"/>
          </a:xfrm>
          <a:prstGeom prst="ellipse">
            <a:avLst/>
          </a:prstGeom>
          <a:blipFill>
            <a:blip r:embed="rId2"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dirty="0">
                <a:solidFill>
                  <a:srgbClr val="008000"/>
                </a:solidFill>
                <a:latin typeface="+mj-lt"/>
                <a:cs typeface="Times New Roman" panose="02020603050405020304" pitchFamily="18" charset="0"/>
              </a:rPr>
              <a:t> </a:t>
            </a:r>
            <a:r>
              <a:rPr lang="en-US" sz="2400" dirty="0" err="1">
                <a:solidFill>
                  <a:srgbClr val="008000"/>
                </a:solidFill>
                <a:latin typeface="+mj-lt"/>
                <a:cs typeface="Times New Roman" panose="02020603050405020304" pitchFamily="18" charset="0"/>
              </a:rPr>
              <a:t>Nha</a:t>
            </a:r>
            <a:r>
              <a:rPr lang="en-US" sz="2400" dirty="0">
                <a:solidFill>
                  <a:srgbClr val="008000"/>
                </a:solidFill>
                <a:latin typeface="+mj-lt"/>
                <a:cs typeface="Times New Roman" panose="02020603050405020304" pitchFamily="18" charset="0"/>
              </a:rPr>
              <a:t>̀ </a:t>
            </a:r>
            <a:r>
              <a:rPr lang="en-US" sz="2400" dirty="0" err="1">
                <a:solidFill>
                  <a:srgbClr val="008000"/>
                </a:solidFill>
                <a:latin typeface="+mj-lt"/>
                <a:cs typeface="Times New Roman" panose="02020603050405020304" pitchFamily="18" charset="0"/>
              </a:rPr>
              <a:t>nước</a:t>
            </a:r>
            <a:r>
              <a:rPr lang="en-US" sz="2400" dirty="0">
                <a:solidFill>
                  <a:srgbClr val="008000"/>
                </a:solidFill>
                <a:latin typeface="+mj-lt"/>
                <a:cs typeface="Times New Roman" panose="02020603050405020304" pitchFamily="18" charset="0"/>
              </a:rPr>
              <a:t> </a:t>
            </a:r>
            <a:r>
              <a:rPr lang="en-US" sz="2400" dirty="0" err="1">
                <a:solidFill>
                  <a:srgbClr val="008000"/>
                </a:solidFill>
                <a:latin typeface="+mj-lt"/>
                <a:cs typeface="Times New Roman" panose="02020603050405020304" pitchFamily="18" charset="0"/>
              </a:rPr>
              <a:t>của</a:t>
            </a:r>
            <a:r>
              <a:rPr lang="en-US" sz="2400" dirty="0">
                <a:solidFill>
                  <a:srgbClr val="008000"/>
                </a:solidFill>
                <a:latin typeface="+mj-lt"/>
                <a:cs typeface="Times New Roman" panose="02020603050405020304" pitchFamily="18" charset="0"/>
              </a:rPr>
              <a:t> </a:t>
            </a:r>
            <a:r>
              <a:rPr lang="en-US" sz="2400" dirty="0" err="1">
                <a:solidFill>
                  <a:srgbClr val="008000"/>
                </a:solidFill>
                <a:latin typeface="+mj-lt"/>
                <a:cs typeface="Times New Roman" panose="02020603050405020304" pitchFamily="18" charset="0"/>
              </a:rPr>
              <a:t>dân</a:t>
            </a:r>
            <a:endParaRPr lang="en-US" sz="2400" dirty="0">
              <a:solidFill>
                <a:srgbClr val="008000"/>
              </a:solidFill>
              <a:latin typeface="+mj-lt"/>
              <a:cs typeface="Times New Roman" panose="02020603050405020304" pitchFamily="18" charset="0"/>
            </a:endParaRPr>
          </a:p>
        </p:txBody>
      </p:sp>
      <p:sp>
        <p:nvSpPr>
          <p:cNvPr id="9" name="Oval 8">
            <a:extLst>
              <a:ext uri="{FF2B5EF4-FFF2-40B4-BE49-F238E27FC236}">
                <a16:creationId xmlns:a16="http://schemas.microsoft.com/office/drawing/2014/main" id="{737B460D-FE0A-D222-D23A-BD729ED466C2}"/>
              </a:ext>
            </a:extLst>
          </p:cNvPr>
          <p:cNvSpPr/>
          <p:nvPr/>
        </p:nvSpPr>
        <p:spPr>
          <a:xfrm>
            <a:off x="4048285" y="2400300"/>
            <a:ext cx="2914650" cy="97155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a:solidFill>
                  <a:srgbClr val="0000FF"/>
                </a:solidFill>
                <a:latin typeface="+mj-lt"/>
                <a:cs typeface="Times New Roman" panose="02020603050405020304" pitchFamily="18" charset="0"/>
              </a:rPr>
              <a:t>Nhà </a:t>
            </a:r>
            <a:r>
              <a:rPr lang="en-US" sz="2400" dirty="0" err="1">
                <a:solidFill>
                  <a:srgbClr val="0000FF"/>
                </a:solidFill>
                <a:latin typeface="+mj-lt"/>
                <a:cs typeface="Times New Roman" panose="02020603050405020304" pitchFamily="18" charset="0"/>
              </a:rPr>
              <a:t>nước</a:t>
            </a:r>
            <a:r>
              <a:rPr lang="en-US" sz="2400" dirty="0">
                <a:solidFill>
                  <a:srgbClr val="0000FF"/>
                </a:solidFill>
                <a:latin typeface="+mj-lt"/>
                <a:cs typeface="Times New Roman" panose="02020603050405020304" pitchFamily="18" charset="0"/>
              </a:rPr>
              <a:t> do </a:t>
            </a:r>
            <a:r>
              <a:rPr lang="en-US" sz="2400" dirty="0" err="1">
                <a:solidFill>
                  <a:srgbClr val="0000FF"/>
                </a:solidFill>
                <a:latin typeface="+mj-lt"/>
                <a:cs typeface="Times New Roman" panose="02020603050405020304" pitchFamily="18" charset="0"/>
              </a:rPr>
              <a:t>dân</a:t>
            </a:r>
            <a:endParaRPr lang="en-US" sz="2400" dirty="0">
              <a:solidFill>
                <a:srgbClr val="0000FF"/>
              </a:solidFill>
              <a:latin typeface="+mj-lt"/>
              <a:cs typeface="Times New Roman" panose="02020603050405020304" pitchFamily="18" charset="0"/>
            </a:endParaRPr>
          </a:p>
        </p:txBody>
      </p:sp>
      <p:sp>
        <p:nvSpPr>
          <p:cNvPr id="10" name="Oval 9">
            <a:extLst>
              <a:ext uri="{FF2B5EF4-FFF2-40B4-BE49-F238E27FC236}">
                <a16:creationId xmlns:a16="http://schemas.microsoft.com/office/drawing/2014/main" id="{99A7448F-6E99-147A-B09A-415FDD704864}"/>
              </a:ext>
            </a:extLst>
          </p:cNvPr>
          <p:cNvSpPr/>
          <p:nvPr/>
        </p:nvSpPr>
        <p:spPr>
          <a:xfrm>
            <a:off x="4048285" y="3659475"/>
            <a:ext cx="2914650" cy="91440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400">
                <a:solidFill>
                  <a:srgbClr val="FF0066"/>
                </a:solidFill>
                <a:latin typeface="+mj-lt"/>
                <a:cs typeface="Times New Roman" panose="02020603050405020304" pitchFamily="18" charset="0"/>
              </a:rPr>
              <a:t>Nhà </a:t>
            </a:r>
            <a:r>
              <a:rPr lang="en-US" sz="2400" dirty="0" err="1">
                <a:solidFill>
                  <a:srgbClr val="FF0066"/>
                </a:solidFill>
                <a:latin typeface="+mj-lt"/>
                <a:cs typeface="Times New Roman" panose="02020603050405020304" pitchFamily="18" charset="0"/>
              </a:rPr>
              <a:t>nước</a:t>
            </a:r>
            <a:r>
              <a:rPr lang="en-US" sz="2400" dirty="0">
                <a:solidFill>
                  <a:srgbClr val="FF0066"/>
                </a:solidFill>
                <a:latin typeface="+mj-lt"/>
                <a:cs typeface="Times New Roman" panose="02020603050405020304" pitchFamily="18" charset="0"/>
              </a:rPr>
              <a:t> vì </a:t>
            </a:r>
            <a:r>
              <a:rPr lang="en-US" sz="2400" dirty="0" err="1">
                <a:solidFill>
                  <a:srgbClr val="FF0066"/>
                </a:solidFill>
                <a:latin typeface="+mj-lt"/>
                <a:cs typeface="Times New Roman" panose="02020603050405020304" pitchFamily="18" charset="0"/>
              </a:rPr>
              <a:t>dân</a:t>
            </a:r>
            <a:endParaRPr lang="en-US" sz="2400" dirty="0">
              <a:solidFill>
                <a:srgbClr val="FF0066"/>
              </a:solidFill>
              <a:latin typeface="+mj-lt"/>
              <a:cs typeface="Times New Roman" panose="02020603050405020304" pitchFamily="18" charset="0"/>
            </a:endParaRPr>
          </a:p>
        </p:txBody>
      </p:sp>
      <p:cxnSp>
        <p:nvCxnSpPr>
          <p:cNvPr id="11" name="Straight Connector 10">
            <a:extLst>
              <a:ext uri="{FF2B5EF4-FFF2-40B4-BE49-F238E27FC236}">
                <a16:creationId xmlns:a16="http://schemas.microsoft.com/office/drawing/2014/main" id="{ECEF104E-DB13-8531-0184-AE37BD70D5D5}"/>
              </a:ext>
            </a:extLst>
          </p:cNvPr>
          <p:cNvCxnSpPr/>
          <p:nvPr/>
        </p:nvCxnSpPr>
        <p:spPr>
          <a:xfrm rot="5400000">
            <a:off x="1943101" y="2571751"/>
            <a:ext cx="3429000" cy="2381"/>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29E6E8A-E894-82BD-4A23-F23CC1E3E08D}"/>
              </a:ext>
            </a:extLst>
          </p:cNvPr>
          <p:cNvCxnSpPr/>
          <p:nvPr/>
        </p:nvCxnSpPr>
        <p:spPr>
          <a:xfrm>
            <a:off x="3657600" y="857250"/>
            <a:ext cx="457200" cy="119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C5AB233-D5FE-7A88-70EE-B8C9C48C6426}"/>
              </a:ext>
            </a:extLst>
          </p:cNvPr>
          <p:cNvCxnSpPr/>
          <p:nvPr/>
        </p:nvCxnSpPr>
        <p:spPr>
          <a:xfrm>
            <a:off x="3429000" y="2627710"/>
            <a:ext cx="685800" cy="238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F117FCD-9277-D314-5268-5AA06017E71A}"/>
              </a:ext>
            </a:extLst>
          </p:cNvPr>
          <p:cNvCxnSpPr/>
          <p:nvPr/>
        </p:nvCxnSpPr>
        <p:spPr>
          <a:xfrm>
            <a:off x="3657600" y="4286250"/>
            <a:ext cx="457200" cy="119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5241" name="Rectangle 1">
            <a:extLst>
              <a:ext uri="{FF2B5EF4-FFF2-40B4-BE49-F238E27FC236}">
                <a16:creationId xmlns:a16="http://schemas.microsoft.com/office/drawing/2014/main" id="{91F37C8F-0F72-6D09-9639-CE9393172C29}"/>
              </a:ext>
            </a:extLst>
          </p:cNvPr>
          <p:cNvSpPr>
            <a:spLocks noChangeArrowheads="1"/>
          </p:cNvSpPr>
          <p:nvPr/>
        </p:nvSpPr>
        <p:spPr bwMode="auto">
          <a:xfrm>
            <a:off x="-122725" y="481186"/>
            <a:ext cx="8058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altLang="en-US" sz="2100" dirty="0">
                <a:solidFill>
                  <a:srgbClr val="002060"/>
                </a:solidFill>
                <a:latin typeface="Times New Roman" panose="02020603050405020304" pitchFamily="18" charset="0"/>
              </a:rPr>
              <a:t>Hồ Chí Minh đã lựa chọn ra một kiểu </a:t>
            </a:r>
            <a:r>
              <a:rPr lang="vi-VN" altLang="en-US" sz="2100" dirty="0">
                <a:solidFill>
                  <a:srgbClr val="FF0000"/>
                </a:solidFill>
                <a:latin typeface="Times New Roman" panose="02020603050405020304" pitchFamily="18" charset="0"/>
              </a:rPr>
              <a:t>nh</a:t>
            </a:r>
            <a:r>
              <a:rPr lang="vi-VN" altLang="en-US" sz="2100" dirty="0">
                <a:solidFill>
                  <a:srgbClr val="FF0000"/>
                </a:solidFill>
                <a:latin typeface="Times New Roman" panose="02020603050405020304" pitchFamily="18" charset="0"/>
                <a:cs typeface="Times New Roman" panose="02020603050405020304" pitchFamily="18" charset="0"/>
              </a:rPr>
              <a:t>à</a:t>
            </a:r>
            <a:r>
              <a:rPr lang="vi-VN" altLang="en-US" sz="2100" dirty="0">
                <a:solidFill>
                  <a:srgbClr val="FF0000"/>
                </a:solidFill>
                <a:latin typeface="Times New Roman" panose="02020603050405020304" pitchFamily="18" charset="0"/>
              </a:rPr>
              <a:t> nước mới </a:t>
            </a:r>
            <a:r>
              <a:rPr lang="vi-VN" altLang="en-US" sz="2100" dirty="0">
                <a:solidFill>
                  <a:srgbClr val="002060"/>
                </a:solidFill>
                <a:latin typeface="Times New Roman" panose="02020603050405020304" pitchFamily="18" charset="0"/>
              </a:rPr>
              <a:t>cho Việt Nam</a:t>
            </a:r>
            <a:endParaRPr lang="en-US" altLang="en-US" sz="2100" dirty="0">
              <a:solidFill>
                <a:srgbClr val="002060"/>
              </a:solidFill>
              <a:latin typeface="Times New Roman" panose="02020603050405020304" pitchFamily="18" charset="0"/>
              <a:cs typeface="Times New Roman" panose="02020603050405020304" pitchFamily="18" charset="0"/>
            </a:endParaRPr>
          </a:p>
        </p:txBody>
      </p:sp>
      <p:sp>
        <p:nvSpPr>
          <p:cNvPr id="17" name="Right Arrow 16">
            <a:extLst>
              <a:ext uri="{FF2B5EF4-FFF2-40B4-BE49-F238E27FC236}">
                <a16:creationId xmlns:a16="http://schemas.microsoft.com/office/drawing/2014/main" id="{1365DF2E-9CAB-FDF8-8ED6-0174B438CA8D}"/>
              </a:ext>
            </a:extLst>
          </p:cNvPr>
          <p:cNvSpPr/>
          <p:nvPr/>
        </p:nvSpPr>
        <p:spPr>
          <a:xfrm>
            <a:off x="1190785" y="944382"/>
            <a:ext cx="2400300" cy="3809378"/>
          </a:xfrm>
          <a:prstGeom prst="rightArrow">
            <a:avLst>
              <a:gd name="adj1" fmla="val 50000"/>
              <a:gd name="adj2" fmla="val 53142"/>
            </a:avLst>
          </a:prstGeom>
          <a:blipFill>
            <a:blip r:embed="rId4"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altLang="en-US" sz="2800" dirty="0">
                <a:solidFill>
                  <a:srgbClr val="D60093"/>
                </a:solidFill>
                <a:latin typeface="+mj-lt"/>
              </a:rPr>
              <a:t>Nhà nước </a:t>
            </a:r>
            <a:r>
              <a:rPr lang="en-US" altLang="en-US" sz="2800" dirty="0">
                <a:solidFill>
                  <a:srgbClr val="D60093"/>
                </a:solidFill>
                <a:latin typeface="+mj-lt"/>
              </a:rPr>
              <a:t>D</a:t>
            </a:r>
            <a:r>
              <a:rPr lang="vi-VN" altLang="en-US" sz="2800" dirty="0">
                <a:solidFill>
                  <a:srgbClr val="D60093"/>
                </a:solidFill>
                <a:latin typeface="+mj-lt"/>
              </a:rPr>
              <a:t>ân chủ </a:t>
            </a:r>
            <a:r>
              <a:rPr lang="en-US" altLang="en-US" sz="2800" dirty="0">
                <a:solidFill>
                  <a:srgbClr val="D60093"/>
                </a:solidFill>
                <a:latin typeface="+mj-lt"/>
              </a:rPr>
              <a:t>C</a:t>
            </a:r>
            <a:r>
              <a:rPr lang="vi-VN" altLang="en-US" sz="2800" dirty="0">
                <a:solidFill>
                  <a:srgbClr val="D60093"/>
                </a:solidFill>
                <a:latin typeface="+mj-lt"/>
              </a:rPr>
              <a:t>ộng hòa, </a:t>
            </a:r>
            <a:endParaRPr lang="en-US" altLang="en-US" sz="2800" dirty="0">
              <a:solidFill>
                <a:srgbClr val="D60093"/>
              </a:solidFill>
              <a:latin typeface="+mj-lt"/>
              <a:cs typeface="Times New Roman" panose="02020603050405020304" pitchFamily="18" charset="0"/>
            </a:endParaRPr>
          </a:p>
        </p:txBody>
      </p:sp>
      <p:sp>
        <p:nvSpPr>
          <p:cNvPr id="3" name="Slide Number Placeholder 5">
            <a:extLst>
              <a:ext uri="{FF2B5EF4-FFF2-40B4-BE49-F238E27FC236}">
                <a16:creationId xmlns:a16="http://schemas.microsoft.com/office/drawing/2014/main" id="{1C9AA3C8-99B9-4AA0-B405-708F9EEB6CDD}"/>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30</a:t>
            </a:fld>
            <a:endParaRPr b="1" dirty="0"/>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95241"/>
                                        </p:tgtEl>
                                        <p:attrNameLst>
                                          <p:attrName>style.visibility</p:attrName>
                                        </p:attrNameLst>
                                      </p:cBhvr>
                                      <p:to>
                                        <p:strVal val="visible"/>
                                      </p:to>
                                    </p:set>
                                    <p:anim calcmode="lin" valueType="num">
                                      <p:cBhvr>
                                        <p:cTn id="7" dur="500" fill="hold"/>
                                        <p:tgtEl>
                                          <p:spTgt spid="95241"/>
                                        </p:tgtEl>
                                        <p:attrNameLst>
                                          <p:attrName>ppt_w</p:attrName>
                                        </p:attrNameLst>
                                      </p:cBhvr>
                                      <p:tavLst>
                                        <p:tav tm="0">
                                          <p:val>
                                            <p:fltVal val="0"/>
                                          </p:val>
                                        </p:tav>
                                        <p:tav tm="100000">
                                          <p:val>
                                            <p:strVal val="#ppt_w"/>
                                          </p:val>
                                        </p:tav>
                                      </p:tavLst>
                                    </p:anim>
                                    <p:anim calcmode="lin" valueType="num">
                                      <p:cBhvr>
                                        <p:cTn id="8" dur="500" fill="hold"/>
                                        <p:tgtEl>
                                          <p:spTgt spid="95241"/>
                                        </p:tgtEl>
                                        <p:attrNameLst>
                                          <p:attrName>ppt_h</p:attrName>
                                        </p:attrNameLst>
                                      </p:cBhvr>
                                      <p:tavLst>
                                        <p:tav tm="0">
                                          <p:val>
                                            <p:fltVal val="0"/>
                                          </p:val>
                                        </p:tav>
                                        <p:tav tm="100000">
                                          <p:val>
                                            <p:strVal val="#ppt_h"/>
                                          </p:val>
                                        </p:tav>
                                      </p:tavLst>
                                    </p:anim>
                                    <p:animEffect transition="in" filter="fade">
                                      <p:cBhvr>
                                        <p:cTn id="9" dur="500"/>
                                        <p:tgtEl>
                                          <p:spTgt spid="95241"/>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0"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edge">
                                      <p:cBhvr>
                                        <p:cTn id="14" dur="2000"/>
                                        <p:tgtEl>
                                          <p:spTgt spid="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par>
                                <p:cTn id="20" presetID="9"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ssolve">
                                      <p:cBhvr>
                                        <p:cTn id="25" dur="500"/>
                                        <p:tgtEl>
                                          <p:spTgt spid="12"/>
                                        </p:tgtEl>
                                      </p:cBhvr>
                                    </p:animEffect>
                                  </p:childTnLst>
                                </p:cTn>
                              </p:par>
                              <p:par>
                                <p:cTn id="26" presetID="9"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500"/>
                                        <p:tgtEl>
                                          <p:spTgt spid="11"/>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dissolve">
                                      <p:cBhvr>
                                        <p:cTn id="33" dur="500"/>
                                        <p:tgtEl>
                                          <p:spTgt spid="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6" presetClass="entr" presetSubtype="26"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Horizontal)">
                                      <p:cBhvr>
                                        <p:cTn id="38" dur="500"/>
                                        <p:tgtEl>
                                          <p:spTgt spid="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ntr" presetSubtype="4"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heel(4)">
                                      <p:cBhvr>
                                        <p:cTn id="4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95241" grpId="0"/>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a:extLst>
              <a:ext uri="{FF2B5EF4-FFF2-40B4-BE49-F238E27FC236}">
                <a16:creationId xmlns:a16="http://schemas.microsoft.com/office/drawing/2014/main" id="{140C8749-C5A1-9B83-2FF0-992FDA5B11D8}"/>
              </a:ext>
            </a:extLst>
          </p:cNvPr>
          <p:cNvSpPr/>
          <p:nvPr/>
        </p:nvSpPr>
        <p:spPr>
          <a:xfrm>
            <a:off x="2953061" y="517374"/>
            <a:ext cx="5186597" cy="1623506"/>
          </a:xfrm>
          <a:prstGeom prst="wedgeEllipseCallout">
            <a:avLst/>
          </a:prstGeom>
          <a:gradFill>
            <a:gsLst>
              <a:gs pos="0">
                <a:schemeClr val="bg1"/>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100" noProof="1">
                <a:solidFill>
                  <a:srgbClr val="000099"/>
                </a:solidFill>
                <a:cs typeface="Times New Roman" panose="02020603050405020304" pitchFamily="18" charset="0"/>
              </a:rPr>
              <a:t>Thế n</a:t>
            </a:r>
            <a:r>
              <a:rPr sz="2100" noProof="1">
                <a:solidFill>
                  <a:srgbClr val="000099"/>
                </a:solidFill>
                <a:ea typeface="Times New Roman" panose="02020603050405020304" pitchFamily="18" charset="0"/>
                <a:cs typeface="Times New Roman" panose="02020603050405020304" pitchFamily="18" charset="0"/>
              </a:rPr>
              <a:t>à</a:t>
            </a:r>
            <a:r>
              <a:rPr sz="2100" noProof="1">
                <a:solidFill>
                  <a:srgbClr val="000099"/>
                </a:solidFill>
                <a:cs typeface="Times New Roman" panose="02020603050405020304" pitchFamily="18" charset="0"/>
              </a:rPr>
              <a:t>o l</a:t>
            </a:r>
            <a:r>
              <a:rPr sz="2100" noProof="1">
                <a:solidFill>
                  <a:srgbClr val="000099"/>
                </a:solidFill>
                <a:ea typeface="Times New Roman" panose="02020603050405020304" pitchFamily="18" charset="0"/>
                <a:cs typeface="Times New Roman" panose="02020603050405020304" pitchFamily="18" charset="0"/>
              </a:rPr>
              <a:t>à</a:t>
            </a:r>
            <a:r>
              <a:rPr sz="2100" noProof="1">
                <a:solidFill>
                  <a:srgbClr val="000099"/>
                </a:solidFill>
                <a:cs typeface="Times New Roman" panose="02020603050405020304" pitchFamily="18" charset="0"/>
              </a:rPr>
              <a:t> Nh</a:t>
            </a:r>
            <a:r>
              <a:rPr sz="2100" noProof="1">
                <a:solidFill>
                  <a:srgbClr val="000099"/>
                </a:solidFill>
                <a:ea typeface="Times New Roman" panose="02020603050405020304" pitchFamily="18" charset="0"/>
                <a:cs typeface="Times New Roman" panose="02020603050405020304" pitchFamily="18" charset="0"/>
              </a:rPr>
              <a:t>à</a:t>
            </a:r>
            <a:r>
              <a:rPr sz="2100" noProof="1">
                <a:solidFill>
                  <a:srgbClr val="000099"/>
                </a:solidFill>
                <a:cs typeface="Times New Roman" panose="02020603050405020304" pitchFamily="18" charset="0"/>
              </a:rPr>
              <a:t> nước của dân? </a:t>
            </a:r>
          </a:p>
        </p:txBody>
      </p:sp>
      <p:sp>
        <p:nvSpPr>
          <p:cNvPr id="3" name="Horizontal Scroll 2">
            <a:extLst>
              <a:ext uri="{FF2B5EF4-FFF2-40B4-BE49-F238E27FC236}">
                <a16:creationId xmlns:a16="http://schemas.microsoft.com/office/drawing/2014/main" id="{61DA91B6-A78C-5044-3481-7E2D6EEC1FF7}"/>
              </a:ext>
            </a:extLst>
          </p:cNvPr>
          <p:cNvSpPr/>
          <p:nvPr/>
        </p:nvSpPr>
        <p:spPr>
          <a:xfrm>
            <a:off x="1831181" y="2548661"/>
            <a:ext cx="5715000" cy="1085850"/>
          </a:xfrm>
          <a:prstGeom prst="horizontalScroll">
            <a:avLst/>
          </a:prstGeom>
          <a:gradFill>
            <a:gsLst>
              <a:gs pos="0">
                <a:schemeClr val="bg1"/>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2800" dirty="0">
                <a:solidFill>
                  <a:srgbClr val="000099"/>
                </a:solidFill>
                <a:latin typeface="Times New Roman" panose="02020603050405020304" pitchFamily="18" charset="0"/>
                <a:cs typeface="Times New Roman" panose="02020603050405020304" pitchFamily="18" charset="0"/>
              </a:rPr>
              <a:t> </a:t>
            </a:r>
            <a:r>
              <a:rPr lang="en-US" altLang="en-US" sz="2800" dirty="0" err="1">
                <a:solidFill>
                  <a:srgbClr val="000099"/>
                </a:solidFill>
                <a:latin typeface="Times New Roman" panose="02020603050405020304" pitchFamily="18" charset="0"/>
                <a:cs typeface="Times New Roman" panose="02020603050405020304" pitchFamily="18" charset="0"/>
              </a:rPr>
              <a:t>Là</a:t>
            </a:r>
            <a:r>
              <a:rPr lang="en-US" altLang="en-US" sz="2800" dirty="0">
                <a:solidFill>
                  <a:srgbClr val="000099"/>
                </a:solidFill>
                <a:latin typeface="Times New Roman" panose="02020603050405020304" pitchFamily="18" charset="0"/>
                <a:cs typeface="Times New Roman" panose="02020603050405020304" pitchFamily="18" charset="0"/>
              </a:rPr>
              <a:t> </a:t>
            </a:r>
            <a:r>
              <a:rPr lang="en-US" altLang="en-US" sz="2800" dirty="0" err="1">
                <a:solidFill>
                  <a:srgbClr val="000099"/>
                </a:solidFill>
                <a:latin typeface="Times New Roman" panose="02020603050405020304" pitchFamily="18" charset="0"/>
                <a:cs typeface="Times New Roman" panose="02020603050405020304" pitchFamily="18" charset="0"/>
              </a:rPr>
              <a:t>nhà</a:t>
            </a:r>
            <a:r>
              <a:rPr lang="en-US" altLang="en-US" sz="2800" dirty="0">
                <a:solidFill>
                  <a:srgbClr val="000099"/>
                </a:solidFill>
                <a:latin typeface="Times New Roman" panose="02020603050405020304" pitchFamily="18" charset="0"/>
                <a:cs typeface="Times New Roman" panose="02020603050405020304" pitchFamily="18" charset="0"/>
              </a:rPr>
              <a:t> </a:t>
            </a:r>
            <a:r>
              <a:rPr lang="en-US" altLang="en-US" sz="2800" dirty="0" err="1">
                <a:solidFill>
                  <a:srgbClr val="000099"/>
                </a:solidFill>
                <a:latin typeface="Times New Roman" panose="02020603050405020304" pitchFamily="18" charset="0"/>
                <a:cs typeface="Times New Roman" panose="02020603050405020304" pitchFamily="18" charset="0"/>
              </a:rPr>
              <a:t>nước</a:t>
            </a:r>
            <a:r>
              <a:rPr lang="en-US" altLang="en-US" sz="2800" dirty="0">
                <a:solidFill>
                  <a:srgbClr val="000099"/>
                </a:solidFill>
                <a:latin typeface="Times New Roman" panose="02020603050405020304" pitchFamily="18" charset="0"/>
                <a:cs typeface="Times New Roman" panose="02020603050405020304" pitchFamily="18" charset="0"/>
              </a:rPr>
              <a:t> </a:t>
            </a:r>
            <a:r>
              <a:rPr lang="en-US" altLang="en-US" sz="2800" dirty="0" err="1">
                <a:solidFill>
                  <a:srgbClr val="000099"/>
                </a:solidFill>
                <a:latin typeface="Times New Roman" panose="02020603050405020304" pitchFamily="18" charset="0"/>
                <a:cs typeface="Times New Roman" panose="02020603050405020304" pitchFamily="18" charset="0"/>
              </a:rPr>
              <a:t>mà</a:t>
            </a:r>
            <a:r>
              <a:rPr lang="en-US" altLang="en-US" sz="2800" dirty="0">
                <a:solidFill>
                  <a:srgbClr val="000099"/>
                </a:solidFill>
                <a:latin typeface="Times New Roman" panose="02020603050405020304" pitchFamily="18" charset="0"/>
                <a:cs typeface="Times New Roman" panose="02020603050405020304" pitchFamily="18" charset="0"/>
              </a:rPr>
              <a:t> </a:t>
            </a:r>
            <a:r>
              <a:rPr lang="en-US" altLang="en-US" sz="2800" dirty="0" err="1">
                <a:solidFill>
                  <a:srgbClr val="FF0000"/>
                </a:solidFill>
                <a:latin typeface="Times New Roman" panose="02020603050405020304" pitchFamily="18" charset="0"/>
                <a:cs typeface="Times New Roman" panose="02020603050405020304" pitchFamily="18" charset="0"/>
              </a:rPr>
              <a:t>Dân</a:t>
            </a:r>
            <a:r>
              <a:rPr lang="en-US" altLang="en-US" sz="2800" dirty="0">
                <a:solidFill>
                  <a:srgbClr val="FF0000"/>
                </a:solidFill>
                <a:latin typeface="Times New Roman" panose="02020603050405020304" pitchFamily="18" charset="0"/>
                <a:cs typeface="Times New Roman" panose="02020603050405020304" pitchFamily="18" charset="0"/>
              </a:rPr>
              <a:t> </a:t>
            </a:r>
            <a:r>
              <a:rPr lang="en-US" altLang="en-US" sz="2800" dirty="0" err="1">
                <a:solidFill>
                  <a:srgbClr val="FF0000"/>
                </a:solidFill>
                <a:latin typeface="Times New Roman" panose="02020603050405020304" pitchFamily="18" charset="0"/>
                <a:cs typeface="Times New Roman" panose="02020603050405020304" pitchFamily="18" charset="0"/>
              </a:rPr>
              <a:t>là</a:t>
            </a:r>
            <a:r>
              <a:rPr lang="en-US" altLang="en-US" sz="2800" dirty="0">
                <a:solidFill>
                  <a:srgbClr val="FF0000"/>
                </a:solidFill>
                <a:latin typeface="Times New Roman" panose="02020603050405020304" pitchFamily="18" charset="0"/>
                <a:cs typeface="Times New Roman" panose="02020603050405020304" pitchFamily="18" charset="0"/>
              </a:rPr>
              <a:t> </a:t>
            </a:r>
            <a:r>
              <a:rPr lang="en-US" altLang="en-US" sz="2800" dirty="0" err="1">
                <a:solidFill>
                  <a:srgbClr val="FF0000"/>
                </a:solidFill>
                <a:latin typeface="Times New Roman" panose="02020603050405020304" pitchFamily="18" charset="0"/>
                <a:cs typeface="Times New Roman" panose="02020603050405020304" pitchFamily="18" charset="0"/>
              </a:rPr>
              <a:t>chủ</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7" name="Picture 6" descr="Kết quả hình ảnh cho hình ảnh chèn vào slide">
            <a:extLst>
              <a:ext uri="{FF2B5EF4-FFF2-40B4-BE49-F238E27FC236}">
                <a16:creationId xmlns:a16="http://schemas.microsoft.com/office/drawing/2014/main" id="{3B32D143-B7C7-9D30-3648-2C8977A43D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578" y="159544"/>
            <a:ext cx="1651397" cy="2394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C7E0A3E0-D92D-44E0-1078-B2B74C75CD0F}"/>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31</a:t>
            </a:fld>
            <a:endParaRPr b="1" dirty="0"/>
          </a:p>
        </p:txBody>
      </p:sp>
      <p:sp>
        <p:nvSpPr>
          <p:cNvPr id="5" name="TextBox 4">
            <a:extLst>
              <a:ext uri="{FF2B5EF4-FFF2-40B4-BE49-F238E27FC236}">
                <a16:creationId xmlns:a16="http://schemas.microsoft.com/office/drawing/2014/main" id="{FF443789-EDD3-715E-CCBE-7A6C73F7CC44}"/>
              </a:ext>
            </a:extLst>
          </p:cNvPr>
          <p:cNvSpPr txBox="1"/>
          <p:nvPr/>
        </p:nvSpPr>
        <p:spPr>
          <a:xfrm>
            <a:off x="2953061" y="3838903"/>
            <a:ext cx="4511911" cy="830997"/>
          </a:xfrm>
          <a:prstGeom prst="rect">
            <a:avLst/>
          </a:prstGeom>
          <a:noFill/>
        </p:spPr>
        <p:txBody>
          <a:bodyPr wrap="square" rtlCol="0">
            <a:spAutoFit/>
          </a:bodyPr>
          <a:lstStyle/>
          <a:p>
            <a:r>
              <a:rPr lang="vi-VN" sz="2400">
                <a:latin typeface="+mj-lt"/>
              </a:rPr>
              <a:t>Tất cả quyền lực trong nhà nước và trong xã hội thuộc về nhân dân</a:t>
            </a:r>
            <a:endParaRPr lang="en-US" sz="2400" dirty="0">
              <a:latin typeface="+mj-lt"/>
            </a:endParaRPr>
          </a:p>
        </p:txBody>
      </p:sp>
      <p:sp>
        <p:nvSpPr>
          <p:cNvPr id="6" name="Arrow: Down 5">
            <a:extLst>
              <a:ext uri="{FF2B5EF4-FFF2-40B4-BE49-F238E27FC236}">
                <a16:creationId xmlns:a16="http://schemas.microsoft.com/office/drawing/2014/main" id="{A027DEFE-0561-B726-8824-61AAA4475432}"/>
              </a:ext>
            </a:extLst>
          </p:cNvPr>
          <p:cNvSpPr/>
          <p:nvPr/>
        </p:nvSpPr>
        <p:spPr>
          <a:xfrm>
            <a:off x="4572000" y="3547239"/>
            <a:ext cx="94593" cy="307428"/>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a:extLst>
              <a:ext uri="{FF2B5EF4-FFF2-40B4-BE49-F238E27FC236}">
                <a16:creationId xmlns:a16="http://schemas.microsoft.com/office/drawing/2014/main" id="{B47642B4-E1AF-9DDC-023B-1428851AA907}"/>
              </a:ext>
            </a:extLst>
          </p:cNvPr>
          <p:cNvSpPr/>
          <p:nvPr/>
        </p:nvSpPr>
        <p:spPr>
          <a:xfrm>
            <a:off x="3469481" y="465535"/>
            <a:ext cx="4057650" cy="1314450"/>
          </a:xfrm>
          <a:prstGeom prst="wedgeEllipseCallout">
            <a:avLst/>
          </a:prstGeom>
          <a:gradFill>
            <a:gsLst>
              <a:gs pos="0">
                <a:srgbClr val="FFFF00"/>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100" noProof="1">
                <a:solidFill>
                  <a:srgbClr val="C00000"/>
                </a:solidFill>
                <a:latin typeface="Calibri" panose="020F0502020204030204" pitchFamily="34" charset="0"/>
                <a:cs typeface="Times New Roman" panose="02020603050405020304" pitchFamily="18" charset="0"/>
              </a:rPr>
              <a:t>Thế n</a:t>
            </a:r>
            <a:r>
              <a:rPr sz="2100" noProof="1">
                <a:solidFill>
                  <a:srgbClr val="C00000"/>
                </a:solidFill>
                <a:latin typeface="Calibri" panose="020F0502020204030204" pitchFamily="34" charset="0"/>
                <a:ea typeface="Times New Roman" panose="02020603050405020304" pitchFamily="18" charset="0"/>
              </a:rPr>
              <a:t>à</a:t>
            </a:r>
            <a:r>
              <a:rPr sz="2100" noProof="1">
                <a:solidFill>
                  <a:srgbClr val="C00000"/>
                </a:solidFill>
                <a:latin typeface="Calibri" panose="020F0502020204030204" pitchFamily="34" charset="0"/>
                <a:cs typeface="Times New Roman" panose="02020603050405020304" pitchFamily="18" charset="0"/>
              </a:rPr>
              <a:t>o l</a:t>
            </a:r>
            <a:r>
              <a:rPr sz="2100" noProof="1">
                <a:solidFill>
                  <a:srgbClr val="C00000"/>
                </a:solidFill>
                <a:latin typeface="Calibri" panose="020F0502020204030204" pitchFamily="34" charset="0"/>
                <a:ea typeface="Times New Roman" panose="02020603050405020304" pitchFamily="18" charset="0"/>
              </a:rPr>
              <a:t>à</a:t>
            </a:r>
            <a:r>
              <a:rPr sz="2100" noProof="1">
                <a:solidFill>
                  <a:srgbClr val="C00000"/>
                </a:solidFill>
                <a:latin typeface="Calibri" panose="020F0502020204030204" pitchFamily="34" charset="0"/>
                <a:cs typeface="Times New Roman" panose="02020603050405020304" pitchFamily="18" charset="0"/>
              </a:rPr>
              <a:t> Nh</a:t>
            </a:r>
            <a:r>
              <a:rPr sz="2100" noProof="1">
                <a:solidFill>
                  <a:srgbClr val="C00000"/>
                </a:solidFill>
                <a:latin typeface="Calibri" panose="020F0502020204030204" pitchFamily="34" charset="0"/>
                <a:ea typeface="Times New Roman" panose="02020603050405020304" pitchFamily="18" charset="0"/>
              </a:rPr>
              <a:t>à</a:t>
            </a:r>
            <a:r>
              <a:rPr sz="2100" noProof="1">
                <a:solidFill>
                  <a:srgbClr val="C00000"/>
                </a:solidFill>
                <a:latin typeface="Calibri" panose="020F0502020204030204" pitchFamily="34" charset="0"/>
                <a:cs typeface="Times New Roman" panose="02020603050405020304" pitchFamily="18" charset="0"/>
              </a:rPr>
              <a:t> nước do dân? </a:t>
            </a:r>
            <a:endParaRPr sz="2100" noProof="1">
              <a:solidFill>
                <a:srgbClr val="FFFFFF"/>
              </a:solidFill>
              <a:latin typeface="Calibri" panose="020F0502020204030204" pitchFamily="34" charset="0"/>
            </a:endParaRPr>
          </a:p>
        </p:txBody>
      </p:sp>
      <p:sp>
        <p:nvSpPr>
          <p:cNvPr id="5" name="Horizontal Scroll 4">
            <a:extLst>
              <a:ext uri="{FF2B5EF4-FFF2-40B4-BE49-F238E27FC236}">
                <a16:creationId xmlns:a16="http://schemas.microsoft.com/office/drawing/2014/main" id="{0FFE134A-133B-328F-606A-990B1A95A1F7}"/>
              </a:ext>
            </a:extLst>
          </p:cNvPr>
          <p:cNvSpPr/>
          <p:nvPr/>
        </p:nvSpPr>
        <p:spPr>
          <a:xfrm>
            <a:off x="1885950" y="2193132"/>
            <a:ext cx="5715000" cy="1822847"/>
          </a:xfrm>
          <a:prstGeom prst="horizontalScroll">
            <a:avLst/>
          </a:prstGeom>
          <a:gradFill>
            <a:gsLst>
              <a:gs pos="0">
                <a:srgbClr val="CC9900"/>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en-US" sz="1800" dirty="0">
                <a:solidFill>
                  <a:srgbClr val="000099"/>
                </a:solidFill>
                <a:latin typeface="Times New Roman" panose="02020603050405020304" pitchFamily="18" charset="0"/>
                <a:cs typeface="Times New Roman" panose="02020603050405020304" pitchFamily="18" charset="0"/>
              </a:rPr>
              <a:t> </a:t>
            </a:r>
            <a:r>
              <a:rPr lang="en-US" altLang="en-US" sz="2700" dirty="0" err="1">
                <a:solidFill>
                  <a:srgbClr val="000099"/>
                </a:solidFill>
                <a:latin typeface="Times New Roman" panose="02020603050405020304" pitchFamily="18" charset="0"/>
                <a:cs typeface="Times New Roman" panose="02020603050405020304" pitchFamily="18" charset="0"/>
              </a:rPr>
              <a:t>Là</a:t>
            </a:r>
            <a:r>
              <a:rPr lang="en-US" altLang="en-US" sz="2700" dirty="0">
                <a:solidFill>
                  <a:srgbClr val="000099"/>
                </a:solidFill>
                <a:latin typeface="Times New Roman" panose="02020603050405020304" pitchFamily="18" charset="0"/>
                <a:cs typeface="Times New Roman" panose="02020603050405020304" pitchFamily="18" charset="0"/>
              </a:rPr>
              <a:t> </a:t>
            </a:r>
            <a:r>
              <a:rPr lang="en-US" altLang="en-US" sz="2700" dirty="0" err="1">
                <a:solidFill>
                  <a:srgbClr val="000099"/>
                </a:solidFill>
                <a:latin typeface="Times New Roman" panose="02020603050405020304" pitchFamily="18" charset="0"/>
                <a:cs typeface="Times New Roman" panose="02020603050405020304" pitchFamily="18" charset="0"/>
              </a:rPr>
              <a:t>nhà</a:t>
            </a:r>
            <a:r>
              <a:rPr lang="en-US" altLang="en-US" sz="2700" dirty="0">
                <a:solidFill>
                  <a:srgbClr val="000099"/>
                </a:solidFill>
                <a:latin typeface="Times New Roman" panose="02020603050405020304" pitchFamily="18" charset="0"/>
                <a:cs typeface="Times New Roman" panose="02020603050405020304" pitchFamily="18" charset="0"/>
              </a:rPr>
              <a:t> </a:t>
            </a:r>
            <a:r>
              <a:rPr lang="en-US" altLang="en-US" sz="2700" dirty="0" err="1">
                <a:solidFill>
                  <a:srgbClr val="000099"/>
                </a:solidFill>
                <a:latin typeface="Times New Roman" panose="02020603050405020304" pitchFamily="18" charset="0"/>
                <a:cs typeface="Times New Roman" panose="02020603050405020304" pitchFamily="18" charset="0"/>
              </a:rPr>
              <a:t>nước</a:t>
            </a:r>
            <a:r>
              <a:rPr lang="en-US" altLang="en-US" sz="2700" dirty="0">
                <a:solidFill>
                  <a:srgbClr val="000099"/>
                </a:solidFill>
                <a:latin typeface="Times New Roman" panose="02020603050405020304" pitchFamily="18" charset="0"/>
                <a:cs typeface="Times New Roman" panose="02020603050405020304" pitchFamily="18" charset="0"/>
              </a:rPr>
              <a:t> </a:t>
            </a:r>
            <a:r>
              <a:rPr lang="en-US" altLang="en-US" sz="2700" u="sng" dirty="0">
                <a:solidFill>
                  <a:srgbClr val="FF0000"/>
                </a:solidFill>
                <a:latin typeface="Times New Roman" panose="02020603050405020304" pitchFamily="18" charset="0"/>
                <a:cs typeface="Times New Roman" panose="02020603050405020304" pitchFamily="18" charset="0"/>
              </a:rPr>
              <a:t>do </a:t>
            </a:r>
            <a:r>
              <a:rPr lang="en-US" altLang="en-US" sz="2700" u="sng" dirty="0" err="1">
                <a:solidFill>
                  <a:srgbClr val="FF0000"/>
                </a:solidFill>
                <a:latin typeface="Times New Roman" panose="02020603050405020304" pitchFamily="18" charset="0"/>
                <a:cs typeface="Times New Roman" panose="02020603050405020304" pitchFamily="18" charset="0"/>
              </a:rPr>
              <a:t>dân</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lập</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nên</a:t>
            </a:r>
            <a:r>
              <a:rPr lang="en-US" altLang="en-US" sz="2700" dirty="0">
                <a:solidFill>
                  <a:srgbClr val="000099"/>
                </a:solidFill>
                <a:latin typeface="Times New Roman" panose="02020603050405020304" pitchFamily="18" charset="0"/>
                <a:cs typeface="Times New Roman" panose="02020603050405020304" pitchFamily="18" charset="0"/>
              </a:rPr>
              <a:t>, </a:t>
            </a:r>
            <a:r>
              <a:rPr lang="en-US" altLang="en-US" sz="2700" u="sng" dirty="0">
                <a:solidFill>
                  <a:srgbClr val="FF0000"/>
                </a:solidFill>
                <a:latin typeface="Times New Roman" panose="02020603050405020304" pitchFamily="18" charset="0"/>
                <a:cs typeface="Times New Roman" panose="02020603050405020304" pitchFamily="18" charset="0"/>
              </a:rPr>
              <a:t>do </a:t>
            </a:r>
            <a:r>
              <a:rPr lang="en-US" altLang="en-US" sz="2700" u="sng" dirty="0" err="1">
                <a:solidFill>
                  <a:srgbClr val="FF0000"/>
                </a:solidFill>
                <a:latin typeface="Times New Roman" panose="02020603050405020304" pitchFamily="18" charset="0"/>
                <a:cs typeface="Times New Roman" panose="02020603050405020304" pitchFamily="18" charset="0"/>
              </a:rPr>
              <a:t>dân</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ủng</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hộ</a:t>
            </a:r>
            <a:r>
              <a:rPr lang="en-US" altLang="en-US" sz="2700" dirty="0">
                <a:solidFill>
                  <a:srgbClr val="000099"/>
                </a:solidFill>
                <a:latin typeface="Times New Roman" panose="02020603050405020304" pitchFamily="18" charset="0"/>
                <a:cs typeface="Times New Roman" panose="02020603050405020304" pitchFamily="18" charset="0"/>
              </a:rPr>
              <a:t>, </a:t>
            </a:r>
            <a:r>
              <a:rPr lang="en-US" altLang="en-US" sz="2700" u="sng" dirty="0">
                <a:solidFill>
                  <a:srgbClr val="FF0000"/>
                </a:solidFill>
                <a:latin typeface="Times New Roman" panose="02020603050405020304" pitchFamily="18" charset="0"/>
                <a:cs typeface="Times New Roman" panose="02020603050405020304" pitchFamily="18" charset="0"/>
              </a:rPr>
              <a:t>do </a:t>
            </a:r>
            <a:r>
              <a:rPr lang="en-US" altLang="en-US" sz="2700" u="sng" dirty="0" err="1">
                <a:solidFill>
                  <a:srgbClr val="FF0000"/>
                </a:solidFill>
                <a:latin typeface="Times New Roman" panose="02020603050405020304" pitchFamily="18" charset="0"/>
                <a:cs typeface="Times New Roman" panose="02020603050405020304" pitchFamily="18" charset="0"/>
              </a:rPr>
              <a:t>dân</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làm</a:t>
            </a:r>
            <a:r>
              <a:rPr lang="en-US" altLang="en-US" sz="2700" u="sng" dirty="0">
                <a:solidFill>
                  <a:srgbClr val="FF0000"/>
                </a:solidFill>
                <a:latin typeface="Times New Roman" panose="02020603050405020304" pitchFamily="18" charset="0"/>
                <a:cs typeface="Times New Roman" panose="02020603050405020304" pitchFamily="18" charset="0"/>
              </a:rPr>
              <a:t> </a:t>
            </a:r>
            <a:r>
              <a:rPr lang="en-US" altLang="en-US" sz="2700" u="sng" dirty="0" err="1">
                <a:solidFill>
                  <a:srgbClr val="FF0000"/>
                </a:solidFill>
                <a:latin typeface="Times New Roman" panose="02020603050405020304" pitchFamily="18" charset="0"/>
                <a:cs typeface="Times New Roman" panose="02020603050405020304" pitchFamily="18" charset="0"/>
              </a:rPr>
              <a:t>chủ</a:t>
            </a:r>
            <a:r>
              <a:rPr lang="en-US" altLang="en-US" sz="2700" dirty="0">
                <a:solidFill>
                  <a:srgbClr val="000099"/>
                </a:solidFill>
                <a:latin typeface="Times New Roman" panose="02020603050405020304" pitchFamily="18" charset="0"/>
                <a:cs typeface="Times New Roman" panose="02020603050405020304" pitchFamily="18" charset="0"/>
              </a:rPr>
              <a:t>.</a:t>
            </a:r>
          </a:p>
        </p:txBody>
      </p:sp>
      <p:pic>
        <p:nvPicPr>
          <p:cNvPr id="6" name="Picture 5" descr="Kết quả hình ảnh cho hình ảnh chèn vào slide">
            <a:extLst>
              <a:ext uri="{FF2B5EF4-FFF2-40B4-BE49-F238E27FC236}">
                <a16:creationId xmlns:a16="http://schemas.microsoft.com/office/drawing/2014/main" id="{F375D08A-62C9-54B7-C095-65FFF58BD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347" y="265510"/>
            <a:ext cx="165258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5F71B8F2-54AB-EB39-6BF8-2C88F8C54B06}"/>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32</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a:extLst>
              <a:ext uri="{FF2B5EF4-FFF2-40B4-BE49-F238E27FC236}">
                <a16:creationId xmlns:a16="http://schemas.microsoft.com/office/drawing/2014/main" id="{1D81D345-C836-D8CA-305B-4E71F2E32C04}"/>
              </a:ext>
            </a:extLst>
          </p:cNvPr>
          <p:cNvSpPr/>
          <p:nvPr/>
        </p:nvSpPr>
        <p:spPr>
          <a:xfrm>
            <a:off x="3545682" y="400050"/>
            <a:ext cx="4032647" cy="1543050"/>
          </a:xfrm>
          <a:prstGeom prst="wedgeEllipseCallout">
            <a:avLst/>
          </a:prstGeom>
          <a:gradFill>
            <a:gsLst>
              <a:gs pos="0">
                <a:schemeClr val="accent6">
                  <a:lumMod val="20000"/>
                  <a:lumOff val="80000"/>
                </a:schemeClr>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1" i="1" u="none" kern="1200" baseline="0">
                <a:solidFill>
                  <a:schemeClr val="tx1"/>
                </a:solidFill>
                <a:latin typeface="Times New Roman" panose="02020603050405020304" pitchFamily="18" charset="0"/>
                <a:ea typeface="+mn-ea"/>
                <a:cs typeface="+mn-cs"/>
              </a:defRPr>
            </a:lvl5pPr>
          </a:lstStyle>
          <a:p>
            <a:pPr algn="ctr" eaLnBrk="1" hangingPunct="1">
              <a:defRPr/>
            </a:pPr>
            <a:r>
              <a:rPr sz="2400" noProof="1">
                <a:solidFill>
                  <a:srgbClr val="C00000"/>
                </a:solidFill>
                <a:latin typeface="Calibri" panose="020F0502020204030204" pitchFamily="34" charset="0"/>
                <a:cs typeface="Times New Roman" panose="02020603050405020304" pitchFamily="18" charset="0"/>
              </a:rPr>
              <a:t>Thế n</a:t>
            </a:r>
            <a:r>
              <a:rPr sz="2400" noProof="1">
                <a:solidFill>
                  <a:srgbClr val="C00000"/>
                </a:solidFill>
                <a:latin typeface="Calibri" panose="020F0502020204030204" pitchFamily="34" charset="0"/>
                <a:ea typeface="Times New Roman" panose="02020603050405020304" pitchFamily="18" charset="0"/>
              </a:rPr>
              <a:t>à</a:t>
            </a:r>
            <a:r>
              <a:rPr sz="2400" noProof="1">
                <a:solidFill>
                  <a:srgbClr val="C00000"/>
                </a:solidFill>
                <a:latin typeface="Calibri" panose="020F0502020204030204" pitchFamily="34" charset="0"/>
                <a:cs typeface="Times New Roman" panose="02020603050405020304" pitchFamily="18" charset="0"/>
              </a:rPr>
              <a:t>o l</a:t>
            </a:r>
            <a:r>
              <a:rPr sz="2400" noProof="1">
                <a:solidFill>
                  <a:srgbClr val="C00000"/>
                </a:solidFill>
                <a:latin typeface="Calibri" panose="020F0502020204030204" pitchFamily="34" charset="0"/>
                <a:ea typeface="Times New Roman" panose="02020603050405020304" pitchFamily="18" charset="0"/>
              </a:rPr>
              <a:t>à</a:t>
            </a:r>
            <a:r>
              <a:rPr sz="2400" noProof="1">
                <a:solidFill>
                  <a:srgbClr val="C00000"/>
                </a:solidFill>
                <a:latin typeface="Calibri" panose="020F0502020204030204" pitchFamily="34" charset="0"/>
                <a:cs typeface="Times New Roman" panose="02020603050405020304" pitchFamily="18" charset="0"/>
              </a:rPr>
              <a:t> Nh</a:t>
            </a:r>
            <a:r>
              <a:rPr sz="2400" noProof="1">
                <a:solidFill>
                  <a:srgbClr val="C00000"/>
                </a:solidFill>
                <a:latin typeface="Calibri" panose="020F0502020204030204" pitchFamily="34" charset="0"/>
                <a:ea typeface="Times New Roman" panose="02020603050405020304" pitchFamily="18" charset="0"/>
              </a:rPr>
              <a:t>à</a:t>
            </a:r>
            <a:r>
              <a:rPr sz="2400" noProof="1">
                <a:solidFill>
                  <a:srgbClr val="C00000"/>
                </a:solidFill>
                <a:latin typeface="Calibri" panose="020F0502020204030204" pitchFamily="34" charset="0"/>
                <a:cs typeface="Times New Roman" panose="02020603050405020304" pitchFamily="18" charset="0"/>
              </a:rPr>
              <a:t> nước </a:t>
            </a:r>
          </a:p>
          <a:p>
            <a:pPr algn="ctr" eaLnBrk="1" hangingPunct="1">
              <a:defRPr/>
            </a:pPr>
            <a:r>
              <a:rPr sz="2400" noProof="1">
                <a:solidFill>
                  <a:srgbClr val="C00000"/>
                </a:solidFill>
                <a:latin typeface="Calibri" panose="020F0502020204030204" pitchFamily="34" charset="0"/>
                <a:cs typeface="Times New Roman" panose="02020603050405020304" pitchFamily="18" charset="0"/>
              </a:rPr>
              <a:t>vì dân? </a:t>
            </a:r>
            <a:endParaRPr sz="2400" noProof="1">
              <a:solidFill>
                <a:srgbClr val="FFFFFF"/>
              </a:solidFill>
              <a:latin typeface="Calibri" panose="020F0502020204030204" pitchFamily="34" charset="0"/>
            </a:endParaRPr>
          </a:p>
        </p:txBody>
      </p:sp>
      <p:sp>
        <p:nvSpPr>
          <p:cNvPr id="7" name="Horizontal Scroll 6">
            <a:extLst>
              <a:ext uri="{FF2B5EF4-FFF2-40B4-BE49-F238E27FC236}">
                <a16:creationId xmlns:a16="http://schemas.microsoft.com/office/drawing/2014/main" id="{B136F374-D613-33C6-0415-D22BD174474B}"/>
              </a:ext>
            </a:extLst>
          </p:cNvPr>
          <p:cNvSpPr/>
          <p:nvPr/>
        </p:nvSpPr>
        <p:spPr>
          <a:xfrm>
            <a:off x="1637110" y="2028825"/>
            <a:ext cx="5715000" cy="2085975"/>
          </a:xfrm>
          <a:prstGeom prst="horizontalScroll">
            <a:avLst/>
          </a:prstGeom>
          <a:gradFill>
            <a:gsLst>
              <a:gs pos="0">
                <a:srgbClr val="FFFF99"/>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en-US" sz="1800" dirty="0">
              <a:solidFill>
                <a:srgbClr val="002060"/>
              </a:solidFill>
              <a:latin typeface="Times New Roman" panose="02020603050405020304" pitchFamily="18" charset="0"/>
              <a:cs typeface="Times New Roman" panose="02020603050405020304" pitchFamily="18" charset="0"/>
            </a:endParaRPr>
          </a:p>
          <a:p>
            <a:pPr algn="ctr" eaLnBrk="1" hangingPunct="1">
              <a:defRPr/>
            </a:pPr>
            <a:r>
              <a:rPr lang="en-US" altLang="en-US" sz="1800" dirty="0">
                <a:solidFill>
                  <a:srgbClr val="000099"/>
                </a:solidFill>
                <a:latin typeface="Times New Roman" panose="02020603050405020304" pitchFamily="18" charset="0"/>
                <a:cs typeface="Times New Roman" panose="02020603050405020304" pitchFamily="18" charset="0"/>
              </a:rPr>
              <a:t> </a:t>
            </a:r>
            <a:r>
              <a:rPr lang="en-US" altLang="en-US" sz="3000" dirty="0" err="1">
                <a:solidFill>
                  <a:srgbClr val="000099"/>
                </a:solidFill>
                <a:latin typeface="Times New Roman" panose="02020603050405020304" pitchFamily="18" charset="0"/>
                <a:cs typeface="Times New Roman" panose="02020603050405020304" pitchFamily="18" charset="0"/>
              </a:rPr>
              <a:t>Là</a:t>
            </a:r>
            <a:r>
              <a:rPr lang="en-US" altLang="en-US" sz="3000" dirty="0">
                <a:solidFill>
                  <a:srgbClr val="000099"/>
                </a:solidFill>
                <a:latin typeface="Times New Roman" panose="02020603050405020304" pitchFamily="18" charset="0"/>
                <a:cs typeface="Times New Roman" panose="02020603050405020304" pitchFamily="18" charset="0"/>
              </a:rPr>
              <a:t> </a:t>
            </a:r>
            <a:r>
              <a:rPr lang="en-US" altLang="en-US" sz="3000" dirty="0" err="1">
                <a:solidFill>
                  <a:srgbClr val="000099"/>
                </a:solidFill>
                <a:latin typeface="Times New Roman" panose="02020603050405020304" pitchFamily="18" charset="0"/>
                <a:cs typeface="Times New Roman" panose="02020603050405020304" pitchFamily="18" charset="0"/>
              </a:rPr>
              <a:t>nhà</a:t>
            </a:r>
            <a:r>
              <a:rPr lang="en-US" altLang="en-US" sz="3000" dirty="0">
                <a:solidFill>
                  <a:srgbClr val="000099"/>
                </a:solidFill>
                <a:latin typeface="Times New Roman" panose="02020603050405020304" pitchFamily="18" charset="0"/>
                <a:cs typeface="Times New Roman" panose="02020603050405020304" pitchFamily="18" charset="0"/>
              </a:rPr>
              <a:t> </a:t>
            </a:r>
            <a:r>
              <a:rPr lang="en-US" altLang="en-US" sz="3000" dirty="0" err="1">
                <a:solidFill>
                  <a:srgbClr val="000099"/>
                </a:solidFill>
                <a:latin typeface="Times New Roman" panose="02020603050405020304" pitchFamily="18" charset="0"/>
                <a:cs typeface="Times New Roman" panose="02020603050405020304" pitchFamily="18" charset="0"/>
              </a:rPr>
              <a:t>nước</a:t>
            </a:r>
            <a:r>
              <a:rPr lang="en-US" altLang="en-US" sz="3000" dirty="0">
                <a:solidFill>
                  <a:srgbClr val="000099"/>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phục</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vụ</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nhân</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dân</a:t>
            </a:r>
            <a:r>
              <a:rPr lang="en-US" altLang="en-US" sz="3000" dirty="0">
                <a:solidFill>
                  <a:srgbClr val="000099"/>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đem</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lại</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lợi</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ích</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cho</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nhân</a:t>
            </a:r>
            <a:r>
              <a:rPr lang="en-US" altLang="en-US" sz="3000" u="sng" dirty="0">
                <a:solidFill>
                  <a:srgbClr val="FF0000"/>
                </a:solidFill>
                <a:latin typeface="Times New Roman" panose="02020603050405020304" pitchFamily="18" charset="0"/>
                <a:cs typeface="Times New Roman" panose="02020603050405020304" pitchFamily="18" charset="0"/>
              </a:rPr>
              <a:t> </a:t>
            </a:r>
            <a:r>
              <a:rPr lang="en-US" altLang="en-US" sz="3000" u="sng" dirty="0" err="1">
                <a:solidFill>
                  <a:srgbClr val="FF0000"/>
                </a:solidFill>
                <a:latin typeface="Times New Roman" panose="02020603050405020304" pitchFamily="18" charset="0"/>
                <a:cs typeface="Times New Roman" panose="02020603050405020304" pitchFamily="18" charset="0"/>
              </a:rPr>
              <a:t>dân</a:t>
            </a:r>
            <a:r>
              <a:rPr lang="en-US" altLang="en-US" sz="3000" dirty="0">
                <a:solidFill>
                  <a:srgbClr val="000099"/>
                </a:solidFill>
                <a:latin typeface="Times New Roman" panose="02020603050405020304" pitchFamily="18" charset="0"/>
                <a:cs typeface="Times New Roman" panose="02020603050405020304" pitchFamily="18" charset="0"/>
              </a:rPr>
              <a:t>.</a:t>
            </a:r>
          </a:p>
          <a:p>
            <a:pPr algn="ctr" eaLnBrk="1" hangingPunct="1">
              <a:defRPr/>
            </a:pPr>
            <a:endParaRPr lang="en-US" altLang="en-US" sz="3000" dirty="0">
              <a:solidFill>
                <a:srgbClr val="000099"/>
              </a:solidFill>
              <a:latin typeface="Times New Roman" panose="02020603050405020304" pitchFamily="18" charset="0"/>
              <a:cs typeface="Times New Roman" panose="02020603050405020304" pitchFamily="18" charset="0"/>
            </a:endParaRPr>
          </a:p>
        </p:txBody>
      </p:sp>
      <p:pic>
        <p:nvPicPr>
          <p:cNvPr id="8" name="Picture 7" descr="Kết quả hình ảnh cho hình ảnh chèn vào slide">
            <a:extLst>
              <a:ext uri="{FF2B5EF4-FFF2-40B4-BE49-F238E27FC236}">
                <a16:creationId xmlns:a16="http://schemas.microsoft.com/office/drawing/2014/main" id="{A08D2410-59B5-22C0-9CA3-BAA3B18FCD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314325"/>
            <a:ext cx="1651397"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3704D956-BFD5-5095-D0D2-AC27F94DC426}"/>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33</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extBox 1">
            <a:extLst>
              <a:ext uri="{FF2B5EF4-FFF2-40B4-BE49-F238E27FC236}">
                <a16:creationId xmlns:a16="http://schemas.microsoft.com/office/drawing/2014/main" id="{5D44DE6B-6FD0-D371-C425-88897A25B3FB}"/>
              </a:ext>
            </a:extLst>
          </p:cNvPr>
          <p:cNvSpPr txBox="1">
            <a:spLocks noChangeArrowheads="1"/>
          </p:cNvSpPr>
          <p:nvPr/>
        </p:nvSpPr>
        <p:spPr bwMode="auto">
          <a:xfrm>
            <a:off x="-1" y="417575"/>
            <a:ext cx="88591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400" dirty="0">
                <a:latin typeface="Times New Roman" panose="02020603050405020304" pitchFamily="18" charset="0"/>
              </a:rPr>
              <a:t>HCM </a:t>
            </a:r>
            <a:r>
              <a:rPr lang="en-US" altLang="en-US" sz="2400" dirty="0" err="1">
                <a:latin typeface="Times New Roman" panose="02020603050405020304" pitchFamily="18" charset="0"/>
              </a:rPr>
              <a:t>đặc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biệt</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quan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tâm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đến</a:t>
            </a:r>
            <a:r>
              <a:rPr lang="en-US" altLang="en-US" sz="2400" dirty="0">
                <a:latin typeface="Times New Roman" panose="02020603050405020304" pitchFamily="18" charset="0"/>
              </a:rPr>
              <a:t> XD </a:t>
            </a:r>
            <a:r>
              <a:rPr lang="en-US" altLang="en-US" sz="2400" dirty="0" err="1">
                <a:latin typeface="Times New Roman" panose="02020603050405020304" pitchFamily="18" charset="0"/>
              </a:rPr>
              <a:t>một</a:t>
            </a:r>
            <a:r>
              <a:rPr lang="en-US" altLang="en-US" sz="2400" dirty="0">
                <a:latin typeface="Times New Roman" panose="02020603050405020304" pitchFamily="18" charset="0"/>
              </a:rPr>
              <a:t> </a:t>
            </a:r>
            <a:r>
              <a:rPr lang="en-US" altLang="en-US" sz="2400" b="1" dirty="0" err="1">
                <a:latin typeface="Times New Roman" panose="02020603050405020304" pitchFamily="18" charset="0"/>
              </a:rPr>
              <a:t>nền</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pháp</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chế</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xã</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hội</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chủ</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nghĩa</a:t>
            </a:r>
            <a:endParaRPr lang="en-US" altLang="en-US" sz="2400" b="1" dirty="0">
              <a:latin typeface="Times New Roman" panose="02020603050405020304" pitchFamily="18" charset="0"/>
              <a:cs typeface="Times New Roman" panose="02020603050405020304" pitchFamily="18" charset="0"/>
            </a:endParaRPr>
          </a:p>
        </p:txBody>
      </p:sp>
      <p:sp>
        <p:nvSpPr>
          <p:cNvPr id="3" name="Freeform 5">
            <a:extLst>
              <a:ext uri="{FF2B5EF4-FFF2-40B4-BE49-F238E27FC236}">
                <a16:creationId xmlns:a16="http://schemas.microsoft.com/office/drawing/2014/main" id="{4D0731F9-FDA3-8752-8428-64035E0C4A05}"/>
              </a:ext>
            </a:extLst>
          </p:cNvPr>
          <p:cNvSpPr>
            <a:spLocks noEditPoints="1" noChangeArrowheads="1"/>
          </p:cNvSpPr>
          <p:nvPr/>
        </p:nvSpPr>
        <p:spPr bwMode="auto">
          <a:xfrm rot="20241944">
            <a:off x="1724536" y="1743450"/>
            <a:ext cx="5435204" cy="2738438"/>
          </a:xfrm>
          <a:custGeom>
            <a:avLst/>
            <a:gdLst>
              <a:gd name="T0" fmla="*/ 2147483646 w 4040"/>
              <a:gd name="T1" fmla="*/ 2147483646 h 1888"/>
              <a:gd name="T2" fmla="*/ 2147483646 w 4040"/>
              <a:gd name="T3" fmla="*/ 2147483646 h 1888"/>
              <a:gd name="T4" fmla="*/ 2147483646 w 4040"/>
              <a:gd name="T5" fmla="*/ 2147483646 h 1888"/>
              <a:gd name="T6" fmla="*/ 2147483646 w 4040"/>
              <a:gd name="T7" fmla="*/ 2147483646 h 1888"/>
              <a:gd name="T8" fmla="*/ 2147483646 w 4040"/>
              <a:gd name="T9" fmla="*/ 2147483646 h 1888"/>
              <a:gd name="T10" fmla="*/ 2147483646 w 4040"/>
              <a:gd name="T11" fmla="*/ 2147483646 h 1888"/>
              <a:gd name="T12" fmla="*/ 0 w 4040"/>
              <a:gd name="T13" fmla="*/ 2147483646 h 1888"/>
              <a:gd name="T14" fmla="*/ 2147483646 w 4040"/>
              <a:gd name="T15" fmla="*/ 2147483646 h 1888"/>
              <a:gd name="T16" fmla="*/ 2147483646 w 4040"/>
              <a:gd name="T17" fmla="*/ 2147483646 h 1888"/>
              <a:gd name="T18" fmla="*/ 2147483646 w 4040"/>
              <a:gd name="T19" fmla="*/ 2147483646 h 1888"/>
              <a:gd name="T20" fmla="*/ 2147483646 w 4040"/>
              <a:gd name="T21" fmla="*/ 2147483646 h 1888"/>
              <a:gd name="T22" fmla="*/ 2147483646 w 4040"/>
              <a:gd name="T23" fmla="*/ 2147483646 h 1888"/>
              <a:gd name="T24" fmla="*/ 2147483646 w 4040"/>
              <a:gd name="T25" fmla="*/ 2147483646 h 1888"/>
              <a:gd name="T26" fmla="*/ 2147483646 w 4040"/>
              <a:gd name="T27" fmla="*/ 2147483646 h 1888"/>
              <a:gd name="T28" fmla="*/ 2147483646 w 4040"/>
              <a:gd name="T29" fmla="*/ 2147483646 h 1888"/>
              <a:gd name="T30" fmla="*/ 2147483646 w 4040"/>
              <a:gd name="T31" fmla="*/ 2147483646 h 1888"/>
              <a:gd name="T32" fmla="*/ 2147483646 w 4040"/>
              <a:gd name="T33" fmla="*/ 2147483646 h 1888"/>
              <a:gd name="T34" fmla="*/ 2147483646 w 4040"/>
              <a:gd name="T35" fmla="*/ 2147483646 h 1888"/>
              <a:gd name="T36" fmla="*/ 2147483646 w 4040"/>
              <a:gd name="T37" fmla="*/ 2147483646 h 1888"/>
              <a:gd name="T38" fmla="*/ 2147483646 w 4040"/>
              <a:gd name="T39" fmla="*/ 2147483646 h 1888"/>
              <a:gd name="T40" fmla="*/ 2147483646 w 4040"/>
              <a:gd name="T41" fmla="*/ 2147483646 h 1888"/>
              <a:gd name="T42" fmla="*/ 2147483646 w 4040"/>
              <a:gd name="T43" fmla="*/ 2147483646 h 1888"/>
              <a:gd name="T44" fmla="*/ 2147483646 w 4040"/>
              <a:gd name="T45" fmla="*/ 2147483646 h 1888"/>
              <a:gd name="T46" fmla="*/ 2147483646 w 4040"/>
              <a:gd name="T47" fmla="*/ 2147483646 h 1888"/>
              <a:gd name="T48" fmla="*/ 2147483646 w 4040"/>
              <a:gd name="T49" fmla="*/ 2147483646 h 1888"/>
              <a:gd name="T50" fmla="*/ 2147483646 w 4040"/>
              <a:gd name="T51" fmla="*/ 2147483646 h 1888"/>
              <a:gd name="T52" fmla="*/ 2147483646 w 4040"/>
              <a:gd name="T53" fmla="*/ 0 h 1888"/>
              <a:gd name="T54" fmla="*/ 2147483646 w 4040"/>
              <a:gd name="T55" fmla="*/ 2147483646 h 1888"/>
              <a:gd name="T56" fmla="*/ 2147483646 w 4040"/>
              <a:gd name="T57" fmla="*/ 2147483646 h 1888"/>
              <a:gd name="T58" fmla="*/ 2147483646 w 4040"/>
              <a:gd name="T59" fmla="*/ 2147483646 h 1888"/>
              <a:gd name="T60" fmla="*/ 2147483646 w 4040"/>
              <a:gd name="T61" fmla="*/ 2147483646 h 1888"/>
              <a:gd name="T62" fmla="*/ 2147483646 w 4040"/>
              <a:gd name="T63" fmla="*/ 2147483646 h 1888"/>
              <a:gd name="T64" fmla="*/ 2147483646 w 4040"/>
              <a:gd name="T65" fmla="*/ 2147483646 h 1888"/>
              <a:gd name="T66" fmla="*/ 2147483646 w 4040"/>
              <a:gd name="T67" fmla="*/ 2147483646 h 1888"/>
              <a:gd name="T68" fmla="*/ 2147483646 w 4040"/>
              <a:gd name="T69" fmla="*/ 2147483646 h 1888"/>
              <a:gd name="T70" fmla="*/ 2147483646 w 4040"/>
              <a:gd name="T71" fmla="*/ 2147483646 h 1888"/>
              <a:gd name="T72" fmla="*/ 2147483646 w 4040"/>
              <a:gd name="T73" fmla="*/ 2147483646 h 1888"/>
              <a:gd name="T74" fmla="*/ 2147483646 w 4040"/>
              <a:gd name="T75" fmla="*/ 2147483646 h 1888"/>
              <a:gd name="T76" fmla="*/ 2147483646 w 4040"/>
              <a:gd name="T77" fmla="*/ 2147483646 h 1888"/>
              <a:gd name="T78" fmla="*/ 2147483646 w 4040"/>
              <a:gd name="T79" fmla="*/ 2147483646 h 1888"/>
              <a:gd name="T80" fmla="*/ 2147483646 w 4040"/>
              <a:gd name="T81" fmla="*/ 2147483646 h 1888"/>
              <a:gd name="T82" fmla="*/ 2147483646 w 4040"/>
              <a:gd name="T83" fmla="*/ 2147483646 h 1888"/>
              <a:gd name="T84" fmla="*/ 2147483646 w 4040"/>
              <a:gd name="T85" fmla="*/ 2147483646 h 1888"/>
              <a:gd name="T86" fmla="*/ 2147483646 w 4040"/>
              <a:gd name="T87" fmla="*/ 2147483646 h 1888"/>
              <a:gd name="T88" fmla="*/ 2147483646 w 4040"/>
              <a:gd name="T89" fmla="*/ 2147483646 h 1888"/>
              <a:gd name="T90" fmla="*/ 2147483646 w 4040"/>
              <a:gd name="T91" fmla="*/ 2147483646 h 1888"/>
              <a:gd name="T92" fmla="*/ 2147483646 w 4040"/>
              <a:gd name="T93" fmla="*/ 2147483646 h 1888"/>
              <a:gd name="T94" fmla="*/ 2147483646 w 4040"/>
              <a:gd name="T95" fmla="*/ 2147483646 h 1888"/>
              <a:gd name="T96" fmla="*/ 2147483646 w 4040"/>
              <a:gd name="T97" fmla="*/ 2147483646 h 1888"/>
              <a:gd name="T98" fmla="*/ 2147483646 w 4040"/>
              <a:gd name="T99" fmla="*/ 2147483646 h 1888"/>
              <a:gd name="T100" fmla="*/ 2147483646 w 4040"/>
              <a:gd name="T101" fmla="*/ 2147483646 h 1888"/>
              <a:gd name="T102" fmla="*/ 2147483646 w 4040"/>
              <a:gd name="T103" fmla="*/ 2147483646 h 18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sz="1050"/>
          </a:p>
        </p:txBody>
      </p:sp>
      <p:sp>
        <p:nvSpPr>
          <p:cNvPr id="4" name="Oval 7">
            <a:extLst>
              <a:ext uri="{FF2B5EF4-FFF2-40B4-BE49-F238E27FC236}">
                <a16:creationId xmlns:a16="http://schemas.microsoft.com/office/drawing/2014/main" id="{5A90A5D2-40F9-EB31-46A5-05C0A71B5974}"/>
              </a:ext>
            </a:extLst>
          </p:cNvPr>
          <p:cNvSpPr>
            <a:spLocks noChangeArrowheads="1"/>
          </p:cNvSpPr>
          <p:nvPr/>
        </p:nvSpPr>
        <p:spPr bwMode="gray">
          <a:xfrm>
            <a:off x="2673465" y="908686"/>
            <a:ext cx="3321844" cy="1393031"/>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ctr"/>
          <a:lstStyle/>
          <a:p>
            <a:pPr algn="ctr" eaLnBrk="1" hangingPunct="1">
              <a:defRPr/>
            </a:pPr>
            <a:r>
              <a:rPr lang="en-US" sz="1050" dirty="0">
                <a:solidFill>
                  <a:schemeClr val="tx1"/>
                </a:solidFill>
                <a:latin typeface="Times New Roman" panose="02020603050405020304" pitchFamily="18" charset="0"/>
                <a:cs typeface="Times New Roman" panose="02020603050405020304" pitchFamily="18" charset="0"/>
              </a:rPr>
              <a:t> </a:t>
            </a:r>
            <a:r>
              <a:rPr lang="nl-NL" sz="1800" dirty="0"/>
              <a:t>tăng cường tính nghiêm </a:t>
            </a:r>
            <a:endParaRPr lang="vi-VN" sz="1800" dirty="0"/>
          </a:p>
          <a:p>
            <a:pPr algn="ctr" eaLnBrk="1" hangingPunct="1">
              <a:defRPr/>
            </a:pPr>
            <a:r>
              <a:rPr lang="nl-NL" sz="1800" dirty="0"/>
              <a:t>minh của pháp luật</a:t>
            </a:r>
            <a:endParaRPr lang="en-US" altLang="en-US" sz="1800" dirty="0">
              <a:solidFill>
                <a:schemeClr val="tx1"/>
              </a:solidFill>
            </a:endParaRPr>
          </a:p>
          <a:p>
            <a:pPr algn="ctr" eaLnBrk="1" hangingPunct="1">
              <a:defRPr/>
            </a:pPr>
            <a:endParaRPr lang="en-US" altLang="en-US" sz="1800" dirty="0">
              <a:solidFill>
                <a:schemeClr val="tx1"/>
              </a:solidFill>
            </a:endParaRPr>
          </a:p>
        </p:txBody>
      </p:sp>
      <p:sp>
        <p:nvSpPr>
          <p:cNvPr id="5" name="Oval 7">
            <a:extLst>
              <a:ext uri="{FF2B5EF4-FFF2-40B4-BE49-F238E27FC236}">
                <a16:creationId xmlns:a16="http://schemas.microsoft.com/office/drawing/2014/main" id="{459A5255-AD34-422D-8EC2-16760190810F}"/>
              </a:ext>
            </a:extLst>
          </p:cNvPr>
          <p:cNvSpPr>
            <a:spLocks noChangeArrowheads="1"/>
          </p:cNvSpPr>
          <p:nvPr/>
        </p:nvSpPr>
        <p:spPr bwMode="gray">
          <a:xfrm>
            <a:off x="1026830" y="2785247"/>
            <a:ext cx="3039666" cy="1635919"/>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p>
            <a:pPr algn="ctr" eaLnBrk="1" hangingPunct="1">
              <a:defRPr/>
            </a:pPr>
            <a:r>
              <a:rPr lang="nl-NL" sz="1800" dirty="0"/>
              <a:t>đề cao vai trò nêu gương</a:t>
            </a:r>
          </a:p>
          <a:p>
            <a:pPr algn="ctr" eaLnBrk="1" hangingPunct="1">
              <a:defRPr/>
            </a:pPr>
            <a:r>
              <a:rPr lang="nl-NL" sz="1800" dirty="0"/>
              <a:t> của cán bộ, đảng viên</a:t>
            </a:r>
            <a:endParaRPr lang="en-US" sz="1800" dirty="0">
              <a:solidFill>
                <a:schemeClr val="tx1"/>
              </a:solidFill>
              <a:latin typeface="+mj-lt"/>
              <a:cs typeface="Times New Roman" panose="02020603050405020304" pitchFamily="18" charset="0"/>
            </a:endParaRPr>
          </a:p>
        </p:txBody>
      </p:sp>
      <p:sp>
        <p:nvSpPr>
          <p:cNvPr id="6" name="Oval 7">
            <a:extLst>
              <a:ext uri="{FF2B5EF4-FFF2-40B4-BE49-F238E27FC236}">
                <a16:creationId xmlns:a16="http://schemas.microsoft.com/office/drawing/2014/main" id="{30BF5817-9EA7-37C5-7086-9093F4C5CF05}"/>
              </a:ext>
            </a:extLst>
          </p:cNvPr>
          <p:cNvSpPr>
            <a:spLocks noChangeArrowheads="1"/>
          </p:cNvSpPr>
          <p:nvPr/>
        </p:nvSpPr>
        <p:spPr bwMode="gray">
          <a:xfrm>
            <a:off x="4627280" y="2624513"/>
            <a:ext cx="2814638" cy="1453753"/>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p>
            <a:pPr algn="ctr" eaLnBrk="1" hangingPunct="1">
              <a:defRPr/>
            </a:pPr>
            <a:r>
              <a:rPr lang="nl-NL" sz="1800" dirty="0"/>
              <a:t>đẩy mạnh giáo dục đạo đức</a:t>
            </a:r>
          </a:p>
          <a:p>
            <a:pPr algn="ctr" eaLnBrk="1" hangingPunct="1">
              <a:defRPr/>
            </a:pPr>
            <a:r>
              <a:rPr lang="nl-NL" sz="1800" dirty="0"/>
              <a:t> cách mạng</a:t>
            </a:r>
            <a:endParaRPr lang="en-US" sz="1800" dirty="0">
              <a:solidFill>
                <a:schemeClr val="tx1"/>
              </a:solidFill>
              <a:latin typeface="+mj-lt"/>
              <a:cs typeface="Times New Roman" panose="02020603050405020304" pitchFamily="18" charset="0"/>
            </a:endParaRPr>
          </a:p>
        </p:txBody>
      </p:sp>
      <p:sp>
        <p:nvSpPr>
          <p:cNvPr id="2" name="Slide Number Placeholder 5">
            <a:extLst>
              <a:ext uri="{FF2B5EF4-FFF2-40B4-BE49-F238E27FC236}">
                <a16:creationId xmlns:a16="http://schemas.microsoft.com/office/drawing/2014/main" id="{6E2ECD54-CB02-BF1D-2740-1DCE9D487E9B}"/>
              </a:ext>
            </a:extLst>
          </p:cNvPr>
          <p:cNvSpPr txBox="1">
            <a:spLocks/>
          </p:cNvSpPr>
          <p:nvPr/>
        </p:nvSpPr>
        <p:spPr>
          <a:xfrm>
            <a:off x="7993380" y="4333115"/>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34</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1" presetClass="entr" presetSubtype="1" fill="hold"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heel(1)">
                                      <p:cBhvr>
                                        <p:cTn id="6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8C55A60-23F1-9DC1-081E-5E01AFB9B063}"/>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1E378923-18E7-FDDD-23D0-2B34A6CB01F4}"/>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8E8A55AF-B468-76DE-2B08-6A39129CE3AE}"/>
              </a:ext>
            </a:extLst>
          </p:cNvPr>
          <p:cNvSpPr>
            <a:spLocks noGrp="1"/>
          </p:cNvSpPr>
          <p:nvPr>
            <p:ph type="sldNum" idx="4"/>
          </p:nvPr>
        </p:nvSpPr>
        <p:spPr>
          <a:xfrm>
            <a:off x="7993380" y="4341570"/>
            <a:ext cx="1150620" cy="393600"/>
          </a:xfrm>
        </p:spPr>
        <p:txBody>
          <a:bodyPr/>
          <a:lstStyle/>
          <a:p>
            <a:r>
              <a:rPr lang="en-US" dirty="0"/>
              <a:t>PAGE </a:t>
            </a:r>
            <a:fld id="{00000000-1234-1234-1234-123412341234}" type="slidenum">
              <a:rPr lang="en" smtClean="0"/>
              <a:pPr/>
              <a:t>35</a:t>
            </a:fld>
            <a:endParaRPr dirty="0"/>
          </a:p>
        </p:txBody>
      </p:sp>
      <p:sp>
        <p:nvSpPr>
          <p:cNvPr id="7" name="Rectangle 3">
            <a:extLst>
              <a:ext uri="{FF2B5EF4-FFF2-40B4-BE49-F238E27FC236}">
                <a16:creationId xmlns:a16="http://schemas.microsoft.com/office/drawing/2014/main" id="{65496A36-D912-3308-DA4F-1BF780ACC2A5}"/>
              </a:ext>
            </a:extLst>
          </p:cNvPr>
          <p:cNvSpPr txBox="1">
            <a:spLocks noGrp="1" noChangeArrowheads="1"/>
          </p:cNvSpPr>
          <p:nvPr>
            <p:ph type="title"/>
          </p:nvPr>
        </p:nvSpPr>
        <p:spPr bwMode="auto">
          <a:xfrm>
            <a:off x="290694" y="149225"/>
            <a:ext cx="6964545"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FontTx/>
              <a:buNone/>
            </a:pPr>
            <a:r>
              <a:rPr lang="vi-VN" altLang="en-US" sz="2400" dirty="0"/>
              <a:t>2.</a:t>
            </a:r>
            <a:r>
              <a:rPr lang="nl-NL" altLang="en-US" sz="2400" dirty="0"/>
              <a:t>3. Tư tưởng về đại đoàn kết toàn dân</a:t>
            </a:r>
            <a:endParaRPr lang="en-US" altLang="zh-CN" sz="2400" b="0" i="0" dirty="0">
              <a:ea typeface="SimSun" panose="02010600030101010101" pitchFamily="2" charset="-122"/>
            </a:endParaRPr>
          </a:p>
        </p:txBody>
      </p:sp>
      <p:sp>
        <p:nvSpPr>
          <p:cNvPr id="8" name="Content Placeholder 2">
            <a:extLst>
              <a:ext uri="{FF2B5EF4-FFF2-40B4-BE49-F238E27FC236}">
                <a16:creationId xmlns:a16="http://schemas.microsoft.com/office/drawing/2014/main" id="{A0E9FD90-0788-D0F0-7D42-65EFB7644125}"/>
              </a:ext>
            </a:extLst>
          </p:cNvPr>
          <p:cNvSpPr txBox="1">
            <a:spLocks noChangeArrowheads="1"/>
          </p:cNvSpPr>
          <p:nvPr/>
        </p:nvSpPr>
        <p:spPr>
          <a:xfrm>
            <a:off x="226646" y="974629"/>
            <a:ext cx="8815754" cy="4290378"/>
          </a:xfrm>
          <a:prstGeom prst="rect">
            <a:avLst/>
          </a:prstGeom>
        </p:spPr>
        <p:txBody>
          <a:bodyPr spcFirstLastPara="1" wrap="square" lIns="121807" tIns="60904" rIns="121807" bIns="60904"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1pPr>
            <a:lvl2pPr marL="914400" marR="0" lvl="1"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2pPr>
            <a:lvl3pPr marL="1371600" marR="0" lvl="2"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3pPr>
            <a:lvl4pPr marL="1828800" marR="0" lvl="3"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4pPr>
            <a:lvl5pPr marL="2286000" marR="0" lvl="4"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5pPr>
            <a:lvl6pPr marL="2743200" marR="0" lvl="5"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6pPr>
            <a:lvl7pPr marL="3200400" marR="0" lvl="6"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7pPr>
            <a:lvl8pPr marL="3657600" marR="0" lvl="7"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8pPr>
            <a:lvl9pPr marL="4114800" marR="0" lvl="8" indent="-342900" algn="l" rtl="0">
              <a:lnSpc>
                <a:spcPct val="100000"/>
              </a:lnSpc>
              <a:spcBef>
                <a:spcPts val="0"/>
              </a:spcBef>
              <a:spcAft>
                <a:spcPts val="0"/>
              </a:spcAft>
              <a:buClr>
                <a:srgbClr val="000000"/>
              </a:buClr>
              <a:buSzPts val="1800"/>
              <a:buFont typeface="Arial"/>
              <a:buChar char="■"/>
              <a:defRPr sz="1800" b="0" i="0" u="none" strike="noStrike" cap="none">
                <a:solidFill>
                  <a:srgbClr val="000000"/>
                </a:solidFill>
                <a:latin typeface="Arial"/>
                <a:ea typeface="Arial"/>
                <a:cs typeface="Arial"/>
                <a:sym typeface="Arial"/>
              </a:defRPr>
            </a:lvl9pPr>
          </a:lstStyle>
          <a:p>
            <a:pPr marL="0" indent="0">
              <a:buFontTx/>
              <a:buNone/>
            </a:pPr>
            <a:r>
              <a:rPr lang="en-US" altLang="en-US" sz="2000" dirty="0"/>
              <a:t>Trong </a:t>
            </a:r>
            <a:r>
              <a:rPr lang="en-US" altLang="en-US" sz="2000" u="sng" dirty="0" err="1">
                <a:hlinkClick r:id="rId3"/>
              </a:rPr>
              <a:t>tiếng</a:t>
            </a:r>
            <a:r>
              <a:rPr lang="en-US" altLang="en-US" sz="2000" u="sng" dirty="0">
                <a:hlinkClick r:id="rId3"/>
              </a:rPr>
              <a:t> </a:t>
            </a:r>
            <a:r>
              <a:rPr lang="en-US" altLang="en-US" sz="2000" u="sng" dirty="0" err="1">
                <a:hlinkClick r:id="rId3"/>
              </a:rPr>
              <a:t>Việt</a:t>
            </a:r>
            <a:r>
              <a:rPr lang="en-US" altLang="en-US" sz="2000" dirty="0"/>
              <a:t>, </a:t>
            </a:r>
            <a:r>
              <a:rPr lang="en-US" altLang="en-US" sz="2000" b="1" dirty="0" err="1"/>
              <a:t>đoàn</a:t>
            </a:r>
            <a:r>
              <a:rPr lang="en-US" altLang="en-US" sz="2000" b="1" dirty="0"/>
              <a:t> </a:t>
            </a:r>
            <a:r>
              <a:rPr lang="en-US" altLang="en-US" sz="2000" b="1" dirty="0" err="1"/>
              <a:t>kết</a:t>
            </a:r>
            <a:r>
              <a:rPr lang="en-US" altLang="en-US" sz="2000" dirty="0"/>
              <a:t> </a:t>
            </a:r>
            <a:r>
              <a:rPr lang="en-US" altLang="en-US" sz="2000" dirty="0" err="1"/>
              <a:t>có</a:t>
            </a:r>
            <a:r>
              <a:rPr lang="en-US" altLang="en-US" sz="2000" dirty="0"/>
              <a:t> </a:t>
            </a:r>
            <a:r>
              <a:rPr lang="en-US" altLang="en-US" sz="2000" dirty="0" err="1"/>
              <a:t>nghĩa</a:t>
            </a:r>
            <a:r>
              <a:rPr lang="en-US" altLang="en-US" sz="2000" dirty="0"/>
              <a:t> </a:t>
            </a:r>
            <a:r>
              <a:rPr lang="en-US" altLang="en-US" sz="2000" dirty="0" err="1"/>
              <a:t>là</a:t>
            </a:r>
            <a:r>
              <a:rPr lang="en-US" altLang="en-US" sz="2000" dirty="0"/>
              <a:t> </a:t>
            </a:r>
            <a:r>
              <a:rPr lang="en-US" altLang="en-US" sz="2000" dirty="0" err="1"/>
              <a:t>hội</a:t>
            </a:r>
            <a:r>
              <a:rPr lang="en-US" altLang="en-US" sz="2000" dirty="0"/>
              <a:t> </a:t>
            </a:r>
            <a:r>
              <a:rPr lang="en-US" altLang="en-US" sz="2000" dirty="0" err="1"/>
              <a:t>tụ</a:t>
            </a:r>
            <a:r>
              <a:rPr lang="en-US" altLang="en-US" sz="2000" dirty="0"/>
              <a:t> </a:t>
            </a:r>
            <a:r>
              <a:rPr lang="en-US" altLang="en-US" sz="2000" dirty="0" err="1"/>
              <a:t>lại</a:t>
            </a:r>
            <a:r>
              <a:rPr lang="en-US" altLang="en-US" sz="2000" dirty="0"/>
              <a:t>, </a:t>
            </a:r>
            <a:r>
              <a:rPr lang="en-US" altLang="en-US" sz="2000" dirty="0" err="1"/>
              <a:t>họp</a:t>
            </a:r>
            <a:r>
              <a:rPr lang="en-US" altLang="en-US" sz="2000" dirty="0"/>
              <a:t> </a:t>
            </a:r>
            <a:r>
              <a:rPr lang="en-US" altLang="en-US" sz="2000" dirty="0" err="1"/>
              <a:t>lại</a:t>
            </a:r>
            <a:r>
              <a:rPr lang="en-US" altLang="en-US" sz="2000" dirty="0"/>
              <a:t> </a:t>
            </a:r>
            <a:r>
              <a:rPr lang="en-US" altLang="en-US" sz="2000" dirty="0" err="1"/>
              <a:t>một</a:t>
            </a:r>
            <a:r>
              <a:rPr lang="en-US" altLang="en-US" sz="2000" dirty="0"/>
              <a:t> </a:t>
            </a:r>
            <a:r>
              <a:rPr lang="en-US" altLang="en-US" sz="2000" dirty="0" err="1"/>
              <a:t>cách</a:t>
            </a:r>
            <a:r>
              <a:rPr lang="en-US" altLang="en-US" sz="2000" dirty="0"/>
              <a:t> </a:t>
            </a:r>
            <a:r>
              <a:rPr lang="en-US" altLang="en-US" sz="2000" dirty="0" err="1"/>
              <a:t>hiệu</a:t>
            </a:r>
            <a:r>
              <a:rPr lang="en-US" altLang="en-US" sz="2000" dirty="0"/>
              <a:t> </a:t>
            </a:r>
            <a:r>
              <a:rPr lang="en-US" altLang="en-US" sz="2000" dirty="0" err="1"/>
              <a:t>quả</a:t>
            </a:r>
            <a:r>
              <a:rPr lang="en-US" altLang="en-US" sz="2000" dirty="0"/>
              <a:t>, "</a:t>
            </a:r>
            <a:r>
              <a:rPr lang="en-US" altLang="en-US" sz="2000" dirty="0" err="1"/>
              <a:t>Kết</a:t>
            </a:r>
            <a:r>
              <a:rPr lang="en-US" altLang="en-US" sz="2000" dirty="0"/>
              <a:t> </a:t>
            </a:r>
            <a:r>
              <a:rPr lang="en-US" altLang="en-US" sz="2000" dirty="0" err="1"/>
              <a:t>thành</a:t>
            </a:r>
            <a:r>
              <a:rPr lang="en-US" altLang="en-US" sz="2000" dirty="0"/>
              <a:t> </a:t>
            </a:r>
            <a:r>
              <a:rPr lang="en-US" altLang="en-US" sz="2000" dirty="0" err="1"/>
              <a:t>một</a:t>
            </a:r>
            <a:r>
              <a:rPr lang="en-US" altLang="en-US" sz="2000" dirty="0"/>
              <a:t> </a:t>
            </a:r>
            <a:r>
              <a:rPr lang="en-US" altLang="en-US" sz="2000" dirty="0" err="1"/>
              <a:t>khối</a:t>
            </a:r>
            <a:r>
              <a:rPr lang="en-US" altLang="en-US" sz="2000" dirty="0"/>
              <a:t> </a:t>
            </a:r>
            <a:r>
              <a:rPr lang="en-US" altLang="en-US" sz="2000" dirty="0" err="1"/>
              <a:t>thống</a:t>
            </a:r>
            <a:r>
              <a:rPr lang="en-US" altLang="en-US" sz="2000" dirty="0"/>
              <a:t> </a:t>
            </a:r>
            <a:r>
              <a:rPr lang="en-US" altLang="en-US" sz="2000" dirty="0" err="1"/>
              <a:t>nhất</a:t>
            </a:r>
            <a:r>
              <a:rPr lang="en-US" altLang="en-US" sz="2000" dirty="0"/>
              <a:t>, </a:t>
            </a:r>
            <a:r>
              <a:rPr lang="en-US" altLang="en-US" sz="2000" dirty="0" err="1"/>
              <a:t>cùng</a:t>
            </a:r>
            <a:r>
              <a:rPr lang="en-US" altLang="en-US" sz="2000" dirty="0"/>
              <a:t> </a:t>
            </a:r>
            <a:r>
              <a:rPr lang="en-US" altLang="en-US" sz="2000" dirty="0" err="1"/>
              <a:t>hoạt</a:t>
            </a:r>
            <a:r>
              <a:rPr lang="en-US" altLang="en-US" sz="2000" dirty="0"/>
              <a:t> </a:t>
            </a:r>
            <a:r>
              <a:rPr lang="en-US" altLang="en-US" sz="2000" dirty="0" err="1"/>
              <a:t>động</a:t>
            </a:r>
            <a:r>
              <a:rPr lang="en-US" altLang="en-US" sz="2000" dirty="0"/>
              <a:t> </a:t>
            </a:r>
            <a:r>
              <a:rPr lang="en-US" altLang="en-US" sz="2000" dirty="0" err="1"/>
              <a:t>vì</a:t>
            </a:r>
            <a:r>
              <a:rPr lang="en-US" altLang="en-US" sz="2000" dirty="0"/>
              <a:t> </a:t>
            </a:r>
            <a:r>
              <a:rPr lang="en-US" altLang="en-US" sz="2000" dirty="0" err="1"/>
              <a:t>một</a:t>
            </a:r>
            <a:r>
              <a:rPr lang="en-US" altLang="en-US" sz="2000" dirty="0"/>
              <a:t> </a:t>
            </a:r>
            <a:r>
              <a:rPr lang="en-US" altLang="en-US" sz="2000" dirty="0" err="1"/>
              <a:t>mục</a:t>
            </a:r>
            <a:r>
              <a:rPr lang="en-US" altLang="en-US" sz="2000" dirty="0"/>
              <a:t> </a:t>
            </a:r>
            <a:r>
              <a:rPr lang="en-US" altLang="en-US" sz="2000" dirty="0" err="1"/>
              <a:t>đích</a:t>
            </a:r>
            <a:r>
              <a:rPr lang="en-US" altLang="en-US" sz="2000" dirty="0"/>
              <a:t> </a:t>
            </a:r>
            <a:r>
              <a:rPr lang="en-US" altLang="en-US" sz="2000" dirty="0" err="1"/>
              <a:t>chung</a:t>
            </a:r>
            <a:r>
              <a:rPr lang="en-US" altLang="en-US" sz="2000" dirty="0"/>
              <a:t>" </a:t>
            </a:r>
            <a:r>
              <a:rPr lang="en-US" altLang="en-US" sz="2000" dirty="0" err="1"/>
              <a:t>không</a:t>
            </a:r>
            <a:r>
              <a:rPr lang="en-US" altLang="en-US" sz="2000" dirty="0"/>
              <a:t> chia </a:t>
            </a:r>
            <a:r>
              <a:rPr lang="en-US" altLang="en-US" sz="2000" dirty="0" err="1"/>
              <a:t>rẽ</a:t>
            </a:r>
            <a:endParaRPr lang="en-US" altLang="en-US" sz="2000" dirty="0">
              <a:latin typeface="Calibri" panose="020F0502020204030204" pitchFamily="34" charset="0"/>
            </a:endParaRPr>
          </a:p>
        </p:txBody>
      </p:sp>
      <p:pic>
        <p:nvPicPr>
          <p:cNvPr id="9" name="Picture 2" descr="Kết quả hình ảnh cho đoàn kết">
            <a:extLst>
              <a:ext uri="{FF2B5EF4-FFF2-40B4-BE49-F238E27FC236}">
                <a16:creationId xmlns:a16="http://schemas.microsoft.com/office/drawing/2014/main" id="{11BAE7B9-DA5F-8B6D-DB9F-51162F8E35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30427" y="1872925"/>
            <a:ext cx="5216036" cy="24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8">
            <a:extLst>
              <a:ext uri="{FF2B5EF4-FFF2-40B4-BE49-F238E27FC236}">
                <a16:creationId xmlns:a16="http://schemas.microsoft.com/office/drawing/2014/main" id="{04A9B503-546C-090C-04A8-A5FF0F052A42}"/>
              </a:ext>
            </a:extLst>
          </p:cNvPr>
          <p:cNvSpPr txBox="1">
            <a:spLocks noChangeArrowheads="1"/>
          </p:cNvSpPr>
          <p:nvPr/>
        </p:nvSpPr>
        <p:spPr bwMode="auto">
          <a:xfrm>
            <a:off x="12579" y="4338001"/>
            <a:ext cx="7980802" cy="46166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dirty="0" err="1">
                <a:latin typeface="Times New Roman" panose="02020603050405020304" pitchFamily="18" charset="0"/>
                <a:cs typeface="Times New Roman" panose="02020603050405020304" pitchFamily="18" charset="0"/>
              </a:rPr>
              <a:t>Đoàn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kết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trị</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truyền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thống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tốt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đẹp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của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dân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tộc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Việt</a:t>
            </a:r>
            <a:r>
              <a:rPr lang="en-US" altLang="en-US" sz="2400" dirty="0">
                <a:latin typeface="Times New Roman" panose="02020603050405020304" pitchFamily="18" charset="0"/>
                <a:cs typeface="Times New Roman" panose="02020603050405020304" pitchFamily="18" charset="0"/>
              </a:rPr>
              <a:t> Nam</a:t>
            </a:r>
          </a:p>
        </p:txBody>
      </p:sp>
    </p:spTree>
    <p:extLst>
      <p:ext uri="{BB962C8B-B14F-4D97-AF65-F5344CB8AC3E}">
        <p14:creationId xmlns:p14="http://schemas.microsoft.com/office/powerpoint/2010/main" val="1837585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AutoShape 6" descr="Kết quả hình ảnh cho mặt tran việt minh">
            <a:extLst>
              <a:ext uri="{FF2B5EF4-FFF2-40B4-BE49-F238E27FC236}">
                <a16:creationId xmlns:a16="http://schemas.microsoft.com/office/drawing/2014/main" id="{1E64333C-9C33-171A-4C36-7A5040946CF7}"/>
              </a:ext>
            </a:extLst>
          </p:cNvPr>
          <p:cNvSpPr>
            <a:spLocks noChangeAspect="1" noChangeArrowheads="1"/>
          </p:cNvSpPr>
          <p:nvPr/>
        </p:nvSpPr>
        <p:spPr bwMode="auto">
          <a:xfrm>
            <a:off x="1259681" y="34529"/>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29027" name="AutoShape 8" descr="Kết quả hình ảnh cho mặt tran việt minh">
            <a:extLst>
              <a:ext uri="{FF2B5EF4-FFF2-40B4-BE49-F238E27FC236}">
                <a16:creationId xmlns:a16="http://schemas.microsoft.com/office/drawing/2014/main" id="{FEE8A286-352E-8147-2846-400AA4E0F9DF}"/>
              </a:ext>
            </a:extLst>
          </p:cNvPr>
          <p:cNvSpPr>
            <a:spLocks noChangeAspect="1" noChangeArrowheads="1"/>
          </p:cNvSpPr>
          <p:nvPr/>
        </p:nvSpPr>
        <p:spPr bwMode="auto">
          <a:xfrm>
            <a:off x="1259681" y="34529"/>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pic>
        <p:nvPicPr>
          <p:cNvPr id="129028" name="Picture 10" descr="Kết quả hình ảnh cho mặt tran việt minh">
            <a:extLst>
              <a:ext uri="{FF2B5EF4-FFF2-40B4-BE49-F238E27FC236}">
                <a16:creationId xmlns:a16="http://schemas.microsoft.com/office/drawing/2014/main" id="{76FD2767-6B1B-612A-B06B-6AEA08DAB2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690" y="3451997"/>
            <a:ext cx="2169319" cy="1369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9" name="Text Box 17">
            <a:extLst>
              <a:ext uri="{FF2B5EF4-FFF2-40B4-BE49-F238E27FC236}">
                <a16:creationId xmlns:a16="http://schemas.microsoft.com/office/drawing/2014/main" id="{057B9D34-E484-3357-5A8A-8E413561D369}"/>
              </a:ext>
            </a:extLst>
          </p:cNvPr>
          <p:cNvSpPr txBox="1">
            <a:spLocks noChangeArrowheads="1"/>
          </p:cNvSpPr>
          <p:nvPr/>
        </p:nvSpPr>
        <p:spPr bwMode="auto">
          <a:xfrm>
            <a:off x="3710060" y="4411795"/>
            <a:ext cx="25914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600" dirty="0" err="1">
                <a:latin typeface="Times New Roman" panose="02020603050405020304" pitchFamily="18" charset="0"/>
              </a:rPr>
              <a:t>Mặt</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trận</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Việt</a:t>
            </a:r>
            <a:r>
              <a:rPr lang="en-US" altLang="en-US" sz="1600" dirty="0">
                <a:latin typeface="Times New Roman" panose="02020603050405020304" pitchFamily="18" charset="0"/>
              </a:rPr>
              <a:t> Minh 5- 1941</a:t>
            </a:r>
          </a:p>
        </p:txBody>
      </p:sp>
      <p:grpSp>
        <p:nvGrpSpPr>
          <p:cNvPr id="129030" name="Group 22">
            <a:extLst>
              <a:ext uri="{FF2B5EF4-FFF2-40B4-BE49-F238E27FC236}">
                <a16:creationId xmlns:a16="http://schemas.microsoft.com/office/drawing/2014/main" id="{0691D6F7-1317-C13B-B0CB-ABA59C50FCA6}"/>
              </a:ext>
            </a:extLst>
          </p:cNvPr>
          <p:cNvGrpSpPr>
            <a:grpSpLocks/>
          </p:cNvGrpSpPr>
          <p:nvPr/>
        </p:nvGrpSpPr>
        <p:grpSpPr bwMode="auto">
          <a:xfrm>
            <a:off x="3493639" y="2937939"/>
            <a:ext cx="4657481" cy="1394222"/>
            <a:chOff x="1008" y="2477"/>
            <a:chExt cx="3462" cy="1171"/>
          </a:xfrm>
        </p:grpSpPr>
        <p:pic>
          <p:nvPicPr>
            <p:cNvPr id="129043" name="Picture 12" descr="Kết quả hình ảnh cho mặt tran lien viet">
              <a:extLst>
                <a:ext uri="{FF2B5EF4-FFF2-40B4-BE49-F238E27FC236}">
                  <a16:creationId xmlns:a16="http://schemas.microsoft.com/office/drawing/2014/main" id="{B3DB3B44-2B14-8E6C-1C46-D9CFA91A27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4" name="Text Box 18">
              <a:extLst>
                <a:ext uri="{FF2B5EF4-FFF2-40B4-BE49-F238E27FC236}">
                  <a16:creationId xmlns:a16="http://schemas.microsoft.com/office/drawing/2014/main" id="{8B7EDA78-F7CC-7245-BF42-553DA9941734}"/>
                </a:ext>
              </a:extLst>
            </p:cNvPr>
            <p:cNvSpPr txBox="1">
              <a:spLocks noChangeArrowheads="1"/>
            </p:cNvSpPr>
            <p:nvPr/>
          </p:nvSpPr>
          <p:spPr bwMode="auto">
            <a:xfrm>
              <a:off x="2688" y="3222"/>
              <a:ext cx="1782"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vi-VN" altLang="en-US" sz="1600" dirty="0">
                  <a:latin typeface="Times New Roman" panose="02020603050405020304" pitchFamily="18" charset="0"/>
                </a:rPr>
                <a:t>Mặ</a:t>
              </a:r>
              <a:r>
                <a:rPr lang="en-US" altLang="en-US" sz="1600" dirty="0">
                  <a:latin typeface="Times New Roman" panose="02020603050405020304" pitchFamily="18" charset="0"/>
                </a:rPr>
                <a:t>t </a:t>
              </a:r>
              <a:r>
                <a:rPr lang="vi-VN" altLang="en-US" sz="1600" dirty="0">
                  <a:latin typeface="Times New Roman" panose="02020603050405020304" pitchFamily="18" charset="0"/>
                </a:rPr>
                <a:t>trậ</a:t>
              </a:r>
              <a:r>
                <a:rPr lang="en-US" altLang="en-US" sz="1600" dirty="0">
                  <a:latin typeface="Times New Roman" panose="02020603050405020304" pitchFamily="18" charset="0"/>
                </a:rPr>
                <a:t>n Liên </a:t>
              </a:r>
              <a:r>
                <a:rPr lang="vi-VN" altLang="en-US" sz="1600" dirty="0">
                  <a:latin typeface="Times New Roman" panose="02020603050405020304" pitchFamily="18" charset="0"/>
                </a:rPr>
                <a:t>Việ</a:t>
              </a:r>
              <a:r>
                <a:rPr lang="en-US" altLang="en-US" sz="1600" dirty="0">
                  <a:latin typeface="Times New Roman" panose="02020603050405020304" pitchFamily="18" charset="0"/>
                </a:rPr>
                <a:t>t 1951</a:t>
              </a:r>
            </a:p>
          </p:txBody>
        </p:sp>
      </p:grpSp>
      <p:grpSp>
        <p:nvGrpSpPr>
          <p:cNvPr id="129031" name="Group 23">
            <a:extLst>
              <a:ext uri="{FF2B5EF4-FFF2-40B4-BE49-F238E27FC236}">
                <a16:creationId xmlns:a16="http://schemas.microsoft.com/office/drawing/2014/main" id="{ABBBE534-C74C-5C83-07C2-9391DEC44055}"/>
              </a:ext>
            </a:extLst>
          </p:cNvPr>
          <p:cNvGrpSpPr>
            <a:grpSpLocks/>
          </p:cNvGrpSpPr>
          <p:nvPr/>
        </p:nvGrpSpPr>
        <p:grpSpPr bwMode="auto">
          <a:xfrm>
            <a:off x="4747194" y="2043777"/>
            <a:ext cx="4459719" cy="1447798"/>
            <a:chOff x="2592" y="1842"/>
            <a:chExt cx="3315" cy="1216"/>
          </a:xfrm>
        </p:grpSpPr>
        <p:pic>
          <p:nvPicPr>
            <p:cNvPr id="129041" name="Picture 14" descr="Kết quả hình ảnh cho mặt tran mien nam giai phong viet nam">
              <a:extLst>
                <a:ext uri="{FF2B5EF4-FFF2-40B4-BE49-F238E27FC236}">
                  <a16:creationId xmlns:a16="http://schemas.microsoft.com/office/drawing/2014/main" id="{7DF9371E-7455-1D00-B355-087D14CE6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2" y="1842"/>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2" name="Text Box 19">
              <a:extLst>
                <a:ext uri="{FF2B5EF4-FFF2-40B4-BE49-F238E27FC236}">
                  <a16:creationId xmlns:a16="http://schemas.microsoft.com/office/drawing/2014/main" id="{BA856DAE-91EC-2C20-4D60-0F9F8100CD38}"/>
                </a:ext>
              </a:extLst>
            </p:cNvPr>
            <p:cNvSpPr txBox="1">
              <a:spLocks noChangeArrowheads="1"/>
            </p:cNvSpPr>
            <p:nvPr/>
          </p:nvSpPr>
          <p:spPr bwMode="auto">
            <a:xfrm>
              <a:off x="4224" y="2567"/>
              <a:ext cx="1683" cy="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600" dirty="0" err="1">
                  <a:latin typeface="Times New Roman" panose="02020603050405020304" pitchFamily="18" charset="0"/>
                </a:rPr>
                <a:t>Mặt</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trận</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Miền</a:t>
              </a:r>
              <a:r>
                <a:rPr lang="en-US" altLang="en-US" sz="1600" dirty="0">
                  <a:latin typeface="Times New Roman" panose="02020603050405020304" pitchFamily="18" charset="0"/>
                </a:rPr>
                <a:t> Nam </a:t>
              </a:r>
              <a:r>
                <a:rPr lang="en-US" altLang="en-US" sz="1600" dirty="0" err="1">
                  <a:latin typeface="Times New Roman" panose="02020603050405020304" pitchFamily="18" charset="0"/>
                </a:rPr>
                <a:t>giải</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phóng</a:t>
              </a:r>
              <a:r>
                <a:rPr lang="en-US" altLang="en-US" sz="1600" dirty="0">
                  <a:latin typeface="Times New Roman" panose="02020603050405020304" pitchFamily="18" charset="0"/>
                </a:rPr>
                <a:t> </a:t>
              </a:r>
              <a:r>
                <a:rPr lang="vi-VN" altLang="en-US" sz="1600" dirty="0">
                  <a:latin typeface="Times New Roman" panose="02020603050405020304" pitchFamily="18" charset="0"/>
                </a:rPr>
                <a:t>Việ</a:t>
              </a:r>
              <a:r>
                <a:rPr lang="en-US" altLang="en-US" sz="1600" dirty="0">
                  <a:latin typeface="Times New Roman" panose="02020603050405020304" pitchFamily="18" charset="0"/>
                </a:rPr>
                <a:t>t Nam 1960</a:t>
              </a:r>
            </a:p>
          </p:txBody>
        </p:sp>
      </p:grpSp>
      <p:grpSp>
        <p:nvGrpSpPr>
          <p:cNvPr id="129032" name="Group 24">
            <a:extLst>
              <a:ext uri="{FF2B5EF4-FFF2-40B4-BE49-F238E27FC236}">
                <a16:creationId xmlns:a16="http://schemas.microsoft.com/office/drawing/2014/main" id="{B594CE6F-3560-AB9F-3347-4669A0A0FAD2}"/>
              </a:ext>
            </a:extLst>
          </p:cNvPr>
          <p:cNvGrpSpPr>
            <a:grpSpLocks/>
          </p:cNvGrpSpPr>
          <p:nvPr/>
        </p:nvGrpSpPr>
        <p:grpSpPr bwMode="auto">
          <a:xfrm>
            <a:off x="6845500" y="731710"/>
            <a:ext cx="2298499" cy="2235994"/>
            <a:chOff x="4185" y="816"/>
            <a:chExt cx="1960" cy="1878"/>
          </a:xfrm>
        </p:grpSpPr>
        <p:pic>
          <p:nvPicPr>
            <p:cNvPr id="129039" name="Picture 16" descr="Kết quả hình ảnh cho mặt tran to quoc viet nam">
              <a:extLst>
                <a:ext uri="{FF2B5EF4-FFF2-40B4-BE49-F238E27FC236}">
                  <a16:creationId xmlns:a16="http://schemas.microsoft.com/office/drawing/2014/main" id="{1F18F07C-01D5-1382-A792-E964A812F4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5" y="816"/>
              <a:ext cx="1776" cy="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0" name="Text Box 20">
              <a:extLst>
                <a:ext uri="{FF2B5EF4-FFF2-40B4-BE49-F238E27FC236}">
                  <a16:creationId xmlns:a16="http://schemas.microsoft.com/office/drawing/2014/main" id="{18D456A6-DD51-BB1A-3232-68ED2643C037}"/>
                </a:ext>
              </a:extLst>
            </p:cNvPr>
            <p:cNvSpPr txBox="1">
              <a:spLocks noChangeArrowheads="1"/>
            </p:cNvSpPr>
            <p:nvPr/>
          </p:nvSpPr>
          <p:spPr bwMode="auto">
            <a:xfrm>
              <a:off x="4369" y="1996"/>
              <a:ext cx="1776" cy="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600" dirty="0" err="1">
                  <a:latin typeface="Times New Roman" panose="02020603050405020304" pitchFamily="18" charset="0"/>
                </a:rPr>
                <a:t>Mặt</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trận</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Tổ</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quốc</a:t>
              </a:r>
              <a:r>
                <a:rPr lang="en-US" altLang="en-US" sz="1600" dirty="0">
                  <a:latin typeface="Times New Roman" panose="02020603050405020304" pitchFamily="18" charset="0"/>
                </a:rPr>
                <a:t> </a:t>
              </a:r>
              <a:r>
                <a:rPr lang="en-US" altLang="en-US" sz="1600" dirty="0" err="1">
                  <a:latin typeface="Times New Roman" panose="02020603050405020304" pitchFamily="18" charset="0"/>
                </a:rPr>
                <a:t>Việt</a:t>
              </a:r>
              <a:r>
                <a:rPr lang="en-US" altLang="en-US" sz="1600" dirty="0">
                  <a:latin typeface="Times New Roman" panose="02020603050405020304" pitchFamily="18" charset="0"/>
                </a:rPr>
                <a:t> Nam 1955; 1977</a:t>
              </a:r>
            </a:p>
          </p:txBody>
        </p:sp>
      </p:grpSp>
      <p:grpSp>
        <p:nvGrpSpPr>
          <p:cNvPr id="5" name="Group 19">
            <a:extLst>
              <a:ext uri="{FF2B5EF4-FFF2-40B4-BE49-F238E27FC236}">
                <a16:creationId xmlns:a16="http://schemas.microsoft.com/office/drawing/2014/main" id="{B8808D99-CF54-8D33-A8DA-16565D553402}"/>
              </a:ext>
            </a:extLst>
          </p:cNvPr>
          <p:cNvGrpSpPr>
            <a:grpSpLocks/>
          </p:cNvGrpSpPr>
          <p:nvPr/>
        </p:nvGrpSpPr>
        <p:grpSpPr bwMode="auto">
          <a:xfrm>
            <a:off x="763570" y="2628900"/>
            <a:ext cx="2686050" cy="514350"/>
            <a:chOff x="80" y="2016"/>
            <a:chExt cx="5616" cy="1536"/>
          </a:xfrm>
        </p:grpSpPr>
        <p:grpSp>
          <p:nvGrpSpPr>
            <p:cNvPr id="129035" name="Group 9">
              <a:extLst>
                <a:ext uri="{FF2B5EF4-FFF2-40B4-BE49-F238E27FC236}">
                  <a16:creationId xmlns:a16="http://schemas.microsoft.com/office/drawing/2014/main" id="{F497C129-D1D2-A51E-160E-9CF84746EBEF}"/>
                </a:ext>
              </a:extLst>
            </p:cNvPr>
            <p:cNvGrpSpPr>
              <a:grpSpLocks/>
            </p:cNvGrpSpPr>
            <p:nvPr/>
          </p:nvGrpSpPr>
          <p:grpSpPr bwMode="auto">
            <a:xfrm>
              <a:off x="80" y="2016"/>
              <a:ext cx="5616" cy="1536"/>
              <a:chOff x="192" y="1776"/>
              <a:chExt cx="5424" cy="1056"/>
            </a:xfrm>
          </p:grpSpPr>
          <p:graphicFrame>
            <p:nvGraphicFramePr>
              <p:cNvPr id="129037" name="Object 2">
                <a:extLst>
                  <a:ext uri="{FF2B5EF4-FFF2-40B4-BE49-F238E27FC236}">
                    <a16:creationId xmlns:a16="http://schemas.microsoft.com/office/drawing/2014/main" id="{92333729-98A8-15B0-961D-D85C5698C413}"/>
                  </a:ext>
                </a:extLst>
              </p:cNvPr>
              <p:cNvGraphicFramePr>
                <a:graphicFrameLocks noChangeAspect="1"/>
              </p:cNvGraphicFramePr>
              <p:nvPr/>
            </p:nvGraphicFramePr>
            <p:xfrm>
              <a:off x="192" y="1776"/>
              <a:ext cx="5424" cy="1056"/>
            </p:xfrm>
            <a:graphic>
              <a:graphicData uri="http://schemas.openxmlformats.org/presentationml/2006/ole">
                <mc:AlternateContent xmlns:mc="http://schemas.openxmlformats.org/markup-compatibility/2006">
                  <mc:Choice xmlns:v="urn:schemas-microsoft-com:vml" Requires="v">
                    <p:oleObj r:id="rId6" imgW="7065302" imgH="2935404" progId="Photoshop.Image.9">
                      <p:embed/>
                    </p:oleObj>
                  </mc:Choice>
                  <mc:Fallback>
                    <p:oleObj r:id="rId6" imgW="7065302" imgH="2935404" progId="Photoshop.Image.9">
                      <p:embed/>
                      <p:pic>
                        <p:nvPicPr>
                          <p:cNvPr id="129037" name="Object 2">
                            <a:extLst>
                              <a:ext uri="{FF2B5EF4-FFF2-40B4-BE49-F238E27FC236}">
                                <a16:creationId xmlns:a16="http://schemas.microsoft.com/office/drawing/2014/main" id="{92333729-98A8-15B0-961D-D85C5698C41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 y="1776"/>
                            <a:ext cx="5424" cy="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2" name="Rectangle 31">
                <a:extLst>
                  <a:ext uri="{FF2B5EF4-FFF2-40B4-BE49-F238E27FC236}">
                    <a16:creationId xmlns:a16="http://schemas.microsoft.com/office/drawing/2014/main" id="{FB749CCF-E0D5-C06C-2D38-E3597D89E9DF}"/>
                  </a:ext>
                </a:extLst>
              </p:cNvPr>
              <p:cNvSpPr>
                <a:spLocks noChangeArrowheads="1"/>
              </p:cNvSpPr>
              <p:nvPr/>
            </p:nvSpPr>
            <p:spPr bwMode="white">
              <a:xfrm>
                <a:off x="336" y="1920"/>
                <a:ext cx="5087" cy="814"/>
              </a:xfrm>
              <a:prstGeom prst="rect">
                <a:avLst/>
              </a:prstGeom>
              <a:noFill/>
              <a:ln w="9525">
                <a:noFill/>
                <a:miter lim="800000"/>
              </a:ln>
              <a:effectLst/>
            </p:spPr>
            <p:txBody>
              <a:bodyPr anchor="ctr"/>
              <a:lstStyle/>
              <a:p>
                <a:pPr algn="ctr">
                  <a:defRPr/>
                </a:pPr>
                <a:endParaRPr lang="en-US" sz="2550">
                  <a:solidFill>
                    <a:srgbClr val="CC0000"/>
                  </a:solidFill>
                  <a:effectLst>
                    <a:outerShdw blurRad="38100" dist="38100" dir="2700000" algn="tl">
                      <a:srgbClr val="C0C0C0"/>
                    </a:outerShdw>
                  </a:effectLst>
                  <a:latin typeface=".VnHelvetInsH" pitchFamily="34" charset="0"/>
                </a:endParaRPr>
              </a:p>
            </p:txBody>
          </p:sp>
        </p:grpSp>
        <p:sp>
          <p:nvSpPr>
            <p:cNvPr id="129036" name="WordArt 17">
              <a:extLst>
                <a:ext uri="{FF2B5EF4-FFF2-40B4-BE49-F238E27FC236}">
                  <a16:creationId xmlns:a16="http://schemas.microsoft.com/office/drawing/2014/main" id="{8802525A-DA6E-9134-07DF-BA49CABDD42B}"/>
                </a:ext>
              </a:extLst>
            </p:cNvPr>
            <p:cNvSpPr>
              <a:spLocks noChangeShapeType="1" noTextEdit="1"/>
            </p:cNvSpPr>
            <p:nvPr/>
          </p:nvSpPr>
          <p:spPr bwMode="auto">
            <a:xfrm>
              <a:off x="384" y="2112"/>
              <a:ext cx="4992" cy="1305"/>
            </a:xfrm>
            <a:prstGeom prst="rect">
              <a:avLst/>
            </a:prstGeom>
          </p:spPr>
          <p:txBody>
            <a:bodyPr wrap="none" fromWordArt="1">
              <a:prstTxWarp prst="textPlain">
                <a:avLst>
                  <a:gd name="adj" fmla="val 50000"/>
                </a:avLst>
              </a:prstTxWarp>
            </a:bodyPr>
            <a:lstStyle/>
            <a:p>
              <a:pPr algn="ctr"/>
              <a:r>
                <a:rPr lang="en-US" sz="27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“ĐOÀN KẾT, ĐOÀN KẾT, ĐẠI ĐOÀN KẾT</a:t>
              </a:r>
            </a:p>
            <a:p>
              <a:pPr algn="ctr"/>
              <a:r>
                <a:rPr lang="en-US" sz="2700" kern="10" dirty="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latin typeface="Arial" panose="020B0604020202020204" pitchFamily="34" charset="0"/>
                  <a:cs typeface="Arial" panose="020B0604020202020204" pitchFamily="34" charset="0"/>
                </a:rPr>
                <a:t>THÀNH CÔNG, THÀNH CÔNG, ĐẠI THÀNH CÔNG"</a:t>
              </a:r>
            </a:p>
          </p:txBody>
        </p:sp>
      </p:grpSp>
      <p:sp>
        <p:nvSpPr>
          <p:cNvPr id="129034" name="Rectangle 23">
            <a:extLst>
              <a:ext uri="{FF2B5EF4-FFF2-40B4-BE49-F238E27FC236}">
                <a16:creationId xmlns:a16="http://schemas.microsoft.com/office/drawing/2014/main" id="{982D8ABF-8556-10DF-B904-BD9524783AE4}"/>
              </a:ext>
            </a:extLst>
          </p:cNvPr>
          <p:cNvSpPr>
            <a:spLocks noChangeArrowheads="1"/>
          </p:cNvSpPr>
          <p:nvPr/>
        </p:nvSpPr>
        <p:spPr bwMode="auto">
          <a:xfrm>
            <a:off x="114300" y="114300"/>
            <a:ext cx="5943600"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latin typeface="Times New Roman" panose="02020603050405020304" pitchFamily="18" charset="0"/>
              </a:rPr>
              <a:t>Đoàn kết có tầm quan trọng đặc biệt. Đoàn kết rộng rãi lực lượng toàn dân tộc dưới sự lãnh đạo của Đảng </a:t>
            </a:r>
            <a:r>
              <a:rPr lang="nl-NL" altLang="en-US" sz="2100" dirty="0">
                <a:solidFill>
                  <a:srgbClr val="FF0000"/>
                </a:solidFill>
                <a:latin typeface="Times New Roman" panose="02020603050405020304" pitchFamily="18" charset="0"/>
              </a:rPr>
              <a:t>là sức mạnh vô địch và vô tận</a:t>
            </a:r>
            <a:r>
              <a:rPr lang="nl-NL" altLang="en-US" sz="2100" dirty="0">
                <a:latin typeface="Times New Roman" panose="02020603050405020304" pitchFamily="18" charset="0"/>
              </a:rPr>
              <a:t> làm nên mọi thắng lợi của cách mạng Việt </a:t>
            </a:r>
            <a:r>
              <a:rPr lang="vi-VN" altLang="en-US" sz="2100" dirty="0">
                <a:latin typeface="Times New Roman" panose="02020603050405020304" pitchFamily="18" charset="0"/>
              </a:rPr>
              <a:t>Nam.</a:t>
            </a:r>
            <a:r>
              <a:rPr lang="nl-NL" altLang="en-US" sz="2100" dirty="0">
                <a:latin typeface="Times New Roman" panose="02020603050405020304" pitchFamily="18" charset="0"/>
              </a:rPr>
              <a:t> </a:t>
            </a:r>
            <a:r>
              <a:rPr lang="vi-VN" altLang="en-US" sz="2100" dirty="0">
                <a:latin typeface="Times New Roman" panose="02020603050405020304" pitchFamily="18" charset="0"/>
              </a:rPr>
              <a:t>Chỉ có </a:t>
            </a:r>
            <a:r>
              <a:rPr lang="nl-NL" altLang="en-US" sz="2100" dirty="0">
                <a:latin typeface="Times New Roman" panose="02020603050405020304" pitchFamily="18" charset="0"/>
              </a:rPr>
              <a:t>đoàn kết </a:t>
            </a:r>
            <a:r>
              <a:rPr lang="vi-VN" altLang="en-US" sz="2100" dirty="0">
                <a:latin typeface="Times New Roman" panose="02020603050405020304" pitchFamily="18" charset="0"/>
              </a:rPr>
              <a:t>toàn dân mới phát huy cao nhất sức mạnh tổng hợp.</a:t>
            </a:r>
            <a:endParaRPr lang="en-US" altLang="en-US" sz="21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3952BC75-07EA-7A1B-41D6-55E8B6820033}"/>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36</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mph" presetSubtype="0" fill="hold" nodeType="clickEffect">
                                  <p:stCondLst>
                                    <p:cond delay="0"/>
                                  </p:stCondLst>
                                  <p:childTnLst>
                                    <p:animScale>
                                      <p:cBhvr>
                                        <p:cTn id="11"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45" name="Picture 5">
            <a:extLst>
              <a:ext uri="{FF2B5EF4-FFF2-40B4-BE49-F238E27FC236}">
                <a16:creationId xmlns:a16="http://schemas.microsoft.com/office/drawing/2014/main" id="{7468E7C3-BDC0-D22C-9555-71243A5860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486710"/>
            <a:ext cx="3086100" cy="2248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47" name="Picture 7">
            <a:extLst>
              <a:ext uri="{FF2B5EF4-FFF2-40B4-BE49-F238E27FC236}">
                <a16:creationId xmlns:a16="http://schemas.microsoft.com/office/drawing/2014/main" id="{F95EFC9A-4827-11BD-C18E-A5DF09109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497424"/>
            <a:ext cx="3028950" cy="2237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2" name="Rectangle 8">
            <a:extLst>
              <a:ext uri="{FF2B5EF4-FFF2-40B4-BE49-F238E27FC236}">
                <a16:creationId xmlns:a16="http://schemas.microsoft.com/office/drawing/2014/main" id="{ABF73073-8CE5-F966-A365-1F869151E3FC}"/>
              </a:ext>
            </a:extLst>
          </p:cNvPr>
          <p:cNvSpPr>
            <a:spLocks noChangeArrowheads="1"/>
          </p:cNvSpPr>
          <p:nvPr/>
        </p:nvSpPr>
        <p:spPr bwMode="auto">
          <a:xfrm>
            <a:off x="183634" y="486240"/>
            <a:ext cx="8960365"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Char char="-"/>
            </a:pPr>
            <a:r>
              <a:rPr lang="nl-NL" altLang="en-US" sz="2200" dirty="0">
                <a:solidFill>
                  <a:srgbClr val="FF0000"/>
                </a:solidFill>
                <a:latin typeface="Times New Roman" panose="02020603050405020304" pitchFamily="18" charset="0"/>
              </a:rPr>
              <a:t>Lực lượng</a:t>
            </a:r>
            <a:r>
              <a:rPr lang="nl-NL" altLang="en-US" sz="2200" dirty="0">
                <a:latin typeface="Times New Roman" panose="02020603050405020304" pitchFamily="18" charset="0"/>
              </a:rPr>
              <a:t>: bao gồm </a:t>
            </a:r>
            <a:r>
              <a:rPr lang="nl-NL" altLang="en-US" sz="2200" u="sng" dirty="0">
                <a:latin typeface="Times New Roman" panose="02020603050405020304" pitchFamily="18" charset="0"/>
              </a:rPr>
              <a:t>tất cả  </a:t>
            </a:r>
            <a:r>
              <a:rPr lang="nl-NL" altLang="en-US" sz="2200" dirty="0">
                <a:latin typeface="Times New Roman" panose="02020603050405020304" pitchFamily="18" charset="0"/>
              </a:rPr>
              <a:t>những người yêu nước, không phân biệt tầng lớp, thành phần dân tộc, tín ngưỡng, chính kiến...</a:t>
            </a:r>
          </a:p>
          <a:p>
            <a:pPr eaLnBrk="1" hangingPunct="1">
              <a:spcBef>
                <a:spcPct val="0"/>
              </a:spcBef>
              <a:buFontTx/>
              <a:buChar char="-"/>
            </a:pPr>
            <a:r>
              <a:rPr lang="nl-NL" altLang="en-US" sz="2200" dirty="0">
                <a:solidFill>
                  <a:srgbClr val="FF0000"/>
                </a:solidFill>
                <a:latin typeface="Times New Roman" panose="02020603050405020304" pitchFamily="18" charset="0"/>
              </a:rPr>
              <a:t>Cơ sở</a:t>
            </a:r>
            <a:r>
              <a:rPr lang="nl-NL" altLang="en-US" sz="2200" dirty="0">
                <a:latin typeface="Times New Roman" panose="02020603050405020304" pitchFamily="18" charset="0"/>
              </a:rPr>
              <a:t>: vì </a:t>
            </a:r>
            <a:r>
              <a:rPr lang="nl-NL" altLang="en-US" sz="2200" u="sng" dirty="0">
                <a:latin typeface="Times New Roman" panose="02020603050405020304" pitchFamily="18" charset="0"/>
              </a:rPr>
              <a:t>lợi ích chung</a:t>
            </a:r>
            <a:r>
              <a:rPr lang="nl-NL" altLang="en-US" sz="2200" dirty="0">
                <a:latin typeface="Times New Roman" panose="02020603050405020304" pitchFamily="18" charset="0"/>
              </a:rPr>
              <a:t>, đó là tán thành hòa bình, thống nhất độc lập, dân chủ </a:t>
            </a:r>
          </a:p>
          <a:p>
            <a:pPr eaLnBrk="1" hangingPunct="1">
              <a:spcBef>
                <a:spcPct val="0"/>
              </a:spcBef>
              <a:buFontTx/>
              <a:buChar char="-"/>
            </a:pPr>
            <a:r>
              <a:rPr lang="nl-NL" altLang="en-US" sz="2200" dirty="0">
                <a:solidFill>
                  <a:srgbClr val="FF0000"/>
                </a:solidFill>
                <a:latin typeface="Times New Roman" panose="02020603050405020304" pitchFamily="18" charset="0"/>
              </a:rPr>
              <a:t> Điều kiện: </a:t>
            </a:r>
            <a:r>
              <a:rPr lang="nl-NL" altLang="en-US" sz="2200" dirty="0">
                <a:latin typeface="Times New Roman" panose="02020603050405020304" pitchFamily="18" charset="0"/>
              </a:rPr>
              <a:t>phải kế thừa truyền thống yêu nước - nhân nghĩa - đoàn kết của dân tộc; phải khoan dung độ lượng với con người; phải có niềm tin vào nhân dân</a:t>
            </a:r>
            <a:endParaRPr lang="en-US" altLang="en-US" sz="22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236ADFEB-093C-0986-1DC1-5E6D93772D6C}"/>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37</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22247"/>
                                        </p:tgtEl>
                                        <p:attrNameLst>
                                          <p:attrName>style.visibility</p:attrName>
                                        </p:attrNameLst>
                                      </p:cBhvr>
                                      <p:to>
                                        <p:strVal val="visible"/>
                                      </p:to>
                                    </p:set>
                                    <p:animEffect transition="in" filter="checkerboard(across)">
                                      <p:cBhvr>
                                        <p:cTn id="7" dur="3000"/>
                                        <p:tgtEl>
                                          <p:spTgt spid="522247"/>
                                        </p:tgtEl>
                                      </p:cBhvr>
                                    </p:animEffect>
                                  </p:childTnLst>
                                </p:cTn>
                              </p:par>
                              <p:par>
                                <p:cTn id="8" presetID="5" presetClass="entr" presetSubtype="10" fill="hold" nodeType="withEffect">
                                  <p:stCondLst>
                                    <p:cond delay="0"/>
                                  </p:stCondLst>
                                  <p:childTnLst>
                                    <p:set>
                                      <p:cBhvr>
                                        <p:cTn id="9" dur="1" fill="hold">
                                          <p:stCondLst>
                                            <p:cond delay="0"/>
                                          </p:stCondLst>
                                        </p:cTn>
                                        <p:tgtEl>
                                          <p:spTgt spid="522245"/>
                                        </p:tgtEl>
                                        <p:attrNameLst>
                                          <p:attrName>style.visibility</p:attrName>
                                        </p:attrNameLst>
                                      </p:cBhvr>
                                      <p:to>
                                        <p:strVal val="visible"/>
                                      </p:to>
                                    </p:set>
                                    <p:animEffect transition="in" filter="checkerboard(across)">
                                      <p:cBhvr>
                                        <p:cTn id="10" dur="3000"/>
                                        <p:tgtEl>
                                          <p:spTgt spid="522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C6A96765-BCE9-03F1-0F6B-0CACB90AF039}"/>
              </a:ext>
            </a:extLst>
          </p:cNvPr>
          <p:cNvGraphicFramePr/>
          <p:nvPr>
            <p:extLst>
              <p:ext uri="{D42A27DB-BD31-4B8C-83A1-F6EECF244321}">
                <p14:modId xmlns:p14="http://schemas.microsoft.com/office/powerpoint/2010/main" val="3514582220"/>
              </p:ext>
            </p:extLst>
          </p:nvPr>
        </p:nvGraphicFramePr>
        <p:xfrm>
          <a:off x="562131" y="1402007"/>
          <a:ext cx="8072203" cy="2930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3124" name="Rectangle 4">
            <a:extLst>
              <a:ext uri="{FF2B5EF4-FFF2-40B4-BE49-F238E27FC236}">
                <a16:creationId xmlns:a16="http://schemas.microsoft.com/office/drawing/2014/main" id="{ECF9700E-5CDB-5B0C-FB8A-492659E55695}"/>
              </a:ext>
            </a:extLst>
          </p:cNvPr>
          <p:cNvSpPr>
            <a:spLocks noChangeArrowheads="1"/>
          </p:cNvSpPr>
          <p:nvPr/>
        </p:nvSpPr>
        <p:spPr bwMode="auto">
          <a:xfrm>
            <a:off x="497035" y="4332595"/>
            <a:ext cx="80722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solidFill>
                  <a:srgbClr val="FF0000"/>
                </a:solidFill>
                <a:latin typeface="Times New Roman" panose="02020603050405020304" pitchFamily="18" charset="0"/>
              </a:rPr>
              <a:t>Đây là hình thức tổ chức thích hợp nhất để đoàn kết nhân dân </a:t>
            </a:r>
            <a:endParaRPr lang="en-US" altLang="en-US" sz="2400" dirty="0">
              <a:solidFill>
                <a:srgbClr val="FF0000"/>
              </a:solidFill>
              <a:latin typeface="Times New Roman" panose="02020603050405020304" pitchFamily="18" charset="0"/>
            </a:endParaRPr>
          </a:p>
        </p:txBody>
      </p:sp>
      <p:sp>
        <p:nvSpPr>
          <p:cNvPr id="5" name="Content Placeholder 2">
            <a:extLst>
              <a:ext uri="{FF2B5EF4-FFF2-40B4-BE49-F238E27FC236}">
                <a16:creationId xmlns:a16="http://schemas.microsoft.com/office/drawing/2014/main" id="{4D9D9DD7-AA9E-97E2-B520-F01D26866B30}"/>
              </a:ext>
            </a:extLst>
          </p:cNvPr>
          <p:cNvSpPr txBox="1">
            <a:spLocks noChangeArrowheads="1"/>
          </p:cNvSpPr>
          <p:nvPr/>
        </p:nvSpPr>
        <p:spPr>
          <a:xfrm>
            <a:off x="172388" y="483824"/>
            <a:ext cx="8409482" cy="992278"/>
          </a:xfrm>
          <a:prstGeom prst="rect">
            <a:avLst/>
          </a:prstGeom>
        </p:spPr>
        <p:txBody>
          <a:bodyPr/>
          <a:lst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None/>
            </a:pPr>
            <a:r>
              <a:rPr lang="nl-NL" altLang="en-US" sz="2400" dirty="0">
                <a:solidFill>
                  <a:srgbClr val="FF0000"/>
                </a:solidFill>
                <a:latin typeface="Times New Roman" panose="02020603050405020304" pitchFamily="18" charset="0"/>
                <a:cs typeface="Times New Roman" panose="02020603050405020304" pitchFamily="18" charset="0"/>
              </a:rPr>
              <a:t>- Tổ chức</a:t>
            </a:r>
            <a:r>
              <a:rPr lang="nl-NL" altLang="en-US"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Đoàn kết toàn dân tộc phải </a:t>
            </a:r>
            <a:r>
              <a:rPr lang="nl-NL" altLang="en-US" sz="2400" dirty="0">
                <a:latin typeface="Times New Roman" panose="02020603050405020304" pitchFamily="18" charset="0"/>
                <a:cs typeface="Times New Roman" panose="02020603050405020304" pitchFamily="18" charset="0"/>
              </a:rPr>
              <a:t>thực hiện thông qua mặt trận dân tộc thống nhất. </a:t>
            </a:r>
            <a:endParaRPr lang="en-US" alt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5"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0743" name="Picture 7">
            <a:extLst>
              <a:ext uri="{FF2B5EF4-FFF2-40B4-BE49-F238E27FC236}">
                <a16:creationId xmlns:a16="http://schemas.microsoft.com/office/drawing/2014/main" id="{73EE035C-A6E5-3AD6-7C7C-DDD73FB86E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3972" y="361640"/>
            <a:ext cx="200025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745" name="Picture 9">
            <a:extLst>
              <a:ext uri="{FF2B5EF4-FFF2-40B4-BE49-F238E27FC236}">
                <a16:creationId xmlns:a16="http://schemas.microsoft.com/office/drawing/2014/main" id="{50CF34D9-B1C7-B31C-3DE0-7E11C49CF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2422" y="2119003"/>
            <a:ext cx="2971800" cy="2618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8" name="Rectangle 7">
            <a:extLst>
              <a:ext uri="{FF2B5EF4-FFF2-40B4-BE49-F238E27FC236}">
                <a16:creationId xmlns:a16="http://schemas.microsoft.com/office/drawing/2014/main" id="{F9E74772-AE08-A2B4-7AC5-C27ABF89877A}"/>
              </a:ext>
            </a:extLst>
          </p:cNvPr>
          <p:cNvSpPr>
            <a:spLocks noChangeArrowheads="1"/>
          </p:cNvSpPr>
          <p:nvPr/>
        </p:nvSpPr>
        <p:spPr bwMode="auto">
          <a:xfrm>
            <a:off x="341972" y="604528"/>
            <a:ext cx="32004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latin typeface="Times New Roman" panose="02020603050405020304" pitchFamily="18" charset="0"/>
              </a:rPr>
              <a:t>  Đảng Cộng sản vừa là thành viên vừa là lực lượng </a:t>
            </a:r>
            <a:r>
              <a:rPr lang="nl-NL" altLang="en-US" sz="2100" u="sng" dirty="0">
                <a:solidFill>
                  <a:srgbClr val="FF0000"/>
                </a:solidFill>
                <a:latin typeface="Times New Roman" panose="02020603050405020304" pitchFamily="18" charset="0"/>
              </a:rPr>
              <a:t>lãnh đạo </a:t>
            </a:r>
            <a:r>
              <a:rPr lang="nl-NL" altLang="en-US" sz="2100" dirty="0">
                <a:latin typeface="Times New Roman" panose="02020603050405020304" pitchFamily="18" charset="0"/>
              </a:rPr>
              <a:t>mặt trận, phải đoàn kết toàn đảng để làm nòng cốt đoàn kết trong mặt trận. Đoàn kết trong Đảng là hạt nhân để đoàn kết mọi người trong toàn xã hội.</a:t>
            </a:r>
            <a:endParaRPr lang="en-US" altLang="en-US" sz="21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03C46410-2866-744C-1D35-8E717112615C}"/>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39</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0743"/>
                                        </p:tgtEl>
                                        <p:attrNameLst>
                                          <p:attrName>style.visibility</p:attrName>
                                        </p:attrNameLst>
                                      </p:cBhvr>
                                      <p:to>
                                        <p:strVal val="visible"/>
                                      </p:to>
                                    </p:set>
                                    <p:animEffect transition="in" filter="box(in)">
                                      <p:cBhvr>
                                        <p:cTn id="7" dur="500"/>
                                        <p:tgtEl>
                                          <p:spTgt spid="5007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00745"/>
                                        </p:tgtEl>
                                        <p:attrNameLst>
                                          <p:attrName>style.visibility</p:attrName>
                                        </p:attrNameLst>
                                      </p:cBhvr>
                                      <p:to>
                                        <p:strVal val="visible"/>
                                      </p:to>
                                    </p:set>
                                    <p:anim calcmode="lin" valueType="num">
                                      <p:cBhvr additive="base">
                                        <p:cTn id="12" dur="3000" fill="hold"/>
                                        <p:tgtEl>
                                          <p:spTgt spid="500745"/>
                                        </p:tgtEl>
                                        <p:attrNameLst>
                                          <p:attrName>ppt_x</p:attrName>
                                        </p:attrNameLst>
                                      </p:cBhvr>
                                      <p:tavLst>
                                        <p:tav tm="0">
                                          <p:val>
                                            <p:strVal val="#ppt_x"/>
                                          </p:val>
                                        </p:tav>
                                        <p:tav tm="100000">
                                          <p:val>
                                            <p:strVal val="#ppt_x"/>
                                          </p:val>
                                        </p:tav>
                                      </p:tavLst>
                                    </p:anim>
                                    <p:anim calcmode="lin" valueType="num">
                                      <p:cBhvr additive="base">
                                        <p:cTn id="13" dur="3000" fill="hold"/>
                                        <p:tgtEl>
                                          <p:spTgt spid="5007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1">
            <a:extLst>
              <a:ext uri="{FF2B5EF4-FFF2-40B4-BE49-F238E27FC236}">
                <a16:creationId xmlns:a16="http://schemas.microsoft.com/office/drawing/2014/main" id="{875B62F3-4EB7-E514-1BA0-A49722CA031F}"/>
              </a:ext>
            </a:extLst>
          </p:cNvPr>
          <p:cNvSpPr>
            <a:spLocks noChangeArrowheads="1"/>
          </p:cNvSpPr>
          <p:nvPr/>
        </p:nvSpPr>
        <p:spPr bwMode="auto">
          <a:xfrm>
            <a:off x="93693" y="72985"/>
            <a:ext cx="7296458" cy="7386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100">
                <a:solidFill>
                  <a:srgbClr val="FF0000"/>
                </a:solidFill>
                <a:latin typeface="Times New Roman" panose="02020603050405020304" pitchFamily="18" charset="0"/>
              </a:rPr>
              <a:t>2.</a:t>
            </a:r>
            <a:r>
              <a:rPr lang="nl-NL" altLang="en-US" sz="2100">
                <a:solidFill>
                  <a:srgbClr val="FF0000"/>
                </a:solidFill>
                <a:latin typeface="Times New Roman" panose="02020603050405020304" pitchFamily="18" charset="0"/>
              </a:rPr>
              <a:t>4. Tư tưởng về ph</a:t>
            </a:r>
            <a:r>
              <a:rPr lang="nl-NL" altLang="en-US" sz="2100">
                <a:solidFill>
                  <a:srgbClr val="FF0000"/>
                </a:solidFill>
                <a:latin typeface="Calibri" panose="020F0502020204030204" pitchFamily="34" charset="0"/>
              </a:rPr>
              <a:t>á</a:t>
            </a:r>
            <a:r>
              <a:rPr lang="nl-NL" altLang="en-US" sz="2100">
                <a:solidFill>
                  <a:srgbClr val="FF0000"/>
                </a:solidFill>
                <a:latin typeface="Times New Roman" panose="02020603050405020304" pitchFamily="18" charset="0"/>
              </a:rPr>
              <a:t>t triển kinh tế v</a:t>
            </a:r>
            <a:r>
              <a:rPr lang="nl-NL" altLang="en-US" sz="2100">
                <a:solidFill>
                  <a:srgbClr val="FF0000"/>
                </a:solidFill>
                <a:latin typeface="Calibri" panose="020F0502020204030204" pitchFamily="34" charset="0"/>
                <a:cs typeface="Times New Roman" panose="02020603050405020304" pitchFamily="18" charset="0"/>
              </a:rPr>
              <a:t>à</a:t>
            </a:r>
            <a:r>
              <a:rPr lang="nl-NL" altLang="en-US" sz="2100">
                <a:solidFill>
                  <a:srgbClr val="FF0000"/>
                </a:solidFill>
                <a:latin typeface="Times New Roman" panose="02020603050405020304" pitchFamily="18" charset="0"/>
              </a:rPr>
              <a:t> văn h</a:t>
            </a:r>
            <a:r>
              <a:rPr lang="nl-NL" altLang="en-US" sz="2100">
                <a:solidFill>
                  <a:srgbClr val="FF0000"/>
                </a:solidFill>
                <a:latin typeface="Calibri" panose="020F0502020204030204" pitchFamily="34" charset="0"/>
              </a:rPr>
              <a:t>ó</a:t>
            </a:r>
            <a:r>
              <a:rPr lang="nl-NL" altLang="en-US" sz="2100">
                <a:solidFill>
                  <a:srgbClr val="FF0000"/>
                </a:solidFill>
                <a:latin typeface="Times New Roman" panose="02020603050405020304" pitchFamily="18" charset="0"/>
              </a:rPr>
              <a:t>a, không ngừng nâng cao đời sống vật chất v</a:t>
            </a:r>
            <a:r>
              <a:rPr lang="nl-NL" altLang="en-US" sz="2100">
                <a:solidFill>
                  <a:srgbClr val="FF0000"/>
                </a:solidFill>
                <a:latin typeface="Calibri" panose="020F0502020204030204" pitchFamily="34" charset="0"/>
                <a:cs typeface="Times New Roman" panose="02020603050405020304" pitchFamily="18" charset="0"/>
              </a:rPr>
              <a:t>à</a:t>
            </a:r>
            <a:r>
              <a:rPr lang="nl-NL" altLang="en-US" sz="2100">
                <a:solidFill>
                  <a:srgbClr val="FF0000"/>
                </a:solidFill>
                <a:latin typeface="Times New Roman" panose="02020603050405020304" pitchFamily="18" charset="0"/>
              </a:rPr>
              <a:t> tinh thần của nhân dân</a:t>
            </a:r>
          </a:p>
        </p:txBody>
      </p:sp>
      <p:sp>
        <p:nvSpPr>
          <p:cNvPr id="135171" name="Rectangle 4">
            <a:extLst>
              <a:ext uri="{FF2B5EF4-FFF2-40B4-BE49-F238E27FC236}">
                <a16:creationId xmlns:a16="http://schemas.microsoft.com/office/drawing/2014/main" id="{85398355-FDC1-3A21-172C-0AF0980C1097}"/>
              </a:ext>
            </a:extLst>
          </p:cNvPr>
          <p:cNvSpPr>
            <a:spLocks noChangeArrowheads="1"/>
          </p:cNvSpPr>
          <p:nvPr/>
        </p:nvSpPr>
        <p:spPr bwMode="auto">
          <a:xfrm>
            <a:off x="77935" y="899399"/>
            <a:ext cx="2283019" cy="3693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spcBef>
                <a:spcPct val="0"/>
              </a:spcBef>
              <a:buFontTx/>
              <a:buNone/>
            </a:pPr>
            <a:r>
              <a:rPr lang="nl-NL" altLang="en-US" sz="1800" dirty="0">
                <a:latin typeface="Times New Roman" panose="02020603050405020304" pitchFamily="18" charset="0"/>
              </a:rPr>
              <a:t>- Về kinh tế:</a:t>
            </a:r>
          </a:p>
        </p:txBody>
      </p:sp>
      <p:grpSp>
        <p:nvGrpSpPr>
          <p:cNvPr id="2" name="Group 3">
            <a:extLst>
              <a:ext uri="{FF2B5EF4-FFF2-40B4-BE49-F238E27FC236}">
                <a16:creationId xmlns:a16="http://schemas.microsoft.com/office/drawing/2014/main" id="{96C90F9F-5FEA-A0E3-9912-AB5C7842D075}"/>
              </a:ext>
            </a:extLst>
          </p:cNvPr>
          <p:cNvGrpSpPr>
            <a:grpSpLocks/>
          </p:cNvGrpSpPr>
          <p:nvPr/>
        </p:nvGrpSpPr>
        <p:grpSpPr bwMode="auto">
          <a:xfrm>
            <a:off x="3028950" y="1374415"/>
            <a:ext cx="4972050" cy="3314700"/>
            <a:chOff x="240" y="913"/>
            <a:chExt cx="5520" cy="3473"/>
          </a:xfrm>
        </p:grpSpPr>
        <p:pic>
          <p:nvPicPr>
            <p:cNvPr id="135175" name="Picture 4" descr="BAN DO VIET NAM2">
              <a:extLst>
                <a:ext uri="{FF2B5EF4-FFF2-40B4-BE49-F238E27FC236}">
                  <a16:creationId xmlns:a16="http://schemas.microsoft.com/office/drawing/2014/main" id="{FA6019E5-6204-998C-0ABC-9CFEC85AD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 y="2429"/>
              <a:ext cx="1233" cy="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6" name="Picture 6" descr="nongnghiep">
              <a:extLst>
                <a:ext uri="{FF2B5EF4-FFF2-40B4-BE49-F238E27FC236}">
                  <a16:creationId xmlns:a16="http://schemas.microsoft.com/office/drawing/2014/main" id="{2FAE69E2-174B-08AF-DC88-998658ECA8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807" y="1729"/>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135177" name="Picture 5" descr="keo cay thay trau">
              <a:extLst>
                <a:ext uri="{FF2B5EF4-FFF2-40B4-BE49-F238E27FC236}">
                  <a16:creationId xmlns:a16="http://schemas.microsoft.com/office/drawing/2014/main" id="{A8B30C2D-E0D5-FE18-9BFD-13FCAACDF4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240" y="2988"/>
              <a:ext cx="2300" cy="1398"/>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135178" name="Picture 7" descr="TL_Ben_khung_cui">
              <a:extLst>
                <a:ext uri="{FF2B5EF4-FFF2-40B4-BE49-F238E27FC236}">
                  <a16:creationId xmlns:a16="http://schemas.microsoft.com/office/drawing/2014/main" id="{375673A8-7783-0105-49ED-33FC016A94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913"/>
              <a:ext cx="2208" cy="1412"/>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
        <p:nvSpPr>
          <p:cNvPr id="11" name="TextBox 10">
            <a:extLst>
              <a:ext uri="{FF2B5EF4-FFF2-40B4-BE49-F238E27FC236}">
                <a16:creationId xmlns:a16="http://schemas.microsoft.com/office/drawing/2014/main" id="{B21C7DBA-C077-A72E-3FDB-EB24F899F909}"/>
              </a:ext>
            </a:extLst>
          </p:cNvPr>
          <p:cNvSpPr txBox="1">
            <a:spLocks noChangeArrowheads="1"/>
          </p:cNvSpPr>
          <p:nvPr/>
        </p:nvSpPr>
        <p:spPr bwMode="auto">
          <a:xfrm>
            <a:off x="1257300" y="1857065"/>
            <a:ext cx="28003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dirty="0" err="1">
                <a:latin typeface="Times New Roman" panose="02020603050405020304" pitchFamily="18" charset="0"/>
              </a:rPr>
              <a:t>Phát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triển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kinh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tế</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tiền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đề</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cơ</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sở</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sự</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phát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triển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văn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hóa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xóa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bỏ</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nghèo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nàn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lạc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hậu</a:t>
            </a:r>
            <a:endParaRPr lang="en-US" altLang="en-US" sz="2100" dirty="0">
              <a:latin typeface="Times New Roman" panose="02020603050405020304" pitchFamily="18" charset="0"/>
            </a:endParaRPr>
          </a:p>
        </p:txBody>
      </p:sp>
      <p:sp>
        <p:nvSpPr>
          <p:cNvPr id="3" name="Slide Number Placeholder 5">
            <a:extLst>
              <a:ext uri="{FF2B5EF4-FFF2-40B4-BE49-F238E27FC236}">
                <a16:creationId xmlns:a16="http://schemas.microsoft.com/office/drawing/2014/main" id="{E5BC0AB2-D080-DA35-F85A-87B596E53ACC}"/>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40</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4"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 from="(-#ppt_w/2)" to="(#ppt_x)" calcmode="lin" valueType="num">
                                      <p:cBhvr>
                                        <p:cTn id="12" dur="600" fill="hold">
                                          <p:stCondLst>
                                            <p:cond delay="0"/>
                                          </p:stCondLst>
                                        </p:cTn>
                                        <p:tgtEl>
                                          <p:spTgt spid="11"/>
                                        </p:tgtEl>
                                        <p:attrNameLst>
                                          <p:attrName>ppt_x</p:attrName>
                                        </p:attrNameLst>
                                      </p:cBhvr>
                                    </p:anim>
                                    <p:anim from="0" to="-1.0" calcmode="lin" valueType="num">
                                      <p:cBhvr>
                                        <p:cTn id="13" dur="200" decel="50000" autoRev="1" fill="hold">
                                          <p:stCondLst>
                                            <p:cond delay="600"/>
                                          </p:stCondLst>
                                        </p:cTn>
                                        <p:tgtEl>
                                          <p:spTgt spid="11"/>
                                        </p:tgtEl>
                                        <p:attrNameLst>
                                          <p:attrName>xshear</p:attrName>
                                        </p:attrNameLst>
                                      </p:cBhvr>
                                    </p:anim>
                                    <p:animScale>
                                      <p:cBhvr>
                                        <p:cTn id="14" dur="200" decel="100000" autoRev="1" fill="hold">
                                          <p:stCondLst>
                                            <p:cond delay="600"/>
                                          </p:stCondLst>
                                        </p:cTn>
                                        <p:tgtEl>
                                          <p:spTgt spid="11"/>
                                        </p:tgtEl>
                                      </p:cBhvr>
                                      <p:from x="100000" y="100000"/>
                                      <p:to x="80000" y="100000"/>
                                    </p:animScale>
                                    <p:anim by="(#ppt_h/3+#ppt_w*0.1)" calcmode="lin" valueType="num">
                                      <p:cBhvr additive="sum">
                                        <p:cTn id="15" dur="200" decel="100000" autoRev="1" fill="hold">
                                          <p:stCondLst>
                                            <p:cond delay="600"/>
                                          </p:stCondLst>
                                        </p:cTn>
                                        <p:tgtEl>
                                          <p:spTgt spid="11"/>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1">
            <a:extLst>
              <a:ext uri="{FF2B5EF4-FFF2-40B4-BE49-F238E27FC236}">
                <a16:creationId xmlns:a16="http://schemas.microsoft.com/office/drawing/2014/main" id="{A48E450F-3BC3-562F-DC18-3CCA79EA5E77}"/>
              </a:ext>
            </a:extLst>
          </p:cNvPr>
          <p:cNvSpPr>
            <a:spLocks noChangeArrowheads="1"/>
          </p:cNvSpPr>
          <p:nvPr/>
        </p:nvSpPr>
        <p:spPr bwMode="auto">
          <a:xfrm>
            <a:off x="1586150" y="2666346"/>
            <a:ext cx="5486400" cy="203132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spcBef>
                <a:spcPct val="0"/>
              </a:spcBef>
              <a:buFontTx/>
              <a:buNone/>
            </a:pPr>
            <a:r>
              <a:rPr lang="nl-NL" altLang="en-US" sz="2100" dirty="0">
                <a:latin typeface="Times New Roman" panose="02020603050405020304" pitchFamily="18" charset="0"/>
              </a:rPr>
              <a:t>Nền kinh tế XHCN phải tạo lập trên </a:t>
            </a:r>
            <a:r>
              <a:rPr lang="nl-NL" altLang="en-US" sz="2100" u="sng" dirty="0">
                <a:latin typeface="Times New Roman" panose="02020603050405020304" pitchFamily="18" charset="0"/>
              </a:rPr>
              <a:t>cơ sở chế công hữu về tư liệu sản xuất</a:t>
            </a:r>
            <a:r>
              <a:rPr lang="nl-NL" altLang="en-US" sz="2100" dirty="0">
                <a:latin typeface="Times New Roman" panose="02020603050405020304" pitchFamily="18" charset="0"/>
              </a:rPr>
              <a:t>. Tuy nhiên, ở thời kỳ quá độ, nền kinh tế đó sẽ còn tồn tại </a:t>
            </a:r>
            <a:r>
              <a:rPr lang="nl-NL" altLang="en-US" sz="2100" u="sng" dirty="0">
                <a:latin typeface="Times New Roman" panose="02020603050405020304" pitchFamily="18" charset="0"/>
              </a:rPr>
              <a:t>bốn hình thức sở hữu chính</a:t>
            </a:r>
            <a:r>
              <a:rPr lang="nl-NL" altLang="en-US" sz="2100" dirty="0">
                <a:latin typeface="Times New Roman" panose="02020603050405020304" pitchFamily="18" charset="0"/>
              </a:rPr>
              <a:t> l</a:t>
            </a:r>
            <a:r>
              <a:rPr lang="nl-NL" altLang="en-US" sz="2100" dirty="0">
                <a:latin typeface="Times New Roman" panose="02020603050405020304" pitchFamily="18" charset="0"/>
                <a:cs typeface="Times New Roman" panose="02020603050405020304" pitchFamily="18" charset="0"/>
              </a:rPr>
              <a:t>à</a:t>
            </a:r>
            <a:r>
              <a:rPr lang="nl-NL" altLang="en-US" sz="2100" dirty="0">
                <a:latin typeface="Times New Roman" panose="02020603050405020304" pitchFamily="18" charset="0"/>
              </a:rPr>
              <a:t>: sở hữu nh</a:t>
            </a:r>
            <a:r>
              <a:rPr lang="nl-NL" altLang="en-US" sz="2100" dirty="0">
                <a:latin typeface="Times New Roman" panose="02020603050405020304" pitchFamily="18" charset="0"/>
                <a:cs typeface="Times New Roman" panose="02020603050405020304" pitchFamily="18" charset="0"/>
              </a:rPr>
              <a:t>à</a:t>
            </a:r>
            <a:r>
              <a:rPr lang="nl-NL" altLang="en-US" sz="2100" dirty="0">
                <a:latin typeface="Times New Roman" panose="02020603050405020304" pitchFamily="18" charset="0"/>
              </a:rPr>
              <a:t> nước, sở hữu hợp tác xã, sở hữu của người lao động riêng lẻ v</a:t>
            </a:r>
            <a:r>
              <a:rPr lang="nl-NL" altLang="en-US" sz="2100" dirty="0">
                <a:latin typeface="Times New Roman" panose="02020603050405020304" pitchFamily="18" charset="0"/>
                <a:cs typeface="Times New Roman" panose="02020603050405020304" pitchFamily="18" charset="0"/>
              </a:rPr>
              <a:t>à</a:t>
            </a:r>
            <a:r>
              <a:rPr lang="nl-NL" altLang="en-US" sz="2100" dirty="0">
                <a:latin typeface="Times New Roman" panose="02020603050405020304" pitchFamily="18" charset="0"/>
              </a:rPr>
              <a:t> sở hữu của nh</a:t>
            </a:r>
            <a:r>
              <a:rPr lang="nl-NL" altLang="en-US" sz="2100" dirty="0">
                <a:latin typeface="Times New Roman" panose="02020603050405020304" pitchFamily="18" charset="0"/>
                <a:cs typeface="Times New Roman" panose="02020603050405020304" pitchFamily="18" charset="0"/>
              </a:rPr>
              <a:t>à</a:t>
            </a:r>
            <a:r>
              <a:rPr lang="nl-NL" altLang="en-US" sz="2100" dirty="0">
                <a:latin typeface="Times New Roman" panose="02020603050405020304" pitchFamily="18" charset="0"/>
              </a:rPr>
              <a:t> tư bản. </a:t>
            </a:r>
            <a:endParaRPr lang="nl-NL" altLang="en-US" sz="2100" dirty="0">
              <a:latin typeface="Times New Roman" panose="02020603050405020304" pitchFamily="18" charset="0"/>
              <a:cs typeface="Times New Roman" panose="02020603050405020304" pitchFamily="18" charset="0"/>
            </a:endParaRPr>
          </a:p>
        </p:txBody>
      </p:sp>
      <p:sp>
        <p:nvSpPr>
          <p:cNvPr id="136195" name="AutoShape 3" descr="Kết quả hình ảnh cho quan diểm hồ chí minh về kinh tế">
            <a:extLst>
              <a:ext uri="{FF2B5EF4-FFF2-40B4-BE49-F238E27FC236}">
                <a16:creationId xmlns:a16="http://schemas.microsoft.com/office/drawing/2014/main" id="{B54D707A-A7F5-5CC8-EF59-5AE52BB6B615}"/>
              </a:ext>
            </a:extLst>
          </p:cNvPr>
          <p:cNvSpPr>
            <a:spLocks noChangeAspect="1" noChangeArrowheads="1"/>
          </p:cNvSpPr>
          <p:nvPr/>
        </p:nvSpPr>
        <p:spPr bwMode="auto">
          <a:xfrm>
            <a:off x="4435079" y="-657225"/>
            <a:ext cx="1864519" cy="13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36196" name="AutoShape 5" descr="Kết quả hình ảnh cho quan diểm hồ chí minh về kinh tế">
            <a:extLst>
              <a:ext uri="{FF2B5EF4-FFF2-40B4-BE49-F238E27FC236}">
                <a16:creationId xmlns:a16="http://schemas.microsoft.com/office/drawing/2014/main" id="{F9E3A85F-ABFF-B257-D029-F13F0A2B462B}"/>
              </a:ext>
            </a:extLst>
          </p:cNvPr>
          <p:cNvSpPr>
            <a:spLocks noChangeAspect="1" noChangeArrowheads="1"/>
          </p:cNvSpPr>
          <p:nvPr/>
        </p:nvSpPr>
        <p:spPr bwMode="auto">
          <a:xfrm>
            <a:off x="4549379" y="-15954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36197" name="AutoShape 7" descr="Kết quả hình ảnh cho quan diểm hồ chí minh về kinh tế">
            <a:extLst>
              <a:ext uri="{FF2B5EF4-FFF2-40B4-BE49-F238E27FC236}">
                <a16:creationId xmlns:a16="http://schemas.microsoft.com/office/drawing/2014/main" id="{70BD9F19-4511-EB90-ECF3-E1F726A9FE2A}"/>
              </a:ext>
            </a:extLst>
          </p:cNvPr>
          <p:cNvSpPr>
            <a:spLocks noChangeAspect="1" noChangeArrowheads="1"/>
          </p:cNvSpPr>
          <p:nvPr/>
        </p:nvSpPr>
        <p:spPr bwMode="auto">
          <a:xfrm>
            <a:off x="4333875" y="-1143000"/>
            <a:ext cx="3214688"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pic>
        <p:nvPicPr>
          <p:cNvPr id="136198" name="Picture 8">
            <a:extLst>
              <a:ext uri="{FF2B5EF4-FFF2-40B4-BE49-F238E27FC236}">
                <a16:creationId xmlns:a16="http://schemas.microsoft.com/office/drawing/2014/main" id="{5A224DB6-5F44-4128-2487-A17B928A13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010" y="114300"/>
            <a:ext cx="3238500" cy="240030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D596DB5-5973-7FF0-37E6-B5232AEB1A49}"/>
              </a:ext>
            </a:extLst>
          </p:cNvPr>
          <p:cNvSpPr>
            <a:spLocks noChangeArrowheads="1"/>
          </p:cNvSpPr>
          <p:nvPr/>
        </p:nvSpPr>
        <p:spPr bwMode="auto">
          <a:xfrm>
            <a:off x="3986450" y="114300"/>
            <a:ext cx="31432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latin typeface="Times New Roman" panose="02020603050405020304" pitchFamily="18" charset="0"/>
              </a:rPr>
              <a:t>Chủ tịch Hồ Chí Minh xác định rõ </a:t>
            </a:r>
            <a:r>
              <a:rPr lang="nl-NL" altLang="en-US" sz="2100" u="sng" dirty="0">
                <a:latin typeface="Times New Roman" panose="02020603050405020304" pitchFamily="18" charset="0"/>
              </a:rPr>
              <a:t>nhiệm vụ quan trọng nhất đó là phải phát triển kinh tế</a:t>
            </a:r>
            <a:r>
              <a:rPr lang="nl-NL" altLang="en-US" sz="2100" dirty="0">
                <a:latin typeface="Times New Roman" panose="02020603050405020304" pitchFamily="18" charset="0"/>
              </a:rPr>
              <a:t>, xây dựng nền tảng vật chất, kỹ thuật của chủ nghĩa xã hội</a:t>
            </a:r>
            <a:endParaRPr lang="en-US" altLang="en-US" sz="21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ADA93359-7044-A747-9CCE-EC5BE56170D2}"/>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41</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6194"/>
                                        </p:tgtEl>
                                        <p:attrNameLst>
                                          <p:attrName>style.visibility</p:attrName>
                                        </p:attrNameLst>
                                      </p:cBhvr>
                                      <p:to>
                                        <p:strVal val="visible"/>
                                      </p:to>
                                    </p:set>
                                    <p:animEffect transition="in" filter="fade">
                                      <p:cBhvr>
                                        <p:cTn id="12" dur="1000"/>
                                        <p:tgtEl>
                                          <p:spTgt spid="136194"/>
                                        </p:tgtEl>
                                      </p:cBhvr>
                                    </p:animEffect>
                                    <p:anim calcmode="lin" valueType="num">
                                      <p:cBhvr>
                                        <p:cTn id="13" dur="1000" fill="hold"/>
                                        <p:tgtEl>
                                          <p:spTgt spid="136194"/>
                                        </p:tgtEl>
                                        <p:attrNameLst>
                                          <p:attrName>ppt_x</p:attrName>
                                        </p:attrNameLst>
                                      </p:cBhvr>
                                      <p:tavLst>
                                        <p:tav tm="0">
                                          <p:val>
                                            <p:strVal val="#ppt_x"/>
                                          </p:val>
                                        </p:tav>
                                        <p:tav tm="100000">
                                          <p:val>
                                            <p:strVal val="#ppt_x"/>
                                          </p:val>
                                        </p:tav>
                                      </p:tavLst>
                                    </p:anim>
                                    <p:anim calcmode="lin" valueType="num">
                                      <p:cBhvr>
                                        <p:cTn id="14" dur="1000" fill="hold"/>
                                        <p:tgtEl>
                                          <p:spTgt spid="136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P spid="7" grpId="0"/>
      <p:bldP spid="7"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4">
            <a:extLst>
              <a:ext uri="{FF2B5EF4-FFF2-40B4-BE49-F238E27FC236}">
                <a16:creationId xmlns:a16="http://schemas.microsoft.com/office/drawing/2014/main" id="{2053C9E8-3915-11F4-CA85-4D01C7BA80E3}"/>
              </a:ext>
            </a:extLst>
          </p:cNvPr>
          <p:cNvSpPr>
            <a:spLocks noChangeArrowheads="1"/>
          </p:cNvSpPr>
          <p:nvPr/>
        </p:nvSpPr>
        <p:spPr bwMode="auto">
          <a:xfrm>
            <a:off x="537779" y="728890"/>
            <a:ext cx="71521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100" dirty="0">
                <a:solidFill>
                  <a:srgbClr val="FF0000"/>
                </a:solidFill>
                <a:latin typeface="Times New Roman" panose="02020603050405020304" pitchFamily="18" charset="0"/>
              </a:rPr>
              <a:t>Theo </a:t>
            </a:r>
            <a:r>
              <a:rPr lang="nl-NL" altLang="en-US" sz="2100" dirty="0">
                <a:latin typeface="Times New Roman" panose="02020603050405020304" pitchFamily="18" charset="0"/>
              </a:rPr>
              <a:t>Hồ Chí Minh, phải dốc lực lượng của mọi người để sản xuất, nhưng sản xuất cần gắn với phân phối công bằng và hợp lý</a:t>
            </a:r>
            <a:endParaRPr lang="en-US" altLang="en-US" sz="2100" dirty="0">
              <a:latin typeface="Times New Roman" panose="02020603050405020304" pitchFamily="18" charset="0"/>
            </a:endParaRPr>
          </a:p>
        </p:txBody>
      </p:sp>
      <p:sp>
        <p:nvSpPr>
          <p:cNvPr id="137219" name="AutoShape 2" descr="Kết quả hình ảnh cho quan diểm hồ chí minh về kinh tế">
            <a:extLst>
              <a:ext uri="{FF2B5EF4-FFF2-40B4-BE49-F238E27FC236}">
                <a16:creationId xmlns:a16="http://schemas.microsoft.com/office/drawing/2014/main" id="{1141A0C6-25F1-3116-9080-1232ED7AA91D}"/>
              </a:ext>
            </a:extLst>
          </p:cNvPr>
          <p:cNvSpPr>
            <a:spLocks noChangeAspect="1" noChangeArrowheads="1"/>
          </p:cNvSpPr>
          <p:nvPr/>
        </p:nvSpPr>
        <p:spPr bwMode="auto">
          <a:xfrm>
            <a:off x="4332685" y="-1148954"/>
            <a:ext cx="3214688" cy="2393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pic>
        <p:nvPicPr>
          <p:cNvPr id="137220" name="Picture 4" descr="Kết quả hình ảnh cho quan diểm hồ chí minh về kinh tế">
            <a:extLst>
              <a:ext uri="{FF2B5EF4-FFF2-40B4-BE49-F238E27FC236}">
                <a16:creationId xmlns:a16="http://schemas.microsoft.com/office/drawing/2014/main" id="{FB9E9B61-F184-6287-8C2B-B79B49451B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800" y="1828801"/>
            <a:ext cx="2814638" cy="2032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21" name="Picture 2" descr="Kết quả hình ảnh cho quan diểm hồ chí minh về kinh tế">
            <a:extLst>
              <a:ext uri="{FF2B5EF4-FFF2-40B4-BE49-F238E27FC236}">
                <a16:creationId xmlns:a16="http://schemas.microsoft.com/office/drawing/2014/main" id="{CF2E0254-A571-1BF6-9770-A5FB22D88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3200" y="1885950"/>
            <a:ext cx="2857500" cy="1864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2" name="Rectangle 5">
            <a:extLst>
              <a:ext uri="{FF2B5EF4-FFF2-40B4-BE49-F238E27FC236}">
                <a16:creationId xmlns:a16="http://schemas.microsoft.com/office/drawing/2014/main" id="{E4B3557B-6FAE-BEB8-1F77-A6CBDF7ED047}"/>
              </a:ext>
            </a:extLst>
          </p:cNvPr>
          <p:cNvSpPr>
            <a:spLocks noChangeArrowheads="1"/>
          </p:cNvSpPr>
          <p:nvPr/>
        </p:nvSpPr>
        <p:spPr bwMode="auto">
          <a:xfrm>
            <a:off x="697050" y="4054079"/>
            <a:ext cx="65722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a:latin typeface="Times New Roman" panose="02020603050405020304" pitchFamily="18" charset="0"/>
              </a:rPr>
              <a:t>làm nhiều hưởng nhiều, làm ít hưởng ít, không làm không hưởng</a:t>
            </a:r>
          </a:p>
        </p:txBody>
      </p:sp>
      <p:sp>
        <p:nvSpPr>
          <p:cNvPr id="2" name="Slide Number Placeholder 5">
            <a:extLst>
              <a:ext uri="{FF2B5EF4-FFF2-40B4-BE49-F238E27FC236}">
                <a16:creationId xmlns:a16="http://schemas.microsoft.com/office/drawing/2014/main" id="{317CB95C-A8CE-A512-2407-20FF33BE5A9F}"/>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42</a:t>
            </a:fld>
            <a:endParaRPr b="1"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1">
            <a:extLst>
              <a:ext uri="{FF2B5EF4-FFF2-40B4-BE49-F238E27FC236}">
                <a16:creationId xmlns:a16="http://schemas.microsoft.com/office/drawing/2014/main" id="{EFB37A65-8F5F-A2E2-3EC2-B1F6B5372FE0}"/>
              </a:ext>
            </a:extLst>
          </p:cNvPr>
          <p:cNvSpPr>
            <a:spLocks noChangeArrowheads="1"/>
          </p:cNvSpPr>
          <p:nvPr/>
        </p:nvSpPr>
        <p:spPr bwMode="auto">
          <a:xfrm>
            <a:off x="1141270" y="56159"/>
            <a:ext cx="1720343" cy="415498"/>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algn="just">
              <a:spcBef>
                <a:spcPct val="0"/>
              </a:spcBef>
              <a:buFontTx/>
              <a:buNone/>
            </a:pPr>
            <a:r>
              <a:rPr lang="nl-NL" altLang="en-US" sz="2100">
                <a:solidFill>
                  <a:srgbClr val="FF0000"/>
                </a:solidFill>
                <a:latin typeface="Times New Roman" panose="02020603050405020304" pitchFamily="18" charset="0"/>
                <a:cs typeface="Times New Roman" panose="02020603050405020304" pitchFamily="18" charset="0"/>
              </a:rPr>
              <a:t>- Về văn hóa: </a:t>
            </a:r>
          </a:p>
        </p:txBody>
      </p:sp>
      <p:sp>
        <p:nvSpPr>
          <p:cNvPr id="138243" name="Rectangle 2">
            <a:extLst>
              <a:ext uri="{FF2B5EF4-FFF2-40B4-BE49-F238E27FC236}">
                <a16:creationId xmlns:a16="http://schemas.microsoft.com/office/drawing/2014/main" id="{12542646-7658-3CBC-58ED-7ACAE5A86E6F}"/>
              </a:ext>
            </a:extLst>
          </p:cNvPr>
          <p:cNvSpPr>
            <a:spLocks noChangeArrowheads="1"/>
          </p:cNvSpPr>
          <p:nvPr/>
        </p:nvSpPr>
        <p:spPr bwMode="auto">
          <a:xfrm>
            <a:off x="514350" y="498042"/>
            <a:ext cx="4400550" cy="2354491"/>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a:spcBef>
                <a:spcPct val="0"/>
              </a:spcBef>
              <a:buFontTx/>
              <a:buNone/>
            </a:pPr>
            <a:r>
              <a:rPr lang="nl-NL" altLang="en-US" sz="2100" dirty="0">
                <a:latin typeface="Times New Roman" panose="02020603050405020304" pitchFamily="18" charset="0"/>
                <a:cs typeface="Times New Roman" panose="02020603050405020304" pitchFamily="18" charset="0"/>
              </a:rPr>
              <a:t>Hồ Chí Minh đã nhận thấy rõ vị trí đặc biệt quan trọng và ý nghĩa lớn lao của văn hóa là </a:t>
            </a:r>
            <a:r>
              <a:rPr lang="nl-NL" altLang="en-US" sz="2100" u="sng" dirty="0">
                <a:latin typeface="Times New Roman" panose="02020603050405020304" pitchFamily="18" charset="0"/>
                <a:cs typeface="Times New Roman" panose="02020603050405020304" pitchFamily="18" charset="0"/>
              </a:rPr>
              <a:t>động lực của sự phát triển kinh tế, xã hội</a:t>
            </a:r>
            <a:r>
              <a:rPr lang="nl-NL" altLang="en-US" sz="2100" dirty="0">
                <a:latin typeface="Times New Roman" panose="02020603050405020304" pitchFamily="18" charset="0"/>
                <a:cs typeface="Times New Roman" panose="02020603050405020304" pitchFamily="18" charset="0"/>
              </a:rPr>
              <a:t>: “Văn hóa phải soi đường cho quốc dân đi”, “Một dân tộc dốt là một dân tộc yếu”.</a:t>
            </a:r>
          </a:p>
          <a:p>
            <a:pPr algn="just">
              <a:spcBef>
                <a:spcPct val="0"/>
              </a:spcBef>
              <a:buFontTx/>
              <a:buNone/>
            </a:pPr>
            <a:r>
              <a:rPr lang="nl-NL" altLang="en-US" sz="2100" dirty="0">
                <a:latin typeface="Times New Roman" panose="02020603050405020304" pitchFamily="18" charset="0"/>
                <a:cs typeface="Times New Roman" panose="02020603050405020304" pitchFamily="18" charset="0"/>
              </a:rPr>
              <a:t> </a:t>
            </a:r>
          </a:p>
        </p:txBody>
      </p:sp>
      <p:pic>
        <p:nvPicPr>
          <p:cNvPr id="7" name="Picture 8">
            <a:extLst>
              <a:ext uri="{FF2B5EF4-FFF2-40B4-BE49-F238E27FC236}">
                <a16:creationId xmlns:a16="http://schemas.microsoft.com/office/drawing/2014/main" id="{4EFD41D0-F848-6838-1C68-E3C493EFAB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6137" y="2513347"/>
            <a:ext cx="2713473" cy="2184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245" name="Picture 4" descr="Kết quả hình ảnh cho hồ chí minh với quan điểm về văn hóa">
            <a:extLst>
              <a:ext uri="{FF2B5EF4-FFF2-40B4-BE49-F238E27FC236}">
                <a16:creationId xmlns:a16="http://schemas.microsoft.com/office/drawing/2014/main" id="{3B939008-00A9-CC9C-551A-4363A20B4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6387" y="804045"/>
            <a:ext cx="2457450" cy="1916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6" name="TextBox 5">
            <a:extLst>
              <a:ext uri="{FF2B5EF4-FFF2-40B4-BE49-F238E27FC236}">
                <a16:creationId xmlns:a16="http://schemas.microsoft.com/office/drawing/2014/main" id="{47A48EB5-21CE-A621-B883-BB24C9B30367}"/>
              </a:ext>
            </a:extLst>
          </p:cNvPr>
          <p:cNvSpPr txBox="1">
            <a:spLocks noChangeArrowheads="1"/>
          </p:cNvSpPr>
          <p:nvPr/>
        </p:nvSpPr>
        <p:spPr bwMode="auto">
          <a:xfrm>
            <a:off x="4972050" y="3208095"/>
            <a:ext cx="35433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dirty="0">
                <a:latin typeface="Times New Roman" panose="02020603050405020304" pitchFamily="18" charset="0"/>
              </a:rPr>
              <a:t>CNXH </a:t>
            </a:r>
            <a:r>
              <a:rPr lang="en-US" altLang="en-US" sz="1800" dirty="0" err="1">
                <a:latin typeface="Times New Roman" panose="02020603050405020304" pitchFamily="18" charset="0"/>
              </a:rPr>
              <a:t>nhằm</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nâng</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cao</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đời</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sống</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vật</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chất</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và</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văn</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hóa</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của</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nhân</a:t>
            </a:r>
            <a:r>
              <a:rPr lang="en-US" altLang="en-US" sz="1800" dirty="0">
                <a:latin typeface="Times New Roman" panose="02020603050405020304" pitchFamily="18" charset="0"/>
              </a:rPr>
              <a:t> </a:t>
            </a:r>
            <a:r>
              <a:rPr lang="en-US" altLang="en-US" sz="1800" dirty="0" err="1">
                <a:latin typeface="Times New Roman" panose="02020603050405020304" pitchFamily="18" charset="0"/>
              </a:rPr>
              <a:t>dân</a:t>
            </a:r>
            <a:endParaRPr lang="en-US" altLang="en-US" sz="18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5186B292-9C9D-4761-A6B3-660D1A833196}"/>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43</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7" name="Picture 6" descr="thamtruongLHP">
            <a:extLst>
              <a:ext uri="{FF2B5EF4-FFF2-40B4-BE49-F238E27FC236}">
                <a16:creationId xmlns:a16="http://schemas.microsoft.com/office/drawing/2014/main" id="{D5F8DC87-94E9-20FB-424A-BBBA32785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2" y="864393"/>
            <a:ext cx="291465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8" name="Rectangle 1">
            <a:extLst>
              <a:ext uri="{FF2B5EF4-FFF2-40B4-BE49-F238E27FC236}">
                <a16:creationId xmlns:a16="http://schemas.microsoft.com/office/drawing/2014/main" id="{1C02A5BB-3E42-B0F0-2CA6-759D7502105E}"/>
              </a:ext>
            </a:extLst>
          </p:cNvPr>
          <p:cNvSpPr>
            <a:spLocks noChangeArrowheads="1"/>
          </p:cNvSpPr>
          <p:nvPr/>
        </p:nvSpPr>
        <p:spPr bwMode="auto">
          <a:xfrm>
            <a:off x="792610" y="622865"/>
            <a:ext cx="4000500" cy="120032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1800" b="1" dirty="0">
                <a:latin typeface="Times New Roman" panose="02020603050405020304" pitchFamily="18" charset="0"/>
              </a:rPr>
              <a:t>HCM coi con người l</a:t>
            </a:r>
            <a:r>
              <a:rPr lang="nl-NL" altLang="en-US" sz="1800" b="1" dirty="0">
                <a:latin typeface="Times New Roman" panose="02020603050405020304" pitchFamily="18" charset="0"/>
                <a:cs typeface="Times New Roman" panose="02020603050405020304" pitchFamily="18" charset="0"/>
              </a:rPr>
              <a:t>à</a:t>
            </a:r>
            <a:r>
              <a:rPr lang="nl-NL" altLang="en-US" sz="1800" b="1" dirty="0">
                <a:latin typeface="Times New Roman" panose="02020603050405020304" pitchFamily="18" charset="0"/>
              </a:rPr>
              <a:t> vốn quý nhất, nhân tố quyết định th</a:t>
            </a:r>
            <a:r>
              <a:rPr lang="nl-NL" altLang="en-US" sz="1800" b="1" dirty="0">
                <a:latin typeface="Times New Roman" panose="02020603050405020304" pitchFamily="18" charset="0"/>
                <a:cs typeface="Times New Roman" panose="02020603050405020304" pitchFamily="18" charset="0"/>
              </a:rPr>
              <a:t>à</a:t>
            </a:r>
            <a:r>
              <a:rPr lang="nl-NL" altLang="en-US" sz="1800" b="1" dirty="0">
                <a:latin typeface="Times New Roman" panose="02020603050405020304" pitchFamily="18" charset="0"/>
              </a:rPr>
              <a:t>nh công của sự nghiệp cách mạng. </a:t>
            </a:r>
          </a:p>
          <a:p>
            <a:pPr algn="just">
              <a:spcBef>
                <a:spcPct val="0"/>
              </a:spcBef>
              <a:buFontTx/>
              <a:buNone/>
            </a:pPr>
            <a:endParaRPr lang="nl-NL" altLang="en-US" sz="1800" b="1" dirty="0">
              <a:latin typeface="Times New Roman" panose="02020603050405020304" pitchFamily="18" charset="0"/>
              <a:cs typeface="Times New Roman" panose="02020603050405020304" pitchFamily="18" charset="0"/>
            </a:endParaRPr>
          </a:p>
        </p:txBody>
      </p:sp>
      <p:sp>
        <p:nvSpPr>
          <p:cNvPr id="139269" name="TextBox 6">
            <a:extLst>
              <a:ext uri="{FF2B5EF4-FFF2-40B4-BE49-F238E27FC236}">
                <a16:creationId xmlns:a16="http://schemas.microsoft.com/office/drawing/2014/main" id="{BED071D8-7BE6-57AA-870C-B1141CECFB20}"/>
              </a:ext>
            </a:extLst>
          </p:cNvPr>
          <p:cNvSpPr txBox="1">
            <a:spLocks noChangeArrowheads="1"/>
          </p:cNvSpPr>
          <p:nvPr/>
        </p:nvSpPr>
        <p:spPr bwMode="auto">
          <a:xfrm>
            <a:off x="792610" y="1777265"/>
            <a:ext cx="3143250" cy="415498"/>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dirty="0">
                <a:latin typeface="Times New Roman" panose="02020603050405020304" pitchFamily="18" charset="0"/>
              </a:rPr>
              <a:t>“</a:t>
            </a:r>
            <a:r>
              <a:rPr lang="en-US" altLang="en-US" sz="2100" dirty="0" err="1">
                <a:latin typeface="Times New Roman" panose="02020603050405020304" pitchFamily="18" charset="0"/>
              </a:rPr>
              <a:t>Chiến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lược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trồng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người</a:t>
            </a:r>
            <a:r>
              <a:rPr lang="en-US" altLang="en-US" sz="2100" dirty="0">
                <a:latin typeface="Times New Roman" panose="02020603050405020304" pitchFamily="18" charset="0"/>
              </a:rPr>
              <a:t>”</a:t>
            </a:r>
          </a:p>
        </p:txBody>
      </p:sp>
      <p:sp>
        <p:nvSpPr>
          <p:cNvPr id="8" name="Curved Right Arrow 7">
            <a:extLst>
              <a:ext uri="{FF2B5EF4-FFF2-40B4-BE49-F238E27FC236}">
                <a16:creationId xmlns:a16="http://schemas.microsoft.com/office/drawing/2014/main" id="{F2F287CD-A773-96BA-B094-B65AA9F27CE2}"/>
              </a:ext>
            </a:extLst>
          </p:cNvPr>
          <p:cNvSpPr/>
          <p:nvPr/>
        </p:nvSpPr>
        <p:spPr>
          <a:xfrm>
            <a:off x="678310" y="920015"/>
            <a:ext cx="171450" cy="85725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solidFill>
                <a:schemeClr val="tx1"/>
              </a:solidFill>
            </a:endParaRPr>
          </a:p>
        </p:txBody>
      </p:sp>
      <p:sp>
        <p:nvSpPr>
          <p:cNvPr id="139271" name="TextBox 8">
            <a:extLst>
              <a:ext uri="{FF2B5EF4-FFF2-40B4-BE49-F238E27FC236}">
                <a16:creationId xmlns:a16="http://schemas.microsoft.com/office/drawing/2014/main" id="{7D0ACDE1-4517-803F-EE67-445F86CBD636}"/>
              </a:ext>
            </a:extLst>
          </p:cNvPr>
          <p:cNvSpPr txBox="1">
            <a:spLocks noChangeArrowheads="1"/>
          </p:cNvSpPr>
          <p:nvPr/>
        </p:nvSpPr>
        <p:spPr bwMode="auto">
          <a:xfrm>
            <a:off x="792610" y="2604750"/>
            <a:ext cx="4229100" cy="738664"/>
          </a:xfrm>
          <a:prstGeom prst="rect">
            <a:avLst/>
          </a:prstGeom>
          <a:noFill/>
          <a:ln w="38100">
            <a:solidFill>
              <a:srgbClr val="0033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Giáo dục đào tạo là biện pháp quan trọng nhất</a:t>
            </a:r>
          </a:p>
        </p:txBody>
      </p:sp>
      <p:sp>
        <p:nvSpPr>
          <p:cNvPr id="139272" name="TextBox 9">
            <a:extLst>
              <a:ext uri="{FF2B5EF4-FFF2-40B4-BE49-F238E27FC236}">
                <a16:creationId xmlns:a16="http://schemas.microsoft.com/office/drawing/2014/main" id="{995FCD1D-59C9-6B07-FD43-09630D554A43}"/>
              </a:ext>
            </a:extLst>
          </p:cNvPr>
          <p:cNvSpPr txBox="1">
            <a:spLocks noChangeArrowheads="1"/>
          </p:cNvSpPr>
          <p:nvPr/>
        </p:nvSpPr>
        <p:spPr bwMode="auto">
          <a:xfrm>
            <a:off x="849760" y="3633450"/>
            <a:ext cx="3486150" cy="738664"/>
          </a:xfrm>
          <a:prstGeom prst="rect">
            <a:avLst/>
          </a:prstGeom>
          <a:noFill/>
          <a:ln w="9525">
            <a:solidFill>
              <a:srgbClr val="6633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dirty="0" err="1">
                <a:latin typeface="Times New Roman" panose="02020603050405020304" pitchFamily="18" charset="0"/>
              </a:rPr>
              <a:t>Nội</a:t>
            </a:r>
            <a:r>
              <a:rPr lang="en-US" altLang="en-US" sz="2100" dirty="0">
                <a:latin typeface="Times New Roman" panose="02020603050405020304" pitchFamily="18" charset="0"/>
              </a:rPr>
              <a:t> dung, </a:t>
            </a:r>
            <a:r>
              <a:rPr lang="en-US" altLang="en-US" sz="2100" dirty="0" err="1">
                <a:latin typeface="Times New Roman" panose="02020603050405020304" pitchFamily="18" charset="0"/>
              </a:rPr>
              <a:t>phương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pháp</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giáo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dục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phải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toàn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diện</a:t>
            </a:r>
            <a:endParaRPr lang="en-US" altLang="en-US" sz="2100" dirty="0">
              <a:latin typeface="Times New Roman" panose="02020603050405020304" pitchFamily="18" charset="0"/>
            </a:endParaRPr>
          </a:p>
        </p:txBody>
      </p:sp>
      <p:sp>
        <p:nvSpPr>
          <p:cNvPr id="139273" name="TextBox 10">
            <a:extLst>
              <a:ext uri="{FF2B5EF4-FFF2-40B4-BE49-F238E27FC236}">
                <a16:creationId xmlns:a16="http://schemas.microsoft.com/office/drawing/2014/main" id="{30AE44FF-EC6E-0DEE-1504-52C4DE0F0180}"/>
              </a:ext>
            </a:extLst>
          </p:cNvPr>
          <p:cNvSpPr txBox="1">
            <a:spLocks noChangeArrowheads="1"/>
          </p:cNvSpPr>
          <p:nvPr/>
        </p:nvSpPr>
        <p:spPr bwMode="auto">
          <a:xfrm>
            <a:off x="5157562" y="2834090"/>
            <a:ext cx="39433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i="1" dirty="0">
                <a:solidFill>
                  <a:srgbClr val="FF0000"/>
                </a:solidFill>
                <a:latin typeface="Times New Roman" panose="02020603050405020304" pitchFamily="18" charset="0"/>
              </a:rPr>
              <a:t>“</a:t>
            </a:r>
            <a:r>
              <a:rPr lang="en-US" altLang="en-US" sz="1800" i="1" dirty="0" err="1">
                <a:solidFill>
                  <a:srgbClr val="FF0000"/>
                </a:solidFill>
                <a:latin typeface="Times New Roman" panose="02020603050405020304" pitchFamily="18" charset="0"/>
              </a:rPr>
              <a:t>Vì</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sự</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nghiệp</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mười</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năm</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trồng</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cây</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vì</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sự</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nghiệp</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trăm</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năm</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trồng</a:t>
            </a:r>
            <a:r>
              <a:rPr lang="en-US" altLang="en-US" sz="1800" i="1" dirty="0">
                <a:solidFill>
                  <a:srgbClr val="FF0000"/>
                </a:solidFill>
                <a:latin typeface="Times New Roman" panose="02020603050405020304" pitchFamily="18" charset="0"/>
              </a:rPr>
              <a:t> </a:t>
            </a:r>
            <a:r>
              <a:rPr lang="en-US" altLang="en-US" sz="1800" i="1" dirty="0" err="1">
                <a:solidFill>
                  <a:srgbClr val="FF0000"/>
                </a:solidFill>
                <a:latin typeface="Times New Roman" panose="02020603050405020304" pitchFamily="18" charset="0"/>
              </a:rPr>
              <a:t>người</a:t>
            </a:r>
            <a:r>
              <a:rPr lang="en-US" altLang="en-US" sz="1800" i="1" dirty="0">
                <a:solidFill>
                  <a:srgbClr val="FF0000"/>
                </a:solidFill>
                <a:latin typeface="Times New Roman" panose="02020603050405020304" pitchFamily="18" charset="0"/>
              </a:rPr>
              <a:t>”</a:t>
            </a:r>
          </a:p>
        </p:txBody>
      </p:sp>
      <p:sp>
        <p:nvSpPr>
          <p:cNvPr id="13" name="Down Arrow 12">
            <a:extLst>
              <a:ext uri="{FF2B5EF4-FFF2-40B4-BE49-F238E27FC236}">
                <a16:creationId xmlns:a16="http://schemas.microsoft.com/office/drawing/2014/main" id="{E7534284-AB10-9784-2475-7792BCB05BF2}"/>
              </a:ext>
            </a:extLst>
          </p:cNvPr>
          <p:cNvSpPr/>
          <p:nvPr/>
        </p:nvSpPr>
        <p:spPr>
          <a:xfrm>
            <a:off x="2621410" y="2234465"/>
            <a:ext cx="114300" cy="2857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4" name="Down Arrow 13">
            <a:extLst>
              <a:ext uri="{FF2B5EF4-FFF2-40B4-BE49-F238E27FC236}">
                <a16:creationId xmlns:a16="http://schemas.microsoft.com/office/drawing/2014/main" id="{1CE9EB16-87D8-5254-5B67-C2FE20AEC606}"/>
              </a:ext>
            </a:extLst>
          </p:cNvPr>
          <p:cNvSpPr/>
          <p:nvPr/>
        </p:nvSpPr>
        <p:spPr>
          <a:xfrm>
            <a:off x="2621410" y="3377465"/>
            <a:ext cx="114300" cy="1714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2" name="Slide Number Placeholder 5">
            <a:extLst>
              <a:ext uri="{FF2B5EF4-FFF2-40B4-BE49-F238E27FC236}">
                <a16:creationId xmlns:a16="http://schemas.microsoft.com/office/drawing/2014/main" id="{27269C29-502A-4639-F344-EDC1BF9BAA61}"/>
              </a:ext>
            </a:extLst>
          </p:cNvPr>
          <p:cNvSpPr txBox="1">
            <a:spLocks/>
          </p:cNvSpPr>
          <p:nvPr/>
        </p:nvSpPr>
        <p:spPr>
          <a:xfrm>
            <a:off x="7993380" y="4341570"/>
            <a:ext cx="1150620" cy="393600"/>
          </a:xfrm>
          <a:prstGeom prst="rect">
            <a:avLst/>
          </a:prstGeom>
          <a:solidFill>
            <a:schemeClr val="accent1"/>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44</a:t>
            </a:fld>
            <a:endParaRPr b="1"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C60F016-4F64-410B-8A70-5026E17BC2EB}"/>
              </a:ext>
            </a:extLst>
          </p:cNvPr>
          <p:cNvSpPr>
            <a:spLocks noGrp="1"/>
          </p:cNvSpPr>
          <p:nvPr>
            <p:ph type="sldNum" idx="4"/>
          </p:nvPr>
        </p:nvSpPr>
        <p:spPr/>
        <p:txBody>
          <a:bodyPr/>
          <a:lstStyle/>
          <a:p>
            <a:r>
              <a:rPr lang="en-US"/>
              <a:t>PAGE </a:t>
            </a:r>
            <a:fld id="{00000000-1234-1234-1234-123412341234}" type="slidenum">
              <a:rPr lang="en" smtClean="0"/>
              <a:pPr/>
              <a:t>45</a:t>
            </a:fld>
            <a:endParaRPr/>
          </a:p>
        </p:txBody>
      </p:sp>
      <p:sp>
        <p:nvSpPr>
          <p:cNvPr id="7" name="Rectangle 3">
            <a:extLst>
              <a:ext uri="{FF2B5EF4-FFF2-40B4-BE49-F238E27FC236}">
                <a16:creationId xmlns:a16="http://schemas.microsoft.com/office/drawing/2014/main" id="{77766A45-29A0-A345-2232-E81B02BC773E}"/>
              </a:ext>
            </a:extLst>
          </p:cNvPr>
          <p:cNvSpPr>
            <a:spLocks noGrp="1" noChangeArrowheads="1"/>
          </p:cNvSpPr>
          <p:nvPr>
            <p:ph type="title"/>
          </p:nvPr>
        </p:nvSpPr>
        <p:spPr bwMode="auto">
          <a:xfrm>
            <a:off x="195944" y="29245"/>
            <a:ext cx="6962502" cy="1046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vi-VN" altLang="en-US" sz="2800" dirty="0">
                <a:latin typeface="Times New Roman" panose="02020603050405020304" pitchFamily="18" charset="0"/>
              </a:rPr>
              <a:t>2.</a:t>
            </a:r>
            <a:r>
              <a:rPr lang="nl-NL" altLang="en-US" sz="2800" dirty="0">
                <a:latin typeface="Times New Roman" panose="02020603050405020304" pitchFamily="18" charset="0"/>
              </a:rPr>
              <a:t>5. Tư tưởng về đạo đức cách mạng, cần, kiệm, liêm, chính, chí công vô tư</a:t>
            </a:r>
            <a:endParaRPr lang="en-US" altLang="en-US" sz="28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6E3C4D4A-0D1A-B527-EB74-AEBCEC6129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92" y="1552889"/>
            <a:ext cx="2373350" cy="295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4">
            <a:hlinkClick r:id="rId3" action="ppaction://hlinksldjump"/>
            <a:extLst>
              <a:ext uri="{FF2B5EF4-FFF2-40B4-BE49-F238E27FC236}">
                <a16:creationId xmlns:a16="http://schemas.microsoft.com/office/drawing/2014/main" id="{6B19C4FC-ECCD-E9E8-407A-F509F8C2D96A}"/>
              </a:ext>
            </a:extLst>
          </p:cNvPr>
          <p:cNvSpPr/>
          <p:nvPr/>
        </p:nvSpPr>
        <p:spPr>
          <a:xfrm>
            <a:off x="3237875" y="1544326"/>
            <a:ext cx="5779435" cy="892175"/>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200" noProof="1">
                <a:solidFill>
                  <a:schemeClr val="accent4">
                    <a:lumMod val="50000"/>
                  </a:schemeClr>
                </a:solidFill>
                <a:cs typeface="Times New Roman" panose="02020603050405020304" pitchFamily="18" charset="0"/>
              </a:rPr>
              <a:t>Đạo đức là </a:t>
            </a:r>
            <a:r>
              <a:rPr lang="en-US" altLang="en-US" sz="2200" u="sng" noProof="1">
                <a:solidFill>
                  <a:schemeClr val="accent4">
                    <a:lumMod val="50000"/>
                  </a:schemeClr>
                </a:solidFill>
                <a:cs typeface="Times New Roman" panose="02020603050405020304" pitchFamily="18" charset="0"/>
              </a:rPr>
              <a:t>cái gốc,</a:t>
            </a:r>
            <a:r>
              <a:rPr lang="pl-PL" sz="2200" dirty="0">
                <a:solidFill>
                  <a:schemeClr val="accent4">
                    <a:lumMod val="50000"/>
                  </a:schemeClr>
                </a:solidFill>
              </a:rPr>
              <a:t> là nền tảng của con người, của xã hội </a:t>
            </a:r>
            <a:r>
              <a:rPr lang="en-US" altLang="en-US" sz="2200" u="sng" noProof="1">
                <a:solidFill>
                  <a:schemeClr val="accent4">
                    <a:lumMod val="50000"/>
                  </a:schemeClr>
                </a:solidFill>
                <a:cs typeface="Times New Roman" panose="02020603050405020304" pitchFamily="18" charset="0"/>
              </a:rPr>
              <a:t> </a:t>
            </a:r>
            <a:endParaRPr lang="vi-VN" altLang="en-US" sz="2200" b="0" noProof="1">
              <a:solidFill>
                <a:schemeClr val="accent4">
                  <a:lumMod val="50000"/>
                </a:schemeClr>
              </a:solidFill>
              <a:cs typeface="Times New Roman" panose="02020603050405020304" pitchFamily="18" charset="0"/>
            </a:endParaRPr>
          </a:p>
        </p:txBody>
      </p:sp>
      <p:cxnSp>
        <p:nvCxnSpPr>
          <p:cNvPr id="10" name="Straight Arrow Connector 9">
            <a:extLst>
              <a:ext uri="{FF2B5EF4-FFF2-40B4-BE49-F238E27FC236}">
                <a16:creationId xmlns:a16="http://schemas.microsoft.com/office/drawing/2014/main" id="{5D8D3054-4B64-33E5-5500-835D373A8A92}"/>
              </a:ext>
            </a:extLst>
          </p:cNvPr>
          <p:cNvCxnSpPr>
            <a:cxnSpLocks/>
          </p:cNvCxnSpPr>
          <p:nvPr/>
        </p:nvCxnSpPr>
        <p:spPr>
          <a:xfrm flipH="1">
            <a:off x="1762593" y="2311254"/>
            <a:ext cx="1138004" cy="1533723"/>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11" name="Folded Corner 2">
            <a:hlinkClick r:id="rId4" action="ppaction://hlinksldjump"/>
            <a:extLst>
              <a:ext uri="{FF2B5EF4-FFF2-40B4-BE49-F238E27FC236}">
                <a16:creationId xmlns:a16="http://schemas.microsoft.com/office/drawing/2014/main" id="{2127D710-06DE-1C5D-0D72-749D8045AFBE}"/>
              </a:ext>
            </a:extLst>
          </p:cNvPr>
          <p:cNvSpPr/>
          <p:nvPr/>
        </p:nvSpPr>
        <p:spPr>
          <a:xfrm>
            <a:off x="2208801" y="3844977"/>
            <a:ext cx="6619270" cy="847130"/>
          </a:xfrm>
          <a:prstGeom prst="foldedCorner">
            <a:avLst/>
          </a:prstGeom>
          <a:gradFill>
            <a:gsLst>
              <a:gs pos="0">
                <a:srgbClr val="FFFF99"/>
              </a:gs>
              <a:gs pos="50000">
                <a:schemeClr val="bg1"/>
              </a:gs>
              <a:gs pos="50000">
                <a:schemeClr val="bg1"/>
              </a:gs>
              <a:gs pos="100000">
                <a:schemeClr val="bg1"/>
              </a:gs>
            </a:gsLst>
            <a:lin ang="5400000" scaled="0"/>
          </a:gradFill>
          <a:ln>
            <a:solidFill>
              <a:srgbClr val="000099"/>
            </a:solidFill>
          </a:ln>
        </p:spPr>
        <p:style>
          <a:lnRef idx="0">
            <a:schemeClr val="accent1"/>
          </a:lnRef>
          <a:fillRef idx="3">
            <a:schemeClr val="accent1"/>
          </a:fillRef>
          <a:effectRef idx="3">
            <a:schemeClr val="accent1"/>
          </a:effectRef>
          <a:fontRef idx="minor">
            <a:schemeClr val="lt1"/>
          </a:fontRef>
        </p:style>
        <p:txBody>
          <a:bodyPr/>
          <a:lstStyle/>
          <a:p>
            <a:pPr algn="just" eaLnBrk="1" hangingPunct="1">
              <a:defRPr/>
            </a:pPr>
            <a:r>
              <a:rPr lang="en-US" altLang="en-US" sz="2200" noProof="1">
                <a:solidFill>
                  <a:schemeClr val="accent4">
                    <a:lumMod val="50000"/>
                  </a:schemeClr>
                </a:solidFill>
                <a:latin typeface="Times New Roman" panose="02020603050405020304" pitchFamily="18" charset="0"/>
                <a:cs typeface="Times New Roman" panose="02020603050405020304" pitchFamily="18" charset="0"/>
              </a:rPr>
              <a:t>Ng</a:t>
            </a:r>
            <a:r>
              <a:rPr lang="vi-VN" altLang="en-US" sz="2200" noProof="1">
                <a:solidFill>
                  <a:schemeClr val="accent4">
                    <a:lumMod val="50000"/>
                  </a:schemeClr>
                </a:solidFill>
                <a:latin typeface="Times New Roman" panose="02020603050405020304" pitchFamily="18" charset="0"/>
                <a:cs typeface="Times New Roman" panose="02020603050405020304" pitchFamily="18" charset="0"/>
              </a:rPr>
              <a:t>ười cách mạng phải có đức, không có đức thì dù tài giỏi mấy cũng không lãnh đạo được nhân dân.</a:t>
            </a:r>
          </a:p>
          <a:p>
            <a:pPr algn="ctr" eaLnBrk="1" hangingPunct="1">
              <a:defRPr/>
            </a:pPr>
            <a:endParaRPr lang="vi-VN" altLang="en-US" sz="2200" noProof="1">
              <a:solidFill>
                <a:schemeClr val="accent4">
                  <a:lumMod val="50000"/>
                </a:schemeClr>
              </a:solidFill>
              <a:latin typeface="Times New Roman" panose="02020603050405020304" pitchFamily="18" charset="0"/>
              <a:cs typeface="Times New Roman" panose="02020603050405020304" pitchFamily="18" charset="0"/>
            </a:endParaRPr>
          </a:p>
          <a:p>
            <a:pPr algn="ctr" eaLnBrk="1" hangingPunct="1">
              <a:defRPr/>
            </a:pPr>
            <a:r>
              <a:rPr lang="vi-VN" altLang="en-US" sz="2200" noProof="1">
                <a:solidFill>
                  <a:schemeClr val="accent4">
                    <a:lumMod val="50000"/>
                  </a:schemeClr>
                </a:solidFill>
                <a:latin typeface="Times New Roman" panose="02020603050405020304" pitchFamily="18" charset="0"/>
                <a:cs typeface="Times New Roman" panose="02020603050405020304" pitchFamily="18" charset="0"/>
              </a:rPr>
              <a:t>			</a:t>
            </a:r>
          </a:p>
          <a:p>
            <a:pPr algn="ctr" eaLnBrk="1" hangingPunct="1">
              <a:defRPr/>
            </a:pPr>
            <a:r>
              <a:rPr lang="vi-VN" altLang="en-US" sz="2200" noProof="1">
                <a:solidFill>
                  <a:schemeClr val="accent4">
                    <a:lumMod val="50000"/>
                  </a:schemeClr>
                </a:solidFill>
                <a:latin typeface="Times New Roman" panose="02020603050405020304" pitchFamily="18" charset="0"/>
                <a:cs typeface="Times New Roman" panose="02020603050405020304" pitchFamily="18" charset="0"/>
              </a:rPr>
              <a:t>			</a:t>
            </a:r>
          </a:p>
          <a:p>
            <a:pPr algn="ctr" eaLnBrk="1" hangingPunct="1">
              <a:defRPr/>
            </a:pPr>
            <a:endParaRPr lang="vi-VN" altLang="en-US" sz="2200" noProof="1">
              <a:solidFill>
                <a:schemeClr val="accent4">
                  <a:lumMod val="50000"/>
                </a:schemeClr>
              </a:solidFill>
              <a:latin typeface="Times New Roman" panose="02020603050405020304" pitchFamily="18" charset="0"/>
              <a:cs typeface="Times New Roman" panose="02020603050405020304" pitchFamily="18" charset="0"/>
            </a:endParaRPr>
          </a:p>
          <a:p>
            <a:pPr algn="ctr" eaLnBrk="1" hangingPunct="1">
              <a:defRPr/>
            </a:pPr>
            <a:r>
              <a:rPr lang="vi-VN" altLang="en-US" sz="2200" noProof="1">
                <a:solidFill>
                  <a:schemeClr val="accent4">
                    <a:lumMod val="50000"/>
                  </a:schemeClr>
                </a:solidFill>
                <a:latin typeface="Times New Roman" panose="02020603050405020304" pitchFamily="18" charset="0"/>
                <a:cs typeface="Times New Roman" panose="02020603050405020304" pitchFamily="18" charset="0"/>
              </a:rPr>
              <a:t>			</a:t>
            </a:r>
          </a:p>
        </p:txBody>
      </p:sp>
      <p:sp>
        <p:nvSpPr>
          <p:cNvPr id="12" name="TextBox 11">
            <a:extLst>
              <a:ext uri="{FF2B5EF4-FFF2-40B4-BE49-F238E27FC236}">
                <a16:creationId xmlns:a16="http://schemas.microsoft.com/office/drawing/2014/main" id="{7A95BCA5-9FE9-C05C-0A90-F290A91C5C10}"/>
              </a:ext>
            </a:extLst>
          </p:cNvPr>
          <p:cNvSpPr txBox="1">
            <a:spLocks noChangeArrowheads="1"/>
          </p:cNvSpPr>
          <p:nvPr/>
        </p:nvSpPr>
        <p:spPr bwMode="auto">
          <a:xfrm>
            <a:off x="126690" y="977841"/>
            <a:ext cx="94202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err="1">
                <a:solidFill>
                  <a:srgbClr val="000000"/>
                </a:solidFill>
                <a:latin typeface="Times New Roman" panose="02020603050405020304" pitchFamily="18" charset="0"/>
              </a:rPr>
              <a:t>Hồ</a:t>
            </a:r>
            <a:r>
              <a:rPr lang="en-US" altLang="en-US" sz="2600" dirty="0">
                <a:solidFill>
                  <a:srgbClr val="000000"/>
                </a:solidFill>
                <a:latin typeface="Times New Roman" panose="02020603050405020304" pitchFamily="18" charset="0"/>
              </a:rPr>
              <a:t> Chí Minh </a:t>
            </a:r>
            <a:r>
              <a:rPr lang="en-US" altLang="en-US" sz="2600" dirty="0" err="1">
                <a:solidFill>
                  <a:srgbClr val="000000"/>
                </a:solidFill>
                <a:latin typeface="Times New Roman" panose="02020603050405020304" pitchFamily="18" charset="0"/>
              </a:rPr>
              <a:t>cho</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rằng</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đạo</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đức</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có</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vai</a:t>
            </a:r>
            <a:r>
              <a:rPr lang="en-US" altLang="en-US" sz="2600" dirty="0">
                <a:solidFill>
                  <a:srgbClr val="000000"/>
                </a:solidFill>
                <a:latin typeface="Times New Roman" panose="02020603050405020304" pitchFamily="18" charset="0"/>
              </a:rPr>
              <a:t> </a:t>
            </a:r>
            <a:r>
              <a:rPr lang="en-US" altLang="en-US" sz="2600" dirty="0" err="1">
                <a:solidFill>
                  <a:srgbClr val="000000"/>
                </a:solidFill>
                <a:latin typeface="Times New Roman" panose="02020603050405020304" pitchFamily="18" charset="0"/>
              </a:rPr>
              <a:t>trò</a:t>
            </a:r>
            <a:r>
              <a:rPr lang="en-US" altLang="en-US" sz="2600" dirty="0">
                <a:solidFill>
                  <a:srgbClr val="000000"/>
                </a:solidFill>
                <a:latin typeface="Times New Roman" panose="02020603050405020304" pitchFamily="18" charset="0"/>
              </a:rPr>
              <a:t> </a:t>
            </a:r>
            <a:r>
              <a:rPr lang="en-US" altLang="en-US" sz="2600" u="sng" dirty="0" err="1">
                <a:solidFill>
                  <a:srgbClr val="000000"/>
                </a:solidFill>
                <a:latin typeface="Times New Roman" panose="02020603050405020304" pitchFamily="18" charset="0"/>
              </a:rPr>
              <a:t>rất</a:t>
            </a:r>
            <a:r>
              <a:rPr lang="en-US" altLang="en-US" sz="2600" u="sng" dirty="0">
                <a:solidFill>
                  <a:srgbClr val="000000"/>
                </a:solidFill>
                <a:latin typeface="Times New Roman" panose="02020603050405020304" pitchFamily="18" charset="0"/>
              </a:rPr>
              <a:t> </a:t>
            </a:r>
            <a:r>
              <a:rPr lang="en-US" altLang="en-US" sz="2600" u="sng" dirty="0" err="1">
                <a:solidFill>
                  <a:srgbClr val="000000"/>
                </a:solidFill>
                <a:latin typeface="Times New Roman" panose="02020603050405020304" pitchFamily="18" charset="0"/>
              </a:rPr>
              <a:t>quan</a:t>
            </a:r>
            <a:r>
              <a:rPr lang="en-US" altLang="en-US" sz="2600" u="sng" dirty="0">
                <a:solidFill>
                  <a:srgbClr val="000000"/>
                </a:solidFill>
                <a:latin typeface="Times New Roman" panose="02020603050405020304" pitchFamily="18" charset="0"/>
              </a:rPr>
              <a:t> </a:t>
            </a:r>
            <a:r>
              <a:rPr lang="en-US" altLang="en-US" sz="2600" u="sng" dirty="0" err="1">
                <a:solidFill>
                  <a:srgbClr val="000000"/>
                </a:solidFill>
                <a:latin typeface="Times New Roman" panose="02020603050405020304" pitchFamily="18" charset="0"/>
              </a:rPr>
              <a:t>trọng</a:t>
            </a:r>
            <a:endParaRPr lang="en-US" altLang="en-US" sz="2600" u="sng" dirty="0">
              <a:solidFill>
                <a:srgbClr val="000000"/>
              </a:solidFill>
              <a:latin typeface="Times New Roman" panose="02020603050405020304" pitchFamily="18" charset="0"/>
              <a:cs typeface="Times New Roman" panose="02020603050405020304" pitchFamily="18" charset="0"/>
            </a:endParaRPr>
          </a:p>
        </p:txBody>
      </p:sp>
      <p:sp>
        <p:nvSpPr>
          <p:cNvPr id="13" name="Rounded Rectangle 13">
            <a:extLst>
              <a:ext uri="{FF2B5EF4-FFF2-40B4-BE49-F238E27FC236}">
                <a16:creationId xmlns:a16="http://schemas.microsoft.com/office/drawing/2014/main" id="{B2BC3E88-7A52-F1F5-4DFF-BE75FBBE2FE2}"/>
              </a:ext>
            </a:extLst>
          </p:cNvPr>
          <p:cNvSpPr/>
          <p:nvPr/>
        </p:nvSpPr>
        <p:spPr>
          <a:xfrm>
            <a:off x="2619175" y="2576112"/>
            <a:ext cx="6471933" cy="1104105"/>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457200" indent="-457200">
              <a:defRPr sz="2800" b="1" i="1">
                <a:solidFill>
                  <a:schemeClr val="tx1"/>
                </a:solidFill>
                <a:latin typeface="Times New Roman" panose="02020603050405020304" pitchFamily="18" charset="0"/>
              </a:defRPr>
            </a:lvl1pPr>
            <a:lvl2pPr>
              <a:defRPr sz="2800" b="1" i="1">
                <a:solidFill>
                  <a:schemeClr val="tx1"/>
                </a:solidFill>
                <a:latin typeface="Times New Roman" panose="02020603050405020304" pitchFamily="18" charset="0"/>
              </a:defRPr>
            </a:lvl2pPr>
            <a:lvl3pPr>
              <a:defRPr sz="2800" b="1" i="1">
                <a:solidFill>
                  <a:schemeClr val="tx1"/>
                </a:solidFill>
                <a:latin typeface="Times New Roman" panose="02020603050405020304" pitchFamily="18" charset="0"/>
              </a:defRPr>
            </a:lvl3pPr>
            <a:lvl4pPr>
              <a:defRPr sz="2800" b="1" i="1">
                <a:solidFill>
                  <a:schemeClr val="tx1"/>
                </a:solidFill>
                <a:latin typeface="Times New Roman" panose="02020603050405020304" pitchFamily="18" charset="0"/>
              </a:defRPr>
            </a:lvl4pPr>
            <a:lvl5pPr>
              <a:defRPr sz="2800" b="1" i="1">
                <a:solidFill>
                  <a:schemeClr val="tx1"/>
                </a:solidFill>
                <a:latin typeface="Times New Roman" panose="02020603050405020304" pitchFamily="18" charset="0"/>
              </a:defRPr>
            </a:lvl5pPr>
            <a:lvl6pPr eaLnBrk="0" fontAlgn="base" hangingPunct="0">
              <a:spcBef>
                <a:spcPct val="0"/>
              </a:spcBef>
              <a:spcAft>
                <a:spcPct val="0"/>
              </a:spcAft>
              <a:defRPr sz="2800" b="1" i="1">
                <a:solidFill>
                  <a:schemeClr val="tx1"/>
                </a:solidFill>
                <a:latin typeface="Times New Roman" panose="02020603050405020304" pitchFamily="18" charset="0"/>
              </a:defRPr>
            </a:lvl6pPr>
            <a:lvl7pPr eaLnBrk="0" fontAlgn="base" hangingPunct="0">
              <a:spcBef>
                <a:spcPct val="0"/>
              </a:spcBef>
              <a:spcAft>
                <a:spcPct val="0"/>
              </a:spcAft>
              <a:defRPr sz="2800" b="1" i="1">
                <a:solidFill>
                  <a:schemeClr val="tx1"/>
                </a:solidFill>
                <a:latin typeface="Times New Roman" panose="02020603050405020304" pitchFamily="18" charset="0"/>
              </a:defRPr>
            </a:lvl7pPr>
            <a:lvl8pPr eaLnBrk="0" fontAlgn="base" hangingPunct="0">
              <a:spcBef>
                <a:spcPct val="0"/>
              </a:spcBef>
              <a:spcAft>
                <a:spcPct val="0"/>
              </a:spcAft>
              <a:defRPr sz="2800" b="1" i="1">
                <a:solidFill>
                  <a:schemeClr val="tx1"/>
                </a:solidFill>
                <a:latin typeface="Times New Roman" panose="02020603050405020304" pitchFamily="18" charset="0"/>
              </a:defRPr>
            </a:lvl8pPr>
            <a:lvl9pPr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eaLnBrk="1" hangingPunct="1">
              <a:buFont typeface="Wingdings" panose="05000000000000000000" pitchFamily="2" charset="2"/>
              <a:buChar char="§"/>
              <a:defRPr/>
            </a:pPr>
            <a:r>
              <a:rPr lang="en-US" altLang="en-US" sz="2200" noProof="1">
                <a:solidFill>
                  <a:schemeClr val="accent4">
                    <a:lumMod val="50000"/>
                  </a:schemeClr>
                </a:solidFill>
                <a:cs typeface="Times New Roman" panose="02020603050405020304" pitchFamily="18" charset="0"/>
              </a:rPr>
              <a:t>Đạo đức </a:t>
            </a:r>
            <a:r>
              <a:rPr lang="pl-PL" sz="2200" dirty="0">
                <a:solidFill>
                  <a:schemeClr val="accent4">
                    <a:lumMod val="50000"/>
                  </a:schemeClr>
                </a:solidFill>
              </a:rPr>
              <a:t>giúp cho con người luôn giữ được nhân cách, bản lĩnh của mình trong mọi hoàn cảnh</a:t>
            </a:r>
            <a:r>
              <a:rPr lang="en-US" altLang="en-US" sz="2200" noProof="1">
                <a:solidFill>
                  <a:schemeClr val="accent4">
                    <a:lumMod val="50000"/>
                  </a:schemeClr>
                </a:solidFill>
                <a:cs typeface="Times New Roman" panose="02020603050405020304" pitchFamily="18" charset="0"/>
              </a:rPr>
              <a:t> </a:t>
            </a:r>
          </a:p>
        </p:txBody>
      </p:sp>
    </p:spTree>
    <p:extLst>
      <p:ext uri="{BB962C8B-B14F-4D97-AF65-F5344CB8AC3E}">
        <p14:creationId xmlns:p14="http://schemas.microsoft.com/office/powerpoint/2010/main" val="107198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4"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from="(-#ppt_w/2)" to="(#ppt_x)" calcmode="lin" valueType="num">
                                      <p:cBhvr>
                                        <p:cTn id="18" dur="600" fill="hold">
                                          <p:stCondLst>
                                            <p:cond delay="0"/>
                                          </p:stCondLst>
                                        </p:cTn>
                                        <p:tgtEl>
                                          <p:spTgt spid="9"/>
                                        </p:tgtEl>
                                        <p:attrNameLst>
                                          <p:attrName>ppt_x</p:attrName>
                                        </p:attrNameLst>
                                      </p:cBhvr>
                                    </p:anim>
                                    <p:anim from="0" to="-1.0" calcmode="lin" valueType="num">
                                      <p:cBhvr>
                                        <p:cTn id="19" dur="200" decel="50000" autoRev="1" fill="hold">
                                          <p:stCondLst>
                                            <p:cond delay="600"/>
                                          </p:stCondLst>
                                        </p:cTn>
                                        <p:tgtEl>
                                          <p:spTgt spid="9"/>
                                        </p:tgtEl>
                                        <p:attrNameLst>
                                          <p:attrName>xshear</p:attrName>
                                        </p:attrNameLst>
                                      </p:cBhvr>
                                    </p:anim>
                                    <p:animScale>
                                      <p:cBhvr>
                                        <p:cTn id="20" dur="200" decel="100000" autoRev="1" fill="hold">
                                          <p:stCondLst>
                                            <p:cond delay="600"/>
                                          </p:stCondLst>
                                        </p:cTn>
                                        <p:tgtEl>
                                          <p:spTgt spid="9"/>
                                        </p:tgtEl>
                                      </p:cBhvr>
                                      <p:from x="100000" y="100000"/>
                                      <p:to x="80000" y="100000"/>
                                    </p:animScale>
                                    <p:anim by="(#ppt_h/3+#ppt_w*0.1)" calcmode="lin" valueType="num">
                                      <p:cBhvr additive="sum">
                                        <p:cTn id="21" dur="200" decel="100000" autoRev="1" fill="hold">
                                          <p:stCondLst>
                                            <p:cond delay="600"/>
                                          </p:stCondLst>
                                        </p:cTn>
                                        <p:tgtEl>
                                          <p:spTgt spid="9"/>
                                        </p:tgtEl>
                                        <p:attrNameLst>
                                          <p:attrName>ppt_x</p:attrName>
                                        </p:attrNameLst>
                                      </p:cBhvr>
                                    </p:anim>
                                  </p:childTnLst>
                                </p:cTn>
                              </p:par>
                              <p:par>
                                <p:cTn id="22" presetID="34"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from="(-#ppt_w/2)" to="(#ppt_x)" calcmode="lin" valueType="num">
                                      <p:cBhvr>
                                        <p:cTn id="24" dur="600" fill="hold">
                                          <p:stCondLst>
                                            <p:cond delay="0"/>
                                          </p:stCondLst>
                                        </p:cTn>
                                        <p:tgtEl>
                                          <p:spTgt spid="10"/>
                                        </p:tgtEl>
                                        <p:attrNameLst>
                                          <p:attrName>ppt_x</p:attrName>
                                        </p:attrNameLst>
                                      </p:cBhvr>
                                    </p:anim>
                                    <p:anim from="0" to="-1.0" calcmode="lin" valueType="num">
                                      <p:cBhvr>
                                        <p:cTn id="25" dur="200" decel="50000" autoRev="1" fill="hold">
                                          <p:stCondLst>
                                            <p:cond delay="600"/>
                                          </p:stCondLst>
                                        </p:cTn>
                                        <p:tgtEl>
                                          <p:spTgt spid="10"/>
                                        </p:tgtEl>
                                        <p:attrNameLst>
                                          <p:attrName>xshear</p:attrName>
                                        </p:attrNameLst>
                                      </p:cBhvr>
                                    </p:anim>
                                    <p:animScale>
                                      <p:cBhvr>
                                        <p:cTn id="26" dur="200" decel="100000" autoRev="1" fill="hold">
                                          <p:stCondLst>
                                            <p:cond delay="600"/>
                                          </p:stCondLst>
                                        </p:cTn>
                                        <p:tgtEl>
                                          <p:spTgt spid="10"/>
                                        </p:tgtEl>
                                      </p:cBhvr>
                                      <p:from x="100000" y="100000"/>
                                      <p:to x="80000" y="100000"/>
                                    </p:animScale>
                                    <p:anim by="(#ppt_h/3+#ppt_w*0.1)" calcmode="lin" valueType="num">
                                      <p:cBhvr additive="sum">
                                        <p:cTn id="27" dur="200" decel="100000" autoRev="1" fill="hold">
                                          <p:stCondLst>
                                            <p:cond delay="600"/>
                                          </p:stCondLst>
                                        </p:cTn>
                                        <p:tgtEl>
                                          <p:spTgt spid="10"/>
                                        </p:tgtEl>
                                        <p:attrNameLst>
                                          <p:attrName>ppt_x</p:attrName>
                                        </p:attrNameLst>
                                      </p:cBhvr>
                                    </p:anim>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slide(fromBottom)">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0.70"/>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2" descr="Kết quả hình ảnh cho có đúc mà khong có tài là người vô dụng">
            <a:extLst>
              <a:ext uri="{FF2B5EF4-FFF2-40B4-BE49-F238E27FC236}">
                <a16:creationId xmlns:a16="http://schemas.microsoft.com/office/drawing/2014/main" id="{EF149F83-03BE-F275-FFA9-D442388C2F8C}"/>
              </a:ext>
            </a:extLst>
          </p:cNvPr>
          <p:cNvSpPr>
            <a:spLocks noChangeAspect="1" noChangeArrowheads="1"/>
          </p:cNvSpPr>
          <p:nvPr/>
        </p:nvSpPr>
        <p:spPr bwMode="auto">
          <a:xfrm>
            <a:off x="4549379" y="-15954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48483" name="AutoShape 4" descr="Kết quả hình ảnh cho có đúc mà khong có tài là người vô dụng">
            <a:extLst>
              <a:ext uri="{FF2B5EF4-FFF2-40B4-BE49-F238E27FC236}">
                <a16:creationId xmlns:a16="http://schemas.microsoft.com/office/drawing/2014/main" id="{6CD9EB92-9317-0242-2620-7B7648A1659A}"/>
              </a:ext>
            </a:extLst>
          </p:cNvPr>
          <p:cNvSpPr>
            <a:spLocks noChangeAspect="1" noChangeArrowheads="1"/>
          </p:cNvSpPr>
          <p:nvPr/>
        </p:nvSpPr>
        <p:spPr bwMode="auto">
          <a:xfrm>
            <a:off x="4549379" y="-15954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pic>
        <p:nvPicPr>
          <p:cNvPr id="148484" name="Picture 8" descr="Kết quả hình ảnh cho có đúc mà khong có tài là người vô dụng">
            <a:extLst>
              <a:ext uri="{FF2B5EF4-FFF2-40B4-BE49-F238E27FC236}">
                <a16:creationId xmlns:a16="http://schemas.microsoft.com/office/drawing/2014/main" id="{BBF0AA8E-E079-704C-50B1-B613BFBB2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2126" y="178008"/>
            <a:ext cx="3214688"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BCD4F3BA-5026-DF2F-21C0-CF227A797298}"/>
              </a:ext>
            </a:extLst>
          </p:cNvPr>
          <p:cNvSpPr>
            <a:spLocks noChangeArrowheads="1"/>
          </p:cNvSpPr>
          <p:nvPr/>
        </p:nvSpPr>
        <p:spPr bwMode="auto">
          <a:xfrm>
            <a:off x="786984" y="1097305"/>
            <a:ext cx="2984916" cy="3169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05000"/>
              </a:lnSpc>
              <a:spcBef>
                <a:spcPct val="0"/>
              </a:spcBef>
              <a:buFontTx/>
              <a:buNone/>
            </a:pPr>
            <a:r>
              <a:rPr lang="vi-VN" altLang="en-US" sz="2400" dirty="0">
                <a:latin typeface="Times New Roman" panose="02020603050405020304" pitchFamily="18" charset="0"/>
              </a:rPr>
              <a:t> </a:t>
            </a:r>
            <a:r>
              <a:rPr lang="vi-VN" altLang="en-US" sz="2400" dirty="0">
                <a:solidFill>
                  <a:srgbClr val="FF0000"/>
                </a:solidFill>
                <a:latin typeface="Times New Roman" panose="02020603050405020304" pitchFamily="18" charset="0"/>
              </a:rPr>
              <a:t>Đạo đức </a:t>
            </a:r>
            <a:r>
              <a:rPr lang="vi-VN" altLang="en-US" sz="2400" dirty="0">
                <a:latin typeface="Times New Roman" panose="02020603050405020304" pitchFamily="18" charset="0"/>
              </a:rPr>
              <a:t>cùng với </a:t>
            </a:r>
            <a:r>
              <a:rPr lang="vi-VN" altLang="en-US" sz="2400" dirty="0">
                <a:solidFill>
                  <a:srgbClr val="FF0000"/>
                </a:solidFill>
                <a:latin typeface="Times New Roman" panose="02020603050405020304" pitchFamily="18" charset="0"/>
              </a:rPr>
              <a:t>tài năng </a:t>
            </a:r>
            <a:r>
              <a:rPr lang="vi-VN" altLang="en-US" sz="2400" dirty="0">
                <a:latin typeface="Times New Roman" panose="02020603050405020304" pitchFamily="18" charset="0"/>
              </a:rPr>
              <a:t>của mỗi người đều </a:t>
            </a:r>
            <a:r>
              <a:rPr lang="vi-VN" altLang="en-US" sz="2400" dirty="0">
                <a:solidFill>
                  <a:srgbClr val="FF0000"/>
                </a:solidFill>
                <a:latin typeface="Times New Roman" panose="02020603050405020304" pitchFamily="18" charset="0"/>
              </a:rPr>
              <a:t>quan trọng</a:t>
            </a:r>
            <a:r>
              <a:rPr lang="vi-VN" altLang="en-US" sz="2400" dirty="0">
                <a:latin typeface="Times New Roman" panose="02020603050405020304" pitchFamily="18" charset="0"/>
              </a:rPr>
              <a:t>, nhưng </a:t>
            </a:r>
            <a:r>
              <a:rPr lang="vi-VN" altLang="en-US" sz="2400" dirty="0">
                <a:solidFill>
                  <a:srgbClr val="FF0000"/>
                </a:solidFill>
                <a:latin typeface="Times New Roman" panose="02020603050405020304" pitchFamily="18" charset="0"/>
              </a:rPr>
              <a:t>đạo đức</a:t>
            </a:r>
            <a:r>
              <a:rPr lang="vi-VN" altLang="en-US" sz="2400" dirty="0">
                <a:latin typeface="Times New Roman" panose="02020603050405020304" pitchFamily="18" charset="0"/>
              </a:rPr>
              <a:t> giữ vai trò là </a:t>
            </a:r>
            <a:r>
              <a:rPr lang="vi-VN" altLang="en-US" sz="2400" dirty="0">
                <a:solidFill>
                  <a:srgbClr val="FF0000"/>
                </a:solidFill>
                <a:latin typeface="Times New Roman" panose="02020603050405020304" pitchFamily="18" charset="0"/>
              </a:rPr>
              <a:t>cái gốc </a:t>
            </a:r>
            <a:r>
              <a:rPr lang="vi-VN" altLang="en-US" sz="2400" dirty="0">
                <a:latin typeface="Times New Roman" panose="02020603050405020304" pitchFamily="18" charset="0"/>
              </a:rPr>
              <a:t>của người cách mạng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tài</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là</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biểu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hiện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cụ</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thể</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của</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đức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trong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hành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động</a:t>
            </a:r>
            <a:endParaRPr lang="en-US" altLang="en-US" sz="24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62126C7A-D4D0-0096-8E9B-6D9DE16A658A}"/>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46</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additive="base">
                                        <p:cTn id="1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6" name="Group 6">
            <a:extLst>
              <a:ext uri="{FF2B5EF4-FFF2-40B4-BE49-F238E27FC236}">
                <a16:creationId xmlns:a16="http://schemas.microsoft.com/office/drawing/2014/main" id="{6CE7858D-EBA4-2825-4821-2A330A7953ED}"/>
              </a:ext>
            </a:extLst>
          </p:cNvPr>
          <p:cNvGrpSpPr>
            <a:grpSpLocks/>
          </p:cNvGrpSpPr>
          <p:nvPr/>
        </p:nvGrpSpPr>
        <p:grpSpPr bwMode="auto">
          <a:xfrm>
            <a:off x="1168003" y="194073"/>
            <a:ext cx="6718697" cy="606028"/>
            <a:chOff x="21" y="96"/>
            <a:chExt cx="5643" cy="749"/>
          </a:xfrm>
        </p:grpSpPr>
        <p:sp>
          <p:nvSpPr>
            <p:cNvPr id="149529" name="Line 7">
              <a:extLst>
                <a:ext uri="{FF2B5EF4-FFF2-40B4-BE49-F238E27FC236}">
                  <a16:creationId xmlns:a16="http://schemas.microsoft.com/office/drawing/2014/main" id="{DA2299B8-B906-79EC-E823-72460418CB5C}"/>
                </a:ext>
              </a:extLst>
            </p:cNvPr>
            <p:cNvSpPr>
              <a:spLocks noChangeShapeType="1"/>
            </p:cNvSpPr>
            <p:nvPr/>
          </p:nvSpPr>
          <p:spPr bwMode="auto">
            <a:xfrm>
              <a:off x="21" y="672"/>
              <a:ext cx="5643"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49530" name="Line 8">
              <a:extLst>
                <a:ext uri="{FF2B5EF4-FFF2-40B4-BE49-F238E27FC236}">
                  <a16:creationId xmlns:a16="http://schemas.microsoft.com/office/drawing/2014/main" id="{06F184BF-BC96-6BEB-4412-036C568352E6}"/>
                </a:ext>
              </a:extLst>
            </p:cNvPr>
            <p:cNvSpPr>
              <a:spLocks noChangeShapeType="1"/>
            </p:cNvSpPr>
            <p:nvPr/>
          </p:nvSpPr>
          <p:spPr bwMode="auto">
            <a:xfrm>
              <a:off x="336" y="96"/>
              <a:ext cx="0" cy="749"/>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49531" name="Line 9">
              <a:extLst>
                <a:ext uri="{FF2B5EF4-FFF2-40B4-BE49-F238E27FC236}">
                  <a16:creationId xmlns:a16="http://schemas.microsoft.com/office/drawing/2014/main" id="{2C693119-1428-831F-9615-15857EFD6BD4}"/>
                </a:ext>
              </a:extLst>
            </p:cNvPr>
            <p:cNvSpPr>
              <a:spLocks noChangeShapeType="1"/>
            </p:cNvSpPr>
            <p:nvPr/>
          </p:nvSpPr>
          <p:spPr bwMode="auto">
            <a:xfrm>
              <a:off x="288" y="432"/>
              <a:ext cx="0" cy="336"/>
            </a:xfrm>
            <a:prstGeom prst="line">
              <a:avLst/>
            </a:prstGeom>
            <a:noFill/>
            <a:ln w="9525">
              <a:solidFill>
                <a:srgbClr val="FFCC00"/>
              </a:solidFill>
              <a:round/>
              <a:headEnd/>
              <a:tailEnd/>
            </a:ln>
            <a:extLst>
              <a:ext uri="{909E8E84-426E-40DD-AFC4-6F175D3DCCD1}">
                <a14:hiddenFill xmlns:a14="http://schemas.microsoft.com/office/drawing/2010/main">
                  <a:noFill/>
                </a14:hiddenFill>
              </a:ext>
            </a:extLst>
          </p:spPr>
          <p:txBody>
            <a:bodyPr/>
            <a:lstStyle/>
            <a:p>
              <a:endParaRPr lang="en-US" sz="1050"/>
            </a:p>
          </p:txBody>
        </p:sp>
      </p:grpSp>
      <p:grpSp>
        <p:nvGrpSpPr>
          <p:cNvPr id="3" name="Group 30">
            <a:extLst>
              <a:ext uri="{FF2B5EF4-FFF2-40B4-BE49-F238E27FC236}">
                <a16:creationId xmlns:a16="http://schemas.microsoft.com/office/drawing/2014/main" id="{5FD2A27F-E2FD-E60A-C6A6-157880622341}"/>
              </a:ext>
            </a:extLst>
          </p:cNvPr>
          <p:cNvGrpSpPr>
            <a:grpSpLocks/>
          </p:cNvGrpSpPr>
          <p:nvPr/>
        </p:nvGrpSpPr>
        <p:grpSpPr bwMode="auto">
          <a:xfrm>
            <a:off x="994040" y="553977"/>
            <a:ext cx="6228159" cy="4208774"/>
            <a:chOff x="532437" y="927220"/>
            <a:chExt cx="8304534" cy="5611697"/>
          </a:xfrm>
          <a:solidFill>
            <a:schemeClr val="accent4">
              <a:lumMod val="90000"/>
            </a:schemeClr>
          </a:solidFill>
        </p:grpSpPr>
        <p:sp>
          <p:nvSpPr>
            <p:cNvPr id="149510" name="Line 2">
              <a:extLst>
                <a:ext uri="{FF2B5EF4-FFF2-40B4-BE49-F238E27FC236}">
                  <a16:creationId xmlns:a16="http://schemas.microsoft.com/office/drawing/2014/main" id="{9780498D-DA32-CC7E-1732-CBEBD2B4A9C4}"/>
                </a:ext>
              </a:extLst>
            </p:cNvPr>
            <p:cNvSpPr>
              <a:spLocks noChangeShapeType="1"/>
            </p:cNvSpPr>
            <p:nvPr/>
          </p:nvSpPr>
          <p:spPr bwMode="auto">
            <a:xfrm flipV="1">
              <a:off x="6396083" y="4067175"/>
              <a:ext cx="298405" cy="0"/>
            </a:xfrm>
            <a:prstGeom prst="line">
              <a:avLst/>
            </a:prstGeom>
            <a:grpFill/>
            <a:ln w="25400">
              <a:solidFill>
                <a:srgbClr val="FF9900"/>
              </a:solidFill>
              <a:prstDash val="dash"/>
              <a:round/>
              <a:headEnd/>
              <a:tailEnd type="triangle" w="med" len="med"/>
            </a:ln>
          </p:spPr>
          <p:txBody>
            <a:bodyPr/>
            <a:lstStyle/>
            <a:p>
              <a:endParaRPr lang="en-US" sz="1050"/>
            </a:p>
          </p:txBody>
        </p:sp>
        <p:sp>
          <p:nvSpPr>
            <p:cNvPr id="149512" name="Line 4">
              <a:extLst>
                <a:ext uri="{FF2B5EF4-FFF2-40B4-BE49-F238E27FC236}">
                  <a16:creationId xmlns:a16="http://schemas.microsoft.com/office/drawing/2014/main" id="{C4846891-A181-7D98-CA1E-27A33BECF642}"/>
                </a:ext>
              </a:extLst>
            </p:cNvPr>
            <p:cNvSpPr>
              <a:spLocks noChangeShapeType="1"/>
            </p:cNvSpPr>
            <p:nvPr/>
          </p:nvSpPr>
          <p:spPr bwMode="auto">
            <a:xfrm flipH="1">
              <a:off x="5265800" y="5101999"/>
              <a:ext cx="0" cy="184332"/>
            </a:xfrm>
            <a:prstGeom prst="line">
              <a:avLst/>
            </a:prstGeom>
            <a:grpFill/>
            <a:ln w="25400">
              <a:solidFill>
                <a:srgbClr val="FF9900"/>
              </a:solidFill>
              <a:prstDash val="dash"/>
              <a:round/>
              <a:headEnd/>
              <a:tailEnd type="triangle" w="med" len="med"/>
            </a:ln>
          </p:spPr>
          <p:txBody>
            <a:bodyPr/>
            <a:lstStyle/>
            <a:p>
              <a:endParaRPr lang="en-US" sz="1050"/>
            </a:p>
          </p:txBody>
        </p:sp>
        <p:grpSp>
          <p:nvGrpSpPr>
            <p:cNvPr id="149513" name="Group 10">
              <a:extLst>
                <a:ext uri="{FF2B5EF4-FFF2-40B4-BE49-F238E27FC236}">
                  <a16:creationId xmlns:a16="http://schemas.microsoft.com/office/drawing/2014/main" id="{62B7E4BD-E0C3-34D5-E675-F0E8E4EFA35D}"/>
                </a:ext>
              </a:extLst>
            </p:cNvPr>
            <p:cNvGrpSpPr>
              <a:grpSpLocks/>
            </p:cNvGrpSpPr>
            <p:nvPr/>
          </p:nvGrpSpPr>
          <p:grpSpPr bwMode="auto">
            <a:xfrm>
              <a:off x="3428954" y="4984755"/>
              <a:ext cx="2566621" cy="1554162"/>
              <a:chOff x="1893" y="3015"/>
              <a:chExt cx="1488" cy="979"/>
            </a:xfrm>
            <a:grpFill/>
          </p:grpSpPr>
          <p:sp>
            <p:nvSpPr>
              <p:cNvPr id="149527" name="Oval 11">
                <a:extLst>
                  <a:ext uri="{FF2B5EF4-FFF2-40B4-BE49-F238E27FC236}">
                    <a16:creationId xmlns:a16="http://schemas.microsoft.com/office/drawing/2014/main" id="{EBADDF46-3E54-C98F-45DD-A274DF7BF8D7}"/>
                  </a:ext>
                </a:extLst>
              </p:cNvPr>
              <p:cNvSpPr>
                <a:spLocks noChangeArrowheads="1"/>
              </p:cNvSpPr>
              <p:nvPr/>
            </p:nvSpPr>
            <p:spPr bwMode="auto">
              <a:xfrm>
                <a:off x="1893" y="3015"/>
                <a:ext cx="1488" cy="979"/>
              </a:xfrm>
              <a:prstGeom prst="ellipse">
                <a:avLst/>
              </a:prstGeom>
              <a:grpFill/>
              <a:ln w="3175">
                <a:solidFill>
                  <a:srgbClr val="C0C0C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solidFill>
                    <a:srgbClr val="FF0066"/>
                  </a:solidFill>
                  <a:latin typeface="Times New Roman" panose="02020603050405020304" pitchFamily="18" charset="0"/>
                </a:endParaRPr>
              </a:p>
            </p:txBody>
          </p:sp>
          <p:sp>
            <p:nvSpPr>
              <p:cNvPr id="149528" name="Rectangle 12">
                <a:extLst>
                  <a:ext uri="{FF2B5EF4-FFF2-40B4-BE49-F238E27FC236}">
                    <a16:creationId xmlns:a16="http://schemas.microsoft.com/office/drawing/2014/main" id="{2C0BADEC-0B42-062E-C17C-AEB1C7B8A607}"/>
                  </a:ext>
                </a:extLst>
              </p:cNvPr>
              <p:cNvSpPr>
                <a:spLocks noChangeArrowheads="1"/>
              </p:cNvSpPr>
              <p:nvPr/>
            </p:nvSpPr>
            <p:spPr bwMode="auto">
              <a:xfrm>
                <a:off x="2053" y="3222"/>
                <a:ext cx="1173" cy="5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950">
                    <a:solidFill>
                      <a:srgbClr val="FF0066"/>
                    </a:solidFill>
                  </a:rPr>
                  <a:t>Yêu thương</a:t>
                </a:r>
                <a:br>
                  <a:rPr lang="en-US" altLang="en-US" sz="1950">
                    <a:solidFill>
                      <a:srgbClr val="FF0066"/>
                    </a:solidFill>
                  </a:rPr>
                </a:br>
                <a:r>
                  <a:rPr lang="en-US" altLang="en-US" sz="1950">
                    <a:solidFill>
                      <a:srgbClr val="FF0066"/>
                    </a:solidFill>
                  </a:rPr>
                  <a:t>con người</a:t>
                </a:r>
              </a:p>
            </p:txBody>
          </p:sp>
        </p:grpSp>
        <p:grpSp>
          <p:nvGrpSpPr>
            <p:cNvPr id="149514" name="Group 13">
              <a:extLst>
                <a:ext uri="{FF2B5EF4-FFF2-40B4-BE49-F238E27FC236}">
                  <a16:creationId xmlns:a16="http://schemas.microsoft.com/office/drawing/2014/main" id="{AA989917-4E64-BA04-D28B-7361A887D82C}"/>
                </a:ext>
              </a:extLst>
            </p:cNvPr>
            <p:cNvGrpSpPr>
              <a:grpSpLocks/>
            </p:cNvGrpSpPr>
            <p:nvPr/>
          </p:nvGrpSpPr>
          <p:grpSpPr bwMode="auto">
            <a:xfrm>
              <a:off x="3647667" y="2980416"/>
              <a:ext cx="2152650" cy="1704975"/>
              <a:chOff x="3909" y="2816"/>
              <a:chExt cx="1248" cy="1344"/>
            </a:xfrm>
            <a:grpFill/>
          </p:grpSpPr>
          <p:sp>
            <p:nvSpPr>
              <p:cNvPr id="149525" name="Oval 14">
                <a:extLst>
                  <a:ext uri="{FF2B5EF4-FFF2-40B4-BE49-F238E27FC236}">
                    <a16:creationId xmlns:a16="http://schemas.microsoft.com/office/drawing/2014/main" id="{62E78A51-4151-4AE3-9DCD-F8B2E4C308FE}"/>
                  </a:ext>
                </a:extLst>
              </p:cNvPr>
              <p:cNvSpPr>
                <a:spLocks noChangeArrowheads="1"/>
              </p:cNvSpPr>
              <p:nvPr/>
            </p:nvSpPr>
            <p:spPr bwMode="auto">
              <a:xfrm>
                <a:off x="3909" y="2816"/>
                <a:ext cx="1248" cy="1344"/>
              </a:xfrm>
              <a:prstGeom prst="ellipse">
                <a:avLst/>
              </a:prstGeom>
              <a:solidFill>
                <a:schemeClr val="accent3">
                  <a:lumMod val="75000"/>
                </a:schemeClr>
              </a:solidFill>
              <a:ln w="38100" cmpd="dbl">
                <a:solidFill>
                  <a:srgbClr val="D9D9D9"/>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solidFill>
                    <a:srgbClr val="FFFF00"/>
                  </a:solidFill>
                  <a:latin typeface="Times New Roman" panose="02020603050405020304" pitchFamily="18" charset="0"/>
                </a:endParaRPr>
              </a:p>
            </p:txBody>
          </p:sp>
          <p:sp>
            <p:nvSpPr>
              <p:cNvPr id="149526" name="WordArt 15">
                <a:extLst>
                  <a:ext uri="{FF2B5EF4-FFF2-40B4-BE49-F238E27FC236}">
                    <a16:creationId xmlns:a16="http://schemas.microsoft.com/office/drawing/2014/main" id="{2452A141-F0EC-AC3B-B0BC-3F7F45203FE7}"/>
                  </a:ext>
                </a:extLst>
              </p:cNvPr>
              <p:cNvSpPr>
                <a:spLocks noChangeArrowheads="1" noChangeShapeType="1" noTextEdit="1"/>
              </p:cNvSpPr>
              <p:nvPr/>
            </p:nvSpPr>
            <p:spPr bwMode="auto">
              <a:xfrm>
                <a:off x="4102" y="3104"/>
                <a:ext cx="864" cy="720"/>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27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Đạo</a:t>
                </a:r>
                <a:r>
                  <a:rPr lang="en-US" sz="27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2700" kern="10" dirty="0" err="1">
                    <a:solidFill>
                      <a:schemeClr val="bg1"/>
                    </a:solidFill>
                    <a:effectLst>
                      <a:outerShdw dist="45791" dir="2021404" algn="ctr" rotWithShape="0">
                        <a:srgbClr val="B2B2B2">
                          <a:alpha val="79999"/>
                        </a:srgbClr>
                      </a:outerShdw>
                    </a:effectLst>
                    <a:cs typeface="Times New Roman" panose="02020603050405020304" pitchFamily="18" charset="0"/>
                  </a:rPr>
                  <a:t>đức</a:t>
                </a:r>
                <a:endParaRPr lang="en-US" sz="27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a:p>
                <a:pPr algn="ctr"/>
                <a:r>
                  <a:rPr lang="en-US" sz="2700" kern="10" dirty="0" err="1">
                    <a:solidFill>
                      <a:schemeClr val="bg1"/>
                    </a:solidFill>
                    <a:effectLst>
                      <a:outerShdw dist="45791" dir="2021404" algn="ctr" rotWithShape="0">
                        <a:srgbClr val="B2B2B2">
                          <a:alpha val="79999"/>
                        </a:srgbClr>
                      </a:outerShdw>
                    </a:effectLst>
                    <a:cs typeface="Times New Roman" panose="02020603050405020304" pitchFamily="18" charset="0"/>
                  </a:rPr>
                  <a:t>cách</a:t>
                </a:r>
                <a:r>
                  <a:rPr lang="en-US" sz="2700" kern="10" dirty="0">
                    <a:solidFill>
                      <a:schemeClr val="bg1"/>
                    </a:solidFill>
                    <a:effectLst>
                      <a:outerShdw dist="45791" dir="2021404" algn="ctr" rotWithShape="0">
                        <a:srgbClr val="B2B2B2">
                          <a:alpha val="79999"/>
                        </a:srgbClr>
                      </a:outerShdw>
                    </a:effectLst>
                    <a:cs typeface="Times New Roman" panose="02020603050405020304" pitchFamily="18" charset="0"/>
                  </a:rPr>
                  <a:t> </a:t>
                </a:r>
                <a:r>
                  <a:rPr lang="en-US" sz="2700" kern="10" dirty="0" err="1">
                    <a:solidFill>
                      <a:schemeClr val="bg1"/>
                    </a:solidFill>
                    <a:effectLst>
                      <a:outerShdw dist="45791" dir="2021404" algn="ctr" rotWithShape="0">
                        <a:srgbClr val="B2B2B2">
                          <a:alpha val="79999"/>
                        </a:srgbClr>
                      </a:outerShdw>
                    </a:effectLst>
                    <a:cs typeface="Times New Roman" panose="02020603050405020304" pitchFamily="18" charset="0"/>
                  </a:rPr>
                  <a:t>mạng</a:t>
                </a:r>
                <a:endParaRPr lang="en-US" sz="2700" kern="10" dirty="0">
                  <a:solidFill>
                    <a:schemeClr val="bg1"/>
                  </a:solidFill>
                  <a:effectLst>
                    <a:outerShdw dist="45791" dir="2021404" algn="ctr" rotWithShape="0">
                      <a:srgbClr val="B2B2B2">
                        <a:alpha val="79999"/>
                      </a:srgbClr>
                    </a:outerShdw>
                  </a:effectLst>
                  <a:cs typeface="Times New Roman" panose="02020603050405020304" pitchFamily="18" charset="0"/>
                </a:endParaRPr>
              </a:p>
            </p:txBody>
          </p:sp>
        </p:grpSp>
        <p:grpSp>
          <p:nvGrpSpPr>
            <p:cNvPr id="149515" name="Group 16">
              <a:extLst>
                <a:ext uri="{FF2B5EF4-FFF2-40B4-BE49-F238E27FC236}">
                  <a16:creationId xmlns:a16="http://schemas.microsoft.com/office/drawing/2014/main" id="{54AF094C-47E9-C0F5-3921-8E2D18003537}"/>
                </a:ext>
              </a:extLst>
            </p:cNvPr>
            <p:cNvGrpSpPr>
              <a:grpSpLocks/>
            </p:cNvGrpSpPr>
            <p:nvPr/>
          </p:nvGrpSpPr>
          <p:grpSpPr bwMode="auto">
            <a:xfrm>
              <a:off x="6187556" y="2681293"/>
              <a:ext cx="2649415" cy="1981200"/>
              <a:chOff x="3698" y="1623"/>
              <a:chExt cx="1536" cy="1248"/>
            </a:xfrm>
            <a:grpFill/>
          </p:grpSpPr>
          <p:sp>
            <p:nvSpPr>
              <p:cNvPr id="149523" name="Oval 17">
                <a:hlinkClick r:id="rId2" action="ppaction://hlinksldjump"/>
                <a:extLst>
                  <a:ext uri="{FF2B5EF4-FFF2-40B4-BE49-F238E27FC236}">
                    <a16:creationId xmlns:a16="http://schemas.microsoft.com/office/drawing/2014/main" id="{137A3FD8-3F38-53E7-6BCA-BEF30E031A1C}"/>
                  </a:ext>
                </a:extLst>
              </p:cNvPr>
              <p:cNvSpPr>
                <a:spLocks noChangeArrowheads="1"/>
              </p:cNvSpPr>
              <p:nvPr/>
            </p:nvSpPr>
            <p:spPr bwMode="auto">
              <a:xfrm>
                <a:off x="3698" y="1623"/>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solidFill>
                    <a:srgbClr val="FF0066"/>
                  </a:solidFill>
                  <a:latin typeface="Times New Roman" panose="02020603050405020304" pitchFamily="18" charset="0"/>
                </a:endParaRPr>
              </a:p>
            </p:txBody>
          </p:sp>
          <p:sp>
            <p:nvSpPr>
              <p:cNvPr id="149524" name="Rectangle 18">
                <a:extLst>
                  <a:ext uri="{FF2B5EF4-FFF2-40B4-BE49-F238E27FC236}">
                    <a16:creationId xmlns:a16="http://schemas.microsoft.com/office/drawing/2014/main" id="{6F9CB606-CC67-3B8E-B506-C520E6AD2545}"/>
                  </a:ext>
                </a:extLst>
              </p:cNvPr>
              <p:cNvSpPr>
                <a:spLocks noChangeArrowheads="1"/>
              </p:cNvSpPr>
              <p:nvPr/>
            </p:nvSpPr>
            <p:spPr bwMode="auto">
              <a:xfrm>
                <a:off x="3861" y="1761"/>
                <a:ext cx="1152" cy="83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950" dirty="0">
                    <a:solidFill>
                      <a:srgbClr val="FF0066"/>
                    </a:solidFill>
                  </a:rPr>
                  <a:t>Tinh </a:t>
                </a:r>
                <a:r>
                  <a:rPr lang="en-US" altLang="en-US" sz="1950" dirty="0" err="1">
                    <a:solidFill>
                      <a:srgbClr val="FF0066"/>
                    </a:solidFill>
                  </a:rPr>
                  <a:t>thần</a:t>
                </a:r>
                <a:r>
                  <a:rPr lang="en-US" altLang="en-US" sz="1950" dirty="0">
                    <a:solidFill>
                      <a:srgbClr val="FF0066"/>
                    </a:solidFill>
                  </a:rPr>
                  <a:t> </a:t>
                </a:r>
                <a:r>
                  <a:rPr lang="en-US" altLang="en-US" sz="1950" dirty="0" err="1">
                    <a:solidFill>
                      <a:srgbClr val="FF0066"/>
                    </a:solidFill>
                  </a:rPr>
                  <a:t>quốc</a:t>
                </a:r>
                <a:r>
                  <a:rPr lang="en-US" altLang="en-US" sz="1950" dirty="0">
                    <a:solidFill>
                      <a:srgbClr val="FF0066"/>
                    </a:solidFill>
                  </a:rPr>
                  <a:t> </a:t>
                </a:r>
                <a:r>
                  <a:rPr lang="en-US" altLang="en-US" sz="1950" dirty="0" err="1">
                    <a:solidFill>
                      <a:srgbClr val="FF0066"/>
                    </a:solidFill>
                  </a:rPr>
                  <a:t>tế</a:t>
                </a:r>
                <a:br>
                  <a:rPr lang="en-US" altLang="en-US" sz="1950" dirty="0">
                    <a:solidFill>
                      <a:srgbClr val="FF0066"/>
                    </a:solidFill>
                  </a:rPr>
                </a:br>
                <a:r>
                  <a:rPr lang="en-US" altLang="en-US" sz="1950" dirty="0" err="1">
                    <a:solidFill>
                      <a:srgbClr val="FF0066"/>
                    </a:solidFill>
                  </a:rPr>
                  <a:t>trong</a:t>
                </a:r>
                <a:r>
                  <a:rPr lang="en-US" altLang="en-US" sz="1950" dirty="0">
                    <a:solidFill>
                      <a:srgbClr val="FF0066"/>
                    </a:solidFill>
                  </a:rPr>
                  <a:t> </a:t>
                </a:r>
                <a:r>
                  <a:rPr lang="en-US" altLang="en-US" sz="1950" dirty="0" err="1">
                    <a:solidFill>
                      <a:srgbClr val="FF0066"/>
                    </a:solidFill>
                  </a:rPr>
                  <a:t>sáng</a:t>
                </a:r>
                <a:endParaRPr lang="en-US" altLang="en-US" sz="1950" dirty="0">
                  <a:solidFill>
                    <a:srgbClr val="FF0066"/>
                  </a:solidFill>
                </a:endParaRPr>
              </a:p>
            </p:txBody>
          </p:sp>
        </p:grpSp>
        <p:grpSp>
          <p:nvGrpSpPr>
            <p:cNvPr id="149517" name="Group 20">
              <a:extLst>
                <a:ext uri="{FF2B5EF4-FFF2-40B4-BE49-F238E27FC236}">
                  <a16:creationId xmlns:a16="http://schemas.microsoft.com/office/drawing/2014/main" id="{5EC37CE0-4334-07A6-1B9C-058AB492F334}"/>
                </a:ext>
              </a:extLst>
            </p:cNvPr>
            <p:cNvGrpSpPr>
              <a:grpSpLocks/>
            </p:cNvGrpSpPr>
            <p:nvPr/>
          </p:nvGrpSpPr>
          <p:grpSpPr bwMode="auto">
            <a:xfrm>
              <a:off x="532437" y="2752730"/>
              <a:ext cx="2649415" cy="1981200"/>
              <a:chOff x="159" y="1668"/>
              <a:chExt cx="1536" cy="1248"/>
            </a:xfrm>
            <a:grpFill/>
          </p:grpSpPr>
          <p:sp>
            <p:nvSpPr>
              <p:cNvPr id="149521" name="Oval 21">
                <a:hlinkClick r:id="rId2" action="ppaction://hlinksldjump"/>
                <a:extLst>
                  <a:ext uri="{FF2B5EF4-FFF2-40B4-BE49-F238E27FC236}">
                    <a16:creationId xmlns:a16="http://schemas.microsoft.com/office/drawing/2014/main" id="{44072D44-80EC-5372-D4C6-95415164982B}"/>
                  </a:ext>
                </a:extLst>
              </p:cNvPr>
              <p:cNvSpPr>
                <a:spLocks noChangeArrowheads="1"/>
              </p:cNvSpPr>
              <p:nvPr/>
            </p:nvSpPr>
            <p:spPr bwMode="auto">
              <a:xfrm>
                <a:off x="159" y="1668"/>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solidFill>
                    <a:srgbClr val="FF0066"/>
                  </a:solidFill>
                  <a:latin typeface="Times New Roman" panose="02020603050405020304" pitchFamily="18" charset="0"/>
                </a:endParaRPr>
              </a:p>
            </p:txBody>
          </p:sp>
          <p:sp>
            <p:nvSpPr>
              <p:cNvPr id="149522" name="Rectangle 22">
                <a:extLst>
                  <a:ext uri="{FF2B5EF4-FFF2-40B4-BE49-F238E27FC236}">
                    <a16:creationId xmlns:a16="http://schemas.microsoft.com/office/drawing/2014/main" id="{B4AECB5B-E56D-11AD-85C0-16698E37AEC0}"/>
                  </a:ext>
                </a:extLst>
              </p:cNvPr>
              <p:cNvSpPr>
                <a:spLocks noChangeArrowheads="1"/>
              </p:cNvSpPr>
              <p:nvPr/>
            </p:nvSpPr>
            <p:spPr bwMode="auto">
              <a:xfrm>
                <a:off x="291" y="1785"/>
                <a:ext cx="1233" cy="108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950" dirty="0" err="1">
                    <a:solidFill>
                      <a:srgbClr val="FF0066"/>
                    </a:solidFill>
                  </a:rPr>
                  <a:t>Cần</a:t>
                </a:r>
                <a:r>
                  <a:rPr lang="en-US" altLang="en-US" sz="1950" dirty="0">
                    <a:solidFill>
                      <a:srgbClr val="FF0066"/>
                    </a:solidFill>
                  </a:rPr>
                  <a:t>, </a:t>
                </a:r>
                <a:r>
                  <a:rPr lang="en-US" altLang="en-US" sz="1950" dirty="0" err="1">
                    <a:solidFill>
                      <a:srgbClr val="FF0066"/>
                    </a:solidFill>
                  </a:rPr>
                  <a:t>kiệm</a:t>
                </a:r>
                <a:r>
                  <a:rPr lang="en-US" altLang="en-US" sz="1950" dirty="0">
                    <a:solidFill>
                      <a:srgbClr val="FF0066"/>
                    </a:solidFill>
                  </a:rPr>
                  <a:t>, </a:t>
                </a:r>
                <a:r>
                  <a:rPr lang="en-US" altLang="en-US" sz="1950" dirty="0" err="1">
                    <a:solidFill>
                      <a:srgbClr val="FF0066"/>
                    </a:solidFill>
                  </a:rPr>
                  <a:t>liêm</a:t>
                </a:r>
                <a:r>
                  <a:rPr lang="en-US" altLang="en-US" sz="1950" dirty="0">
                    <a:solidFill>
                      <a:srgbClr val="FF0066"/>
                    </a:solidFill>
                  </a:rPr>
                  <a:t>, </a:t>
                </a:r>
                <a:r>
                  <a:rPr lang="en-US" altLang="en-US" sz="1950" dirty="0" err="1">
                    <a:solidFill>
                      <a:srgbClr val="FF0066"/>
                    </a:solidFill>
                  </a:rPr>
                  <a:t>chính</a:t>
                </a:r>
                <a:r>
                  <a:rPr lang="en-US" altLang="en-US" sz="1950" dirty="0">
                    <a:solidFill>
                      <a:srgbClr val="FF0066"/>
                    </a:solidFill>
                  </a:rPr>
                  <a:t>, </a:t>
                </a:r>
                <a:r>
                  <a:rPr lang="en-US" altLang="en-US" sz="1950" dirty="0" err="1">
                    <a:solidFill>
                      <a:srgbClr val="FF0066"/>
                    </a:solidFill>
                  </a:rPr>
                  <a:t>chí</a:t>
                </a:r>
                <a:r>
                  <a:rPr lang="en-US" altLang="en-US" sz="1950" dirty="0">
                    <a:solidFill>
                      <a:srgbClr val="FF0066"/>
                    </a:solidFill>
                  </a:rPr>
                  <a:t> </a:t>
                </a:r>
                <a:r>
                  <a:rPr lang="en-US" altLang="en-US" sz="1950" dirty="0" err="1">
                    <a:solidFill>
                      <a:srgbClr val="FF0066"/>
                    </a:solidFill>
                  </a:rPr>
                  <a:t>công</a:t>
                </a:r>
                <a:r>
                  <a:rPr lang="en-US" altLang="en-US" sz="1950" dirty="0">
                    <a:solidFill>
                      <a:srgbClr val="FF0066"/>
                    </a:solidFill>
                  </a:rPr>
                  <a:t>    </a:t>
                </a:r>
                <a:r>
                  <a:rPr lang="en-US" altLang="en-US" sz="1950" dirty="0" err="1">
                    <a:solidFill>
                      <a:srgbClr val="FF0066"/>
                    </a:solidFill>
                  </a:rPr>
                  <a:t>vô</a:t>
                </a:r>
                <a:r>
                  <a:rPr lang="en-US" altLang="en-US" sz="1950" dirty="0">
                    <a:solidFill>
                      <a:srgbClr val="FF0066"/>
                    </a:solidFill>
                  </a:rPr>
                  <a:t> </a:t>
                </a:r>
                <a:r>
                  <a:rPr lang="en-US" altLang="en-US" sz="1950" dirty="0" err="1">
                    <a:solidFill>
                      <a:srgbClr val="FF0066"/>
                    </a:solidFill>
                  </a:rPr>
                  <a:t>tư</a:t>
                </a:r>
                <a:endParaRPr lang="en-US" altLang="en-US" sz="1950" dirty="0">
                  <a:solidFill>
                    <a:srgbClr val="FF0066"/>
                  </a:solidFill>
                </a:endParaRPr>
              </a:p>
            </p:txBody>
          </p:sp>
        </p:grpSp>
        <p:grpSp>
          <p:nvGrpSpPr>
            <p:cNvPr id="149518" name="Group 23">
              <a:extLst>
                <a:ext uri="{FF2B5EF4-FFF2-40B4-BE49-F238E27FC236}">
                  <a16:creationId xmlns:a16="http://schemas.microsoft.com/office/drawing/2014/main" id="{202AA099-154E-5564-70CA-599F17437702}"/>
                </a:ext>
              </a:extLst>
            </p:cNvPr>
            <p:cNvGrpSpPr>
              <a:grpSpLocks/>
            </p:cNvGrpSpPr>
            <p:nvPr/>
          </p:nvGrpSpPr>
          <p:grpSpPr bwMode="auto">
            <a:xfrm>
              <a:off x="3378169" y="927220"/>
              <a:ext cx="2815004" cy="1600200"/>
              <a:chOff x="316" y="1619"/>
              <a:chExt cx="1536" cy="1248"/>
            </a:xfrm>
            <a:grpFill/>
          </p:grpSpPr>
          <p:sp>
            <p:nvSpPr>
              <p:cNvPr id="149519" name="Oval 24">
                <a:hlinkClick r:id="rId2" action="ppaction://hlinksldjump"/>
                <a:extLst>
                  <a:ext uri="{FF2B5EF4-FFF2-40B4-BE49-F238E27FC236}">
                    <a16:creationId xmlns:a16="http://schemas.microsoft.com/office/drawing/2014/main" id="{05FCF635-3A6C-8A77-5636-5C7EC68E2B4E}"/>
                  </a:ext>
                </a:extLst>
              </p:cNvPr>
              <p:cNvSpPr>
                <a:spLocks noChangeArrowheads="1"/>
              </p:cNvSpPr>
              <p:nvPr/>
            </p:nvSpPr>
            <p:spPr bwMode="auto">
              <a:xfrm>
                <a:off x="316" y="1619"/>
                <a:ext cx="1536" cy="1248"/>
              </a:xfrm>
              <a:prstGeom prst="ellipse">
                <a:avLst/>
              </a:prstGeom>
              <a:grpFill/>
              <a:ln w="3175">
                <a:solidFill>
                  <a:schemeClr val="accent2"/>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endParaRPr lang="en-US" altLang="en-US" sz="1800">
                  <a:solidFill>
                    <a:srgbClr val="FF0066"/>
                  </a:solidFill>
                  <a:latin typeface="Times New Roman" panose="02020603050405020304" pitchFamily="18" charset="0"/>
                </a:endParaRPr>
              </a:p>
            </p:txBody>
          </p:sp>
          <p:sp>
            <p:nvSpPr>
              <p:cNvPr id="149520" name="Rectangle 25">
                <a:extLst>
                  <a:ext uri="{FF2B5EF4-FFF2-40B4-BE49-F238E27FC236}">
                    <a16:creationId xmlns:a16="http://schemas.microsoft.com/office/drawing/2014/main" id="{54A4290F-1AF0-65F2-ABDD-8D852BAD27F8}"/>
                  </a:ext>
                </a:extLst>
              </p:cNvPr>
              <p:cNvSpPr>
                <a:spLocks noChangeArrowheads="1"/>
              </p:cNvSpPr>
              <p:nvPr/>
            </p:nvSpPr>
            <p:spPr bwMode="auto">
              <a:xfrm>
                <a:off x="430" y="1764"/>
                <a:ext cx="1344" cy="10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950">
                    <a:solidFill>
                      <a:srgbClr val="FF0066"/>
                    </a:solidFill>
                  </a:rPr>
                  <a:t>Trung với nước,</a:t>
                </a:r>
                <a:br>
                  <a:rPr lang="en-US" altLang="en-US" sz="1950">
                    <a:solidFill>
                      <a:srgbClr val="FF0066"/>
                    </a:solidFill>
                  </a:rPr>
                </a:br>
                <a:r>
                  <a:rPr lang="en-US" altLang="en-US" sz="1950">
                    <a:solidFill>
                      <a:srgbClr val="FF0066"/>
                    </a:solidFill>
                  </a:rPr>
                  <a:t>hiếu với dân</a:t>
                </a:r>
              </a:p>
            </p:txBody>
          </p:sp>
        </p:grpSp>
      </p:grpSp>
      <p:sp>
        <p:nvSpPr>
          <p:cNvPr id="149509" name="Rectangle 1">
            <a:extLst>
              <a:ext uri="{FF2B5EF4-FFF2-40B4-BE49-F238E27FC236}">
                <a16:creationId xmlns:a16="http://schemas.microsoft.com/office/drawing/2014/main" id="{F5B9BA70-41A9-6BFB-DE84-963F873E20FB}"/>
              </a:ext>
            </a:extLst>
          </p:cNvPr>
          <p:cNvSpPr>
            <a:spLocks noChangeArrowheads="1"/>
          </p:cNvSpPr>
          <p:nvPr/>
        </p:nvSpPr>
        <p:spPr bwMode="auto">
          <a:xfrm>
            <a:off x="1353738" y="110282"/>
            <a:ext cx="5331909" cy="461665"/>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2400" b="1" dirty="0">
                <a:latin typeface="Times New Roman" panose="02020603050405020304" pitchFamily="18" charset="0"/>
              </a:rPr>
              <a:t>- </a:t>
            </a:r>
            <a:r>
              <a:rPr lang="en-US" altLang="en-US" sz="2400" b="1" dirty="0" err="1">
                <a:latin typeface="Times New Roman" panose="02020603050405020304" pitchFamily="18" charset="0"/>
              </a:rPr>
              <a:t>Về</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chuẩn</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mực</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đạo</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đức</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a:t>
            </a:r>
            <a:r>
              <a:rPr lang="en-US" altLang="en-US" sz="2400" b="1" dirty="0" err="1">
                <a:latin typeface="Calibri" panose="020F0502020204030204" pitchFamily="34" charset="0"/>
              </a:rPr>
              <a:t>á</a:t>
            </a:r>
            <a:r>
              <a:rPr lang="en-US" altLang="en-US" sz="2400" b="1" dirty="0" err="1">
                <a:latin typeface="Times New Roman" panose="02020603050405020304" pitchFamily="18" charset="0"/>
              </a:rPr>
              <a:t>ch</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mạng</a:t>
            </a:r>
            <a:endParaRPr lang="en-US" altLang="en-US" sz="2400" b="1"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A12BDB70-C131-75C3-BF61-128B13BE5C1A}"/>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47</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48" name="Rectangle 20">
            <a:extLst>
              <a:ext uri="{FF2B5EF4-FFF2-40B4-BE49-F238E27FC236}">
                <a16:creationId xmlns:a16="http://schemas.microsoft.com/office/drawing/2014/main" id="{E4AA4622-9B48-B910-4BAA-C754DC6B2253}"/>
              </a:ext>
            </a:extLst>
          </p:cNvPr>
          <p:cNvSpPr>
            <a:spLocks noChangeArrowheads="1"/>
          </p:cNvSpPr>
          <p:nvPr/>
        </p:nvSpPr>
        <p:spPr bwMode="auto">
          <a:xfrm>
            <a:off x="1714500" y="540580"/>
            <a:ext cx="43588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FF0000"/>
                </a:solidFill>
                <a:latin typeface="Times New Roman" panose="02020603050405020304" pitchFamily="18" charset="0"/>
                <a:cs typeface="Times New Roman" panose="02020603050405020304" pitchFamily="18" charset="0"/>
              </a:rPr>
              <a:t>-  Trung </a:t>
            </a:r>
            <a:r>
              <a:rPr lang="en-US" altLang="en-US" sz="2400" b="1" dirty="0" err="1">
                <a:solidFill>
                  <a:srgbClr val="FF0000"/>
                </a:solidFill>
                <a:latin typeface="Times New Roman" panose="02020603050405020304" pitchFamily="18" charset="0"/>
                <a:cs typeface="Times New Roman" panose="02020603050405020304" pitchFamily="18" charset="0"/>
              </a:rPr>
              <a:t>với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hiếu</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với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dân</a:t>
            </a:r>
            <a:r>
              <a:rPr lang="en-US" altLang="en-US" sz="2400" b="1" dirty="0">
                <a:solidFill>
                  <a:srgbClr val="FF0000"/>
                </a:solidFill>
                <a:latin typeface="Times New Roman" panose="02020603050405020304" pitchFamily="18" charset="0"/>
                <a:cs typeface="Times New Roman" panose="02020603050405020304" pitchFamily="18" charset="0"/>
              </a:rPr>
              <a:t> </a:t>
            </a:r>
          </a:p>
        </p:txBody>
      </p:sp>
      <p:sp>
        <p:nvSpPr>
          <p:cNvPr id="150549" name="Rectangle 21">
            <a:extLst>
              <a:ext uri="{FF2B5EF4-FFF2-40B4-BE49-F238E27FC236}">
                <a16:creationId xmlns:a16="http://schemas.microsoft.com/office/drawing/2014/main" id="{D4B6ED23-3C75-B833-44D4-16B58B5DE902}"/>
              </a:ext>
            </a:extLst>
          </p:cNvPr>
          <p:cNvSpPr>
            <a:spLocks noChangeArrowheads="1"/>
          </p:cNvSpPr>
          <p:nvPr/>
        </p:nvSpPr>
        <p:spPr bwMode="auto">
          <a:xfrm>
            <a:off x="1200150" y="1046441"/>
            <a:ext cx="6515100" cy="36933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just">
              <a:spcBef>
                <a:spcPct val="0"/>
              </a:spcBef>
              <a:buFontTx/>
              <a:buNone/>
            </a:pPr>
            <a:r>
              <a:rPr lang="en-US" altLang="en-US" sz="1800">
                <a:latin typeface="Times New Roman" panose="02020603050405020304" pitchFamily="18" charset="0"/>
              </a:rPr>
              <a:t> </a:t>
            </a:r>
          </a:p>
        </p:txBody>
      </p:sp>
      <p:sp>
        <p:nvSpPr>
          <p:cNvPr id="150550" name="Rectangle 1">
            <a:extLst>
              <a:ext uri="{FF2B5EF4-FFF2-40B4-BE49-F238E27FC236}">
                <a16:creationId xmlns:a16="http://schemas.microsoft.com/office/drawing/2014/main" id="{696E197A-69D2-7D71-164E-31638199FC3B}"/>
              </a:ext>
            </a:extLst>
          </p:cNvPr>
          <p:cNvSpPr>
            <a:spLocks noChangeArrowheads="1"/>
          </p:cNvSpPr>
          <p:nvPr/>
        </p:nvSpPr>
        <p:spPr bwMode="auto">
          <a:xfrm>
            <a:off x="742950" y="2116422"/>
            <a:ext cx="7486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vi-VN" altLang="en-US" sz="2400" dirty="0">
                <a:latin typeface="Times New Roman" panose="02020603050405020304" pitchFamily="18" charset="0"/>
                <a:cs typeface="Times New Roman" panose="02020603050405020304" pitchFamily="18" charset="0"/>
              </a:rPr>
              <a:t> Đây là tiêu chí nền tảng, quy định hành vi ứng xử của cá nhân với đất nước và cộng đồng</a:t>
            </a:r>
            <a:endParaRPr lang="en-US" altLang="en-US" sz="2400" dirty="0">
              <a:latin typeface="Times New Roman" panose="02020603050405020304" pitchFamily="18"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E031E517-C6D3-97FB-1FFE-2EC52C9AC45B}"/>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48</a:t>
            </a:fld>
            <a:endParaRPr b="1" dirty="0"/>
          </a:p>
        </p:txBody>
      </p:sp>
    </p:spTree>
  </p:cSld>
  <p:clrMapOvr>
    <a:masterClrMapping/>
  </p:clrMapOvr>
  <p:transition>
    <p:wedg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a:extLst>
              <a:ext uri="{FF2B5EF4-FFF2-40B4-BE49-F238E27FC236}">
                <a16:creationId xmlns:a16="http://schemas.microsoft.com/office/drawing/2014/main" id="{CDC0D760-5D77-4DB1-D7AA-6FCB6CA549C9}"/>
              </a:ext>
            </a:extLst>
          </p:cNvPr>
          <p:cNvSpPr>
            <a:spLocks noChangeArrowheads="1"/>
          </p:cNvSpPr>
          <p:nvPr/>
        </p:nvSpPr>
        <p:spPr bwMode="auto">
          <a:xfrm>
            <a:off x="3429000" y="136923"/>
            <a:ext cx="23583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en-US" altLang="en-US" sz="2400" dirty="0">
                <a:latin typeface="Times New Roman" panose="02020603050405020304" pitchFamily="18" charset="0"/>
                <a:cs typeface="Times New Roman" panose="02020603050405020304" pitchFamily="18" charset="0"/>
              </a:rPr>
              <a:t>Trung </a:t>
            </a:r>
            <a:r>
              <a:rPr lang="en-US" altLang="en-US" sz="2400" dirty="0" err="1">
                <a:latin typeface="Times New Roman" panose="02020603050405020304" pitchFamily="18" charset="0"/>
                <a:cs typeface="Times New Roman" panose="02020603050405020304" pitchFamily="18" charset="0"/>
              </a:rPr>
              <a:t>với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nước</a:t>
            </a:r>
            <a:endParaRPr lang="en-US" altLang="en-US" sz="2400" dirty="0">
              <a:latin typeface="Times New Roman" panose="02020603050405020304" pitchFamily="18" charset="0"/>
              <a:cs typeface="Times New Roman" panose="02020603050405020304" pitchFamily="18" charset="0"/>
            </a:endParaRPr>
          </a:p>
        </p:txBody>
      </p:sp>
      <p:sp>
        <p:nvSpPr>
          <p:cNvPr id="69636" name="AutoShape 4" descr="Picture 6">
            <a:extLst>
              <a:ext uri="{FF2B5EF4-FFF2-40B4-BE49-F238E27FC236}">
                <a16:creationId xmlns:a16="http://schemas.microsoft.com/office/drawing/2014/main" id="{B1E3B399-3633-0334-8CA3-E70B641B40D2}"/>
              </a:ext>
            </a:extLst>
          </p:cNvPr>
          <p:cNvSpPr>
            <a:spLocks noChangeArrowheads="1"/>
          </p:cNvSpPr>
          <p:nvPr/>
        </p:nvSpPr>
        <p:spPr bwMode="auto">
          <a:xfrm>
            <a:off x="2746033" y="2336811"/>
            <a:ext cx="3041305" cy="2291621"/>
          </a:xfrm>
          <a:prstGeom prst="roundRect">
            <a:avLst>
              <a:gd name="adj" fmla="val 5417"/>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51556" name="Rectangle 4">
            <a:extLst>
              <a:ext uri="{FF2B5EF4-FFF2-40B4-BE49-F238E27FC236}">
                <a16:creationId xmlns:a16="http://schemas.microsoft.com/office/drawing/2014/main" id="{186B2436-E739-C48E-A174-5EC8F6560CA7}"/>
              </a:ext>
            </a:extLst>
          </p:cNvPr>
          <p:cNvSpPr>
            <a:spLocks noChangeArrowheads="1"/>
          </p:cNvSpPr>
          <p:nvPr/>
        </p:nvSpPr>
        <p:spPr bwMode="auto">
          <a:xfrm>
            <a:off x="1139255" y="628651"/>
            <a:ext cx="6400800"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100" dirty="0">
                <a:latin typeface="Times New Roman" panose="02020603050405020304" pitchFamily="18" charset="0"/>
              </a:rPr>
              <a:t> </a:t>
            </a:r>
            <a:r>
              <a:rPr lang="en-US" altLang="en-US" sz="2100" dirty="0" err="1">
                <a:latin typeface="Times New Roman" panose="02020603050405020304" pitchFamily="18" charset="0"/>
              </a:rPr>
              <a:t>Là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suốt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đời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đấu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tranh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cách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mạng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ra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sức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làm</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việc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giữ</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vững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kỉ</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luật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thực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hiện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tốt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đường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lối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chính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sách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của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Đảng</a:t>
            </a:r>
            <a:r>
              <a:rPr lang="en-US" altLang="en-US" sz="2100" dirty="0">
                <a:latin typeface="Times New Roman" panose="02020603050405020304" pitchFamily="18" charset="0"/>
              </a:rPr>
              <a:t>. Trung </a:t>
            </a:r>
            <a:r>
              <a:rPr lang="en-US" altLang="en-US" sz="2100" dirty="0" err="1">
                <a:latin typeface="Times New Roman" panose="02020603050405020304" pitchFamily="18" charset="0"/>
              </a:rPr>
              <a:t>với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nước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tuyệt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đối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trung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thành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với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sự</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nghiệp</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dựng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nước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giữ</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nước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trung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thành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với</a:t>
            </a:r>
            <a:r>
              <a:rPr lang="en-US" altLang="en-US" sz="2100" dirty="0">
                <a:latin typeface="Times New Roman" panose="02020603050405020304" pitchFamily="18" charset="0"/>
              </a:rPr>
              <a:t> con </a:t>
            </a:r>
            <a:r>
              <a:rPr lang="en-US" altLang="en-US" sz="2100" dirty="0" err="1">
                <a:latin typeface="Times New Roman" panose="02020603050405020304" pitchFamily="18" charset="0"/>
              </a:rPr>
              <a:t>đường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lên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của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đất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nước</a:t>
            </a:r>
            <a:endParaRPr lang="en-US" altLang="en-US" sz="21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B5256317-B0DE-8106-54CB-5012BF012AEE}"/>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49</a:t>
            </a:fld>
            <a:endParaRPr b="1"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9636"/>
                                        </p:tgtEl>
                                        <p:attrNameLst>
                                          <p:attrName>style.visibility</p:attrName>
                                        </p:attrNameLst>
                                      </p:cBhvr>
                                      <p:to>
                                        <p:strVal val="visible"/>
                                      </p:to>
                                    </p:set>
                                    <p:animEffect transition="in" filter="blinds(horizontal)">
                                      <p:cBhvr>
                                        <p:cTn id="7" dur="5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5090" name="Picture 2" descr="images280398_20_2_1961_HCM_th_m_l_i_b__con_P_c_B__Cao_B_ng">
            <a:extLst>
              <a:ext uri="{FF2B5EF4-FFF2-40B4-BE49-F238E27FC236}">
                <a16:creationId xmlns:a16="http://schemas.microsoft.com/office/drawing/2014/main" id="{9BC5F8C5-A66F-C92B-660C-B049091AC42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914900" y="2228850"/>
            <a:ext cx="1828800" cy="1321594"/>
          </a:xfrm>
        </p:spPr>
      </p:pic>
      <p:sp>
        <p:nvSpPr>
          <p:cNvPr id="152579" name="Rectangle 3">
            <a:extLst>
              <a:ext uri="{FF2B5EF4-FFF2-40B4-BE49-F238E27FC236}">
                <a16:creationId xmlns:a16="http://schemas.microsoft.com/office/drawing/2014/main" id="{776EA73D-3455-5C04-BEB8-50DD5FF44222}"/>
              </a:ext>
            </a:extLst>
          </p:cNvPr>
          <p:cNvSpPr>
            <a:spLocks noChangeArrowheads="1"/>
          </p:cNvSpPr>
          <p:nvPr/>
        </p:nvSpPr>
        <p:spPr bwMode="auto">
          <a:xfrm>
            <a:off x="1986607" y="384120"/>
            <a:ext cx="22589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Char char="Ø"/>
            </a:pPr>
            <a:r>
              <a:rPr lang="en-US" altLang="en-US" sz="2400" dirty="0">
                <a:solidFill>
                  <a:srgbClr val="FF0000"/>
                </a:solidFill>
              </a:rPr>
              <a:t> </a:t>
            </a:r>
            <a:r>
              <a:rPr lang="en-US" altLang="en-US" sz="2400" dirty="0" err="1">
                <a:solidFill>
                  <a:srgbClr val="FF0000"/>
                </a:solidFill>
              </a:rPr>
              <a:t>Hiếu</a:t>
            </a:r>
            <a:r>
              <a:rPr lang="en-US" altLang="en-US" sz="2400" dirty="0">
                <a:solidFill>
                  <a:srgbClr val="FF0000"/>
                </a:solidFill>
              </a:rPr>
              <a:t> </a:t>
            </a:r>
            <a:r>
              <a:rPr lang="en-US" altLang="en-US" sz="2400" dirty="0" err="1">
                <a:solidFill>
                  <a:srgbClr val="FF0000"/>
                </a:solidFill>
              </a:rPr>
              <a:t>với</a:t>
            </a:r>
            <a:r>
              <a:rPr lang="en-US" altLang="en-US" sz="2400" dirty="0">
                <a:solidFill>
                  <a:srgbClr val="FF0000"/>
                </a:solidFill>
              </a:rPr>
              <a:t> </a:t>
            </a:r>
            <a:r>
              <a:rPr lang="en-US" altLang="en-US" sz="2400" dirty="0" err="1">
                <a:solidFill>
                  <a:srgbClr val="FF0000"/>
                </a:solidFill>
              </a:rPr>
              <a:t>dân</a:t>
            </a:r>
            <a:endParaRPr lang="en-US" altLang="en-US" sz="2400" dirty="0">
              <a:solidFill>
                <a:srgbClr val="FF0000"/>
              </a:solidFill>
            </a:endParaRPr>
          </a:p>
        </p:txBody>
      </p:sp>
      <p:pic>
        <p:nvPicPr>
          <p:cNvPr id="985092" name="Picture 4">
            <a:extLst>
              <a:ext uri="{FF2B5EF4-FFF2-40B4-BE49-F238E27FC236}">
                <a16:creationId xmlns:a16="http://schemas.microsoft.com/office/drawing/2014/main" id="{220C9E87-ED38-ACD2-865A-783BFB7B16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150" y="2154965"/>
            <a:ext cx="3429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2581" name="Rectangle 4">
            <a:extLst>
              <a:ext uri="{FF2B5EF4-FFF2-40B4-BE49-F238E27FC236}">
                <a16:creationId xmlns:a16="http://schemas.microsoft.com/office/drawing/2014/main" id="{1BD4367E-E2E3-A3DE-80D5-2ED1FEEC9605}"/>
              </a:ext>
            </a:extLst>
          </p:cNvPr>
          <p:cNvSpPr>
            <a:spLocks noChangeArrowheads="1"/>
          </p:cNvSpPr>
          <p:nvPr/>
        </p:nvSpPr>
        <p:spPr bwMode="auto">
          <a:xfrm>
            <a:off x="465638" y="1142995"/>
            <a:ext cx="853596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100" dirty="0" err="1">
                <a:latin typeface="Times New Roman" panose="02020603050405020304" pitchFamily="18" charset="0"/>
              </a:rPr>
              <a:t>Hiếu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với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dân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thể</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hiện</a:t>
            </a:r>
            <a:r>
              <a:rPr lang="en-US" altLang="en-US" sz="2100" dirty="0">
                <a:latin typeface="Times New Roman" panose="02020603050405020304" pitchFamily="18" charset="0"/>
              </a:rPr>
              <a:t> ở </a:t>
            </a:r>
            <a:r>
              <a:rPr lang="en-US" altLang="en-US" sz="2100" dirty="0" err="1">
                <a:latin typeface="Times New Roman" panose="02020603050405020304" pitchFamily="18" charset="0"/>
              </a:rPr>
              <a:t>chỗ</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thương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dân</a:t>
            </a:r>
            <a:r>
              <a:rPr lang="en-US" altLang="en-US" sz="2100" dirty="0">
                <a:latin typeface="Times New Roman" panose="02020603050405020304" pitchFamily="18" charset="0"/>
              </a:rPr>
              <a:t>, tin </a:t>
            </a:r>
            <a:r>
              <a:rPr lang="en-US" altLang="en-US" sz="2100" dirty="0" err="1">
                <a:latin typeface="Times New Roman" panose="02020603050405020304" pitchFamily="18" charset="0"/>
              </a:rPr>
              <a:t>dân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phục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vụ</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nhân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dân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hết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lòng</a:t>
            </a:r>
            <a:r>
              <a:rPr lang="en-US" altLang="en-US" sz="2100" dirty="0">
                <a:latin typeface="Times New Roman" panose="02020603050405020304" pitchFamily="18" charset="0"/>
              </a:rPr>
              <a:t>. </a:t>
            </a:r>
          </a:p>
        </p:txBody>
      </p:sp>
      <p:sp>
        <p:nvSpPr>
          <p:cNvPr id="2" name="Slide Number Placeholder 5">
            <a:extLst>
              <a:ext uri="{FF2B5EF4-FFF2-40B4-BE49-F238E27FC236}">
                <a16:creationId xmlns:a16="http://schemas.microsoft.com/office/drawing/2014/main" id="{A3B84F1B-D390-F75D-2764-54C8F493C442}"/>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50</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985090"/>
                                        </p:tgtEl>
                                        <p:attrNameLst>
                                          <p:attrName>style.visibility</p:attrName>
                                        </p:attrNameLst>
                                      </p:cBhvr>
                                      <p:to>
                                        <p:strVal val="visible"/>
                                      </p:to>
                                    </p:set>
                                    <p:animEffect transition="in" filter="box(out)">
                                      <p:cBhvr>
                                        <p:cTn id="7" dur="500"/>
                                        <p:tgtEl>
                                          <p:spTgt spid="985090"/>
                                        </p:tgtEl>
                                      </p:cBhvr>
                                    </p:animEffect>
                                  </p:childTnLst>
                                </p:cTn>
                              </p:par>
                            </p:childTnLst>
                          </p:cTn>
                        </p:par>
                        <p:par>
                          <p:cTn id="8" fill="hold" nodeType="afterGroup">
                            <p:stCondLst>
                              <p:cond delay="500"/>
                            </p:stCondLst>
                            <p:childTnLst>
                              <p:par>
                                <p:cTn id="9" presetID="4" presetClass="entr" presetSubtype="32" fill="hold" nodeType="afterEffect">
                                  <p:stCondLst>
                                    <p:cond delay="0"/>
                                  </p:stCondLst>
                                  <p:childTnLst>
                                    <p:set>
                                      <p:cBhvr>
                                        <p:cTn id="10" dur="1" fill="hold">
                                          <p:stCondLst>
                                            <p:cond delay="0"/>
                                          </p:stCondLst>
                                        </p:cTn>
                                        <p:tgtEl>
                                          <p:spTgt spid="985092"/>
                                        </p:tgtEl>
                                        <p:attrNameLst>
                                          <p:attrName>style.visibility</p:attrName>
                                        </p:attrNameLst>
                                      </p:cBhvr>
                                      <p:to>
                                        <p:strVal val="visible"/>
                                      </p:to>
                                    </p:set>
                                    <p:animEffect transition="in" filter="box(out)">
                                      <p:cBhvr>
                                        <p:cTn id="11" dur="500"/>
                                        <p:tgtEl>
                                          <p:spTgt spid="985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2259" name="Rectangle 3" descr="20%">
            <a:extLst>
              <a:ext uri="{FF2B5EF4-FFF2-40B4-BE49-F238E27FC236}">
                <a16:creationId xmlns:a16="http://schemas.microsoft.com/office/drawing/2014/main" id="{F52C95C4-CBFB-CE4F-0DF9-3308046F70DC}"/>
              </a:ext>
            </a:extLst>
          </p:cNvPr>
          <p:cNvSpPr>
            <a:spLocks noChangeArrowheads="1"/>
          </p:cNvSpPr>
          <p:nvPr/>
        </p:nvSpPr>
        <p:spPr bwMode="auto">
          <a:xfrm>
            <a:off x="1143000" y="1508523"/>
            <a:ext cx="120015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rPr>
              <a:t>  Cần</a:t>
            </a:r>
          </a:p>
        </p:txBody>
      </p:sp>
      <p:sp>
        <p:nvSpPr>
          <p:cNvPr id="992260" name="AutoShape 4" descr="Picture 8">
            <a:extLst>
              <a:ext uri="{FF2B5EF4-FFF2-40B4-BE49-F238E27FC236}">
                <a16:creationId xmlns:a16="http://schemas.microsoft.com/office/drawing/2014/main" id="{4DEEFD72-8F1E-EE26-56C9-0D653BB13FCA}"/>
              </a:ext>
            </a:extLst>
          </p:cNvPr>
          <p:cNvSpPr>
            <a:spLocks noChangeArrowheads="1"/>
          </p:cNvSpPr>
          <p:nvPr/>
        </p:nvSpPr>
        <p:spPr bwMode="auto">
          <a:xfrm>
            <a:off x="5108836" y="1412015"/>
            <a:ext cx="2800350" cy="3314700"/>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992261" name="Rectangle 5">
            <a:extLst>
              <a:ext uri="{FF2B5EF4-FFF2-40B4-BE49-F238E27FC236}">
                <a16:creationId xmlns:a16="http://schemas.microsoft.com/office/drawing/2014/main" id="{3DE67778-F0FB-E80E-2040-F71694091BA1}"/>
              </a:ext>
            </a:extLst>
          </p:cNvPr>
          <p:cNvSpPr>
            <a:spLocks noChangeArrowheads="1"/>
          </p:cNvSpPr>
          <p:nvPr/>
        </p:nvSpPr>
        <p:spPr bwMode="auto">
          <a:xfrm>
            <a:off x="1885950" y="1920479"/>
            <a:ext cx="245745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1950" dirty="0" err="1">
                <a:latin typeface="Times New Roman" panose="02020603050405020304" pitchFamily="18" charset="0"/>
                <a:cs typeface="Times New Roman" panose="02020603050405020304" pitchFamily="18" charset="0"/>
              </a:rPr>
              <a:t>Cần</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cù</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siêng</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năng</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chăm</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chỉ</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dẻo</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dai</a:t>
            </a:r>
            <a:endParaRPr lang="en-US" altLang="en-US" sz="1950" dirty="0">
              <a:latin typeface="Times New Roman" panose="02020603050405020304" pitchFamily="18" charset="0"/>
              <a:cs typeface="Times New Roman" panose="02020603050405020304" pitchFamily="18" charset="0"/>
            </a:endParaRPr>
          </a:p>
        </p:txBody>
      </p:sp>
      <p:sp>
        <p:nvSpPr>
          <p:cNvPr id="992262" name="Line 6">
            <a:extLst>
              <a:ext uri="{FF2B5EF4-FFF2-40B4-BE49-F238E27FC236}">
                <a16:creationId xmlns:a16="http://schemas.microsoft.com/office/drawing/2014/main" id="{6D2F4C36-FAC3-8BEE-A483-B68AEFDA5456}"/>
              </a:ext>
            </a:extLst>
          </p:cNvPr>
          <p:cNvSpPr>
            <a:spLocks noChangeShapeType="1"/>
          </p:cNvSpPr>
          <p:nvPr/>
        </p:nvSpPr>
        <p:spPr bwMode="auto">
          <a:xfrm>
            <a:off x="1771650" y="1920479"/>
            <a:ext cx="0" cy="720328"/>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992263" name="Line 7">
            <a:extLst>
              <a:ext uri="{FF2B5EF4-FFF2-40B4-BE49-F238E27FC236}">
                <a16:creationId xmlns:a16="http://schemas.microsoft.com/office/drawing/2014/main" id="{8FF35304-60B5-5D45-B827-562B93770E16}"/>
              </a:ext>
            </a:extLst>
          </p:cNvPr>
          <p:cNvSpPr>
            <a:spLocks noChangeShapeType="1"/>
          </p:cNvSpPr>
          <p:nvPr/>
        </p:nvSpPr>
        <p:spPr bwMode="auto">
          <a:xfrm flipV="1">
            <a:off x="1771651" y="2663429"/>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992264" name="Rectangle 8">
            <a:extLst>
              <a:ext uri="{FF2B5EF4-FFF2-40B4-BE49-F238E27FC236}">
                <a16:creationId xmlns:a16="http://schemas.microsoft.com/office/drawing/2014/main" id="{79B63E40-79D1-2AAE-5C8E-DAB100EE7C0F}"/>
              </a:ext>
            </a:extLst>
          </p:cNvPr>
          <p:cNvSpPr>
            <a:spLocks noChangeArrowheads="1"/>
          </p:cNvSpPr>
          <p:nvPr/>
        </p:nvSpPr>
        <p:spPr bwMode="auto">
          <a:xfrm>
            <a:off x="1885950" y="2834879"/>
            <a:ext cx="2628900"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950">
                <a:latin typeface="Times New Roman" panose="02020603050405020304" pitchFamily="18" charset="0"/>
                <a:cs typeface="Times New Roman" panose="02020603050405020304" pitchFamily="18" charset="0"/>
              </a:rPr>
              <a:t>Lao động sáng tạo, có kế hoạch, có kỷ luật có năng suất cao</a:t>
            </a:r>
          </a:p>
        </p:txBody>
      </p:sp>
      <p:sp>
        <p:nvSpPr>
          <p:cNvPr id="992265" name="Line 9">
            <a:extLst>
              <a:ext uri="{FF2B5EF4-FFF2-40B4-BE49-F238E27FC236}">
                <a16:creationId xmlns:a16="http://schemas.microsoft.com/office/drawing/2014/main" id="{7C4292E4-5C22-5B77-DAA1-4ACC8DB415F5}"/>
              </a:ext>
            </a:extLst>
          </p:cNvPr>
          <p:cNvSpPr>
            <a:spLocks noChangeShapeType="1"/>
          </p:cNvSpPr>
          <p:nvPr/>
        </p:nvSpPr>
        <p:spPr bwMode="auto">
          <a:xfrm>
            <a:off x="1771650" y="2663428"/>
            <a:ext cx="0" cy="1165622"/>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992266" name="Line 10">
            <a:extLst>
              <a:ext uri="{FF2B5EF4-FFF2-40B4-BE49-F238E27FC236}">
                <a16:creationId xmlns:a16="http://schemas.microsoft.com/office/drawing/2014/main" id="{193A7416-6147-E6F2-2EEE-36B37E3C9664}"/>
              </a:ext>
            </a:extLst>
          </p:cNvPr>
          <p:cNvSpPr>
            <a:spLocks noChangeShapeType="1"/>
          </p:cNvSpPr>
          <p:nvPr/>
        </p:nvSpPr>
        <p:spPr bwMode="auto">
          <a:xfrm flipV="1">
            <a:off x="1771651" y="3863579"/>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992267" name="Rectangle 11">
            <a:extLst>
              <a:ext uri="{FF2B5EF4-FFF2-40B4-BE49-F238E27FC236}">
                <a16:creationId xmlns:a16="http://schemas.microsoft.com/office/drawing/2014/main" id="{AE4EC218-C69B-BD99-03F1-464196687591}"/>
              </a:ext>
            </a:extLst>
          </p:cNvPr>
          <p:cNvSpPr>
            <a:spLocks noChangeArrowheads="1"/>
          </p:cNvSpPr>
          <p:nvPr/>
        </p:nvSpPr>
        <p:spPr bwMode="auto">
          <a:xfrm>
            <a:off x="1885950" y="4044554"/>
            <a:ext cx="3138692"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1950" dirty="0" err="1">
                <a:latin typeface="Times New Roman" panose="02020603050405020304" pitchFamily="18" charset="0"/>
                <a:cs typeface="Times New Roman" panose="02020603050405020304" pitchFamily="18" charset="0"/>
              </a:rPr>
              <a:t>Không</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những</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mỗi</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cá</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nhân</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cần</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mà</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cả</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nước</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phải</a:t>
            </a:r>
            <a:r>
              <a:rPr lang="en-US" altLang="en-US" sz="1950" dirty="0">
                <a:latin typeface="Times New Roman" panose="02020603050405020304" pitchFamily="18" charset="0"/>
                <a:cs typeface="Times New Roman" panose="02020603050405020304" pitchFamily="18" charset="0"/>
              </a:rPr>
              <a:t> </a:t>
            </a:r>
            <a:r>
              <a:rPr lang="en-US" altLang="en-US" sz="1950" dirty="0" err="1">
                <a:latin typeface="Times New Roman" panose="02020603050405020304" pitchFamily="18" charset="0"/>
                <a:cs typeface="Times New Roman" panose="02020603050405020304" pitchFamily="18" charset="0"/>
              </a:rPr>
              <a:t>cần</a:t>
            </a:r>
            <a:endParaRPr lang="en-US" altLang="en-US" sz="1950" dirty="0">
              <a:latin typeface="Times New Roman" panose="02020603050405020304" pitchFamily="18" charset="0"/>
              <a:cs typeface="Times New Roman" panose="02020603050405020304" pitchFamily="18" charset="0"/>
            </a:endParaRPr>
          </a:p>
        </p:txBody>
      </p:sp>
      <p:sp>
        <p:nvSpPr>
          <p:cNvPr id="992268" name="Line 12">
            <a:extLst>
              <a:ext uri="{FF2B5EF4-FFF2-40B4-BE49-F238E27FC236}">
                <a16:creationId xmlns:a16="http://schemas.microsoft.com/office/drawing/2014/main" id="{9A02CF87-92C8-A428-BE2A-BD84BAFD260B}"/>
              </a:ext>
            </a:extLst>
          </p:cNvPr>
          <p:cNvSpPr>
            <a:spLocks noChangeShapeType="1"/>
          </p:cNvSpPr>
          <p:nvPr/>
        </p:nvSpPr>
        <p:spPr bwMode="auto">
          <a:xfrm>
            <a:off x="1771650" y="3863578"/>
            <a:ext cx="0" cy="891768"/>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992269" name="Line 13">
            <a:extLst>
              <a:ext uri="{FF2B5EF4-FFF2-40B4-BE49-F238E27FC236}">
                <a16:creationId xmlns:a16="http://schemas.microsoft.com/office/drawing/2014/main" id="{6BF89CA2-A3AE-F851-ABEE-68F86DB2B3B6}"/>
              </a:ext>
            </a:extLst>
          </p:cNvPr>
          <p:cNvSpPr>
            <a:spLocks noChangeShapeType="1"/>
          </p:cNvSpPr>
          <p:nvPr/>
        </p:nvSpPr>
        <p:spPr bwMode="auto">
          <a:xfrm flipV="1">
            <a:off x="1806178" y="4702660"/>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154637" name="Rectangle 3">
            <a:extLst>
              <a:ext uri="{FF2B5EF4-FFF2-40B4-BE49-F238E27FC236}">
                <a16:creationId xmlns:a16="http://schemas.microsoft.com/office/drawing/2014/main" id="{F16603E8-5404-2589-AE7F-11C058B16B6B}"/>
              </a:ext>
            </a:extLst>
          </p:cNvPr>
          <p:cNvSpPr>
            <a:spLocks noChangeArrowheads="1"/>
          </p:cNvSpPr>
          <p:nvPr/>
        </p:nvSpPr>
        <p:spPr bwMode="auto">
          <a:xfrm>
            <a:off x="1752313" y="114300"/>
            <a:ext cx="48670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 typeface="Wingdings" panose="05000000000000000000" pitchFamily="2" charset="2"/>
              <a:buNone/>
            </a:pPr>
            <a:r>
              <a:rPr lang="en-US" altLang="en-US" sz="2100" dirty="0">
                <a:solidFill>
                  <a:srgbClr val="FF0000"/>
                </a:solidFill>
              </a:rPr>
              <a:t>- </a:t>
            </a:r>
            <a:r>
              <a:rPr lang="en-US" altLang="en-US" sz="2100" dirty="0" err="1">
                <a:solidFill>
                  <a:srgbClr val="FF0000"/>
                </a:solidFill>
              </a:rPr>
              <a:t>Cần</a:t>
            </a:r>
            <a:r>
              <a:rPr lang="en-US" altLang="en-US" sz="2100" dirty="0">
                <a:solidFill>
                  <a:srgbClr val="FF0000"/>
                </a:solidFill>
              </a:rPr>
              <a:t>, </a:t>
            </a:r>
            <a:r>
              <a:rPr lang="en-US" altLang="en-US" sz="2100" dirty="0" err="1">
                <a:solidFill>
                  <a:srgbClr val="FF0000"/>
                </a:solidFill>
              </a:rPr>
              <a:t>kiệm</a:t>
            </a:r>
            <a:r>
              <a:rPr lang="en-US" altLang="en-US" sz="2100" dirty="0">
                <a:solidFill>
                  <a:srgbClr val="FF0000"/>
                </a:solidFill>
              </a:rPr>
              <a:t>, </a:t>
            </a:r>
            <a:r>
              <a:rPr lang="en-US" altLang="en-US" sz="2100" dirty="0" err="1">
                <a:solidFill>
                  <a:srgbClr val="FF0000"/>
                </a:solidFill>
              </a:rPr>
              <a:t>liêm</a:t>
            </a:r>
            <a:r>
              <a:rPr lang="en-US" altLang="en-US" sz="2100" dirty="0">
                <a:solidFill>
                  <a:srgbClr val="FF0000"/>
                </a:solidFill>
              </a:rPr>
              <a:t>, </a:t>
            </a:r>
            <a:r>
              <a:rPr lang="en-US" altLang="en-US" sz="2100" dirty="0" err="1">
                <a:solidFill>
                  <a:srgbClr val="FF0000"/>
                </a:solidFill>
              </a:rPr>
              <a:t>chính</a:t>
            </a:r>
            <a:r>
              <a:rPr lang="en-US" altLang="en-US" sz="2100" dirty="0">
                <a:solidFill>
                  <a:srgbClr val="FF0000"/>
                </a:solidFill>
              </a:rPr>
              <a:t>, </a:t>
            </a:r>
            <a:r>
              <a:rPr lang="en-US" altLang="en-US" sz="2100" dirty="0" err="1">
                <a:solidFill>
                  <a:srgbClr val="FF0000"/>
                </a:solidFill>
              </a:rPr>
              <a:t>chí</a:t>
            </a:r>
            <a:r>
              <a:rPr lang="en-US" altLang="en-US" sz="2100" dirty="0">
                <a:solidFill>
                  <a:srgbClr val="FF0000"/>
                </a:solidFill>
              </a:rPr>
              <a:t> </a:t>
            </a:r>
            <a:r>
              <a:rPr lang="en-US" altLang="en-US" sz="2100" dirty="0" err="1">
                <a:solidFill>
                  <a:srgbClr val="FF0000"/>
                </a:solidFill>
              </a:rPr>
              <a:t>công</a:t>
            </a:r>
            <a:r>
              <a:rPr lang="en-US" altLang="en-US" sz="2100" dirty="0">
                <a:solidFill>
                  <a:srgbClr val="FF0000"/>
                </a:solidFill>
              </a:rPr>
              <a:t> </a:t>
            </a:r>
            <a:r>
              <a:rPr lang="en-US" altLang="en-US" sz="2100" dirty="0" err="1">
                <a:solidFill>
                  <a:srgbClr val="FF0000"/>
                </a:solidFill>
              </a:rPr>
              <a:t>vô</a:t>
            </a:r>
            <a:r>
              <a:rPr lang="en-US" altLang="en-US" sz="2100" dirty="0">
                <a:solidFill>
                  <a:srgbClr val="FF0000"/>
                </a:solidFill>
              </a:rPr>
              <a:t> </a:t>
            </a:r>
            <a:r>
              <a:rPr lang="en-US" altLang="en-US" sz="2100" dirty="0" err="1">
                <a:solidFill>
                  <a:srgbClr val="FF0000"/>
                </a:solidFill>
              </a:rPr>
              <a:t>tư</a:t>
            </a:r>
            <a:endParaRPr lang="en-US" altLang="en-US" sz="2100" dirty="0">
              <a:solidFill>
                <a:srgbClr val="FF0000"/>
              </a:solidFill>
            </a:endParaRPr>
          </a:p>
        </p:txBody>
      </p:sp>
      <p:sp>
        <p:nvSpPr>
          <p:cNvPr id="154638" name="Rectangle 14">
            <a:extLst>
              <a:ext uri="{FF2B5EF4-FFF2-40B4-BE49-F238E27FC236}">
                <a16:creationId xmlns:a16="http://schemas.microsoft.com/office/drawing/2014/main" id="{B9FB7FB0-3A0F-57AE-5DF0-227F6B3BC1C1}"/>
              </a:ext>
            </a:extLst>
          </p:cNvPr>
          <p:cNvSpPr>
            <a:spLocks noChangeArrowheads="1"/>
          </p:cNvSpPr>
          <p:nvPr/>
        </p:nvSpPr>
        <p:spPr bwMode="auto">
          <a:xfrm>
            <a:off x="114300" y="485255"/>
            <a:ext cx="8629650" cy="1061829"/>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just">
              <a:spcBef>
                <a:spcPct val="0"/>
              </a:spcBef>
              <a:buFontTx/>
              <a:buNone/>
            </a:pPr>
            <a:r>
              <a:rPr lang="en-US" altLang="en-US" sz="2100" dirty="0" err="1">
                <a:latin typeface="Times New Roman" panose="02020603050405020304" pitchFamily="18" charset="0"/>
              </a:rPr>
              <a:t>Đây</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phẩm</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chất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gắn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với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hoạt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động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a:t>
            </a:r>
            <a:r>
              <a:rPr lang="en-US" altLang="en-US" sz="2100" dirty="0" err="1">
                <a:latin typeface="Times New Roman" panose="02020603050405020304" pitchFamily="18" charset="0"/>
                <a:cs typeface="Times New Roman" panose="02020603050405020304" pitchFamily="18" charset="0"/>
              </a:rPr>
              <a:t>à</a:t>
            </a:r>
            <a:r>
              <a:rPr lang="en-US" altLang="en-US" sz="2100" dirty="0" err="1">
                <a:latin typeface="Times New Roman" panose="02020603050405020304" pitchFamily="18" charset="0"/>
              </a:rPr>
              <a:t>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a:t>
            </a:r>
            <a:r>
              <a:rPr lang="en-US" altLang="en-US" sz="2100" dirty="0" err="1">
                <a:latin typeface="Times New Roman" panose="02020603050405020304" pitchFamily="18" charset="0"/>
                <a:cs typeface="Times New Roman" panose="02020603050405020304" pitchFamily="18" charset="0"/>
              </a:rPr>
              <a:t>à</a:t>
            </a:r>
            <a:r>
              <a:rPr lang="en-US" altLang="en-US" sz="2100" dirty="0" err="1">
                <a:latin typeface="Times New Roman" panose="02020603050405020304" pitchFamily="18" charset="0"/>
              </a:rPr>
              <a:t>y</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đại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cương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đạo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đức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Hồ</a:t>
            </a:r>
            <a:r>
              <a:rPr lang="en-US" altLang="en-US" sz="2100" dirty="0">
                <a:latin typeface="Times New Roman" panose="02020603050405020304" pitchFamily="18" charset="0"/>
              </a:rPr>
              <a:t> Chí Minh. </a:t>
            </a:r>
            <a:r>
              <a:rPr lang="en-US" altLang="en-US" sz="2100" dirty="0" err="1">
                <a:latin typeface="Times New Roman" panose="02020603050405020304" pitchFamily="18" charset="0"/>
              </a:rPr>
              <a:t>Đây</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không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chỉ</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yêu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cầu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về</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đạo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đức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m</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còn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a:t>
            </a:r>
            <a:r>
              <a:rPr lang="en-US" altLang="en-US" sz="2100" dirty="0" err="1">
                <a:latin typeface="Times New Roman" panose="02020603050405020304" pitchFamily="18" charset="0"/>
                <a:cs typeface="Times New Roman" panose="02020603050405020304" pitchFamily="18" charset="0"/>
              </a:rPr>
              <a:t>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yêu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cầu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của</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chính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sự</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phát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triển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kinh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tế</a:t>
            </a:r>
            <a:endParaRPr lang="en-US" altLang="en-US" sz="21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726DA10F-D7E0-0813-9F24-1D1726E494D9}"/>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51</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992259"/>
                                        </p:tgtEl>
                                        <p:attrNameLst>
                                          <p:attrName>style.visibility</p:attrName>
                                        </p:attrNameLst>
                                      </p:cBhvr>
                                      <p:to>
                                        <p:strVal val="visible"/>
                                      </p:to>
                                    </p:set>
                                    <p:animEffect transition="in" filter="wipe(left)">
                                      <p:cBhvr>
                                        <p:cTn id="7" dur="500"/>
                                        <p:tgtEl>
                                          <p:spTgt spid="992259"/>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992260"/>
                                        </p:tgtEl>
                                        <p:attrNameLst>
                                          <p:attrName>style.visibility</p:attrName>
                                        </p:attrNameLst>
                                      </p:cBhvr>
                                      <p:to>
                                        <p:strVal val="visible"/>
                                      </p:to>
                                    </p:set>
                                    <p:animEffect transition="in" filter="box(in)">
                                      <p:cBhvr>
                                        <p:cTn id="11" dur="500"/>
                                        <p:tgtEl>
                                          <p:spTgt spid="99226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992262"/>
                                        </p:tgtEl>
                                        <p:attrNameLst>
                                          <p:attrName>style.visibility</p:attrName>
                                        </p:attrNameLst>
                                      </p:cBhvr>
                                      <p:to>
                                        <p:strVal val="visible"/>
                                      </p:to>
                                    </p:set>
                                    <p:animEffect transition="in" filter="wipe(up)">
                                      <p:cBhvr>
                                        <p:cTn id="15" dur="500"/>
                                        <p:tgtEl>
                                          <p:spTgt spid="992262"/>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992263"/>
                                        </p:tgtEl>
                                        <p:attrNameLst>
                                          <p:attrName>style.visibility</p:attrName>
                                        </p:attrNameLst>
                                      </p:cBhvr>
                                      <p:to>
                                        <p:strVal val="visible"/>
                                      </p:to>
                                    </p:set>
                                    <p:animEffect transition="in" filter="wipe(left)">
                                      <p:cBhvr>
                                        <p:cTn id="19" dur="500"/>
                                        <p:tgtEl>
                                          <p:spTgt spid="992263"/>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992261"/>
                                        </p:tgtEl>
                                        <p:attrNameLst>
                                          <p:attrName>style.visibility</p:attrName>
                                        </p:attrNameLst>
                                      </p:cBhvr>
                                      <p:to>
                                        <p:strVal val="visible"/>
                                      </p:to>
                                    </p:set>
                                    <p:animEffect transition="in" filter="wipe(left)">
                                      <p:cBhvr>
                                        <p:cTn id="23" dur="500"/>
                                        <p:tgtEl>
                                          <p:spTgt spid="99226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992265"/>
                                        </p:tgtEl>
                                        <p:attrNameLst>
                                          <p:attrName>style.visibility</p:attrName>
                                        </p:attrNameLst>
                                      </p:cBhvr>
                                      <p:to>
                                        <p:strVal val="visible"/>
                                      </p:to>
                                    </p:set>
                                    <p:animEffect transition="in" filter="wipe(up)">
                                      <p:cBhvr>
                                        <p:cTn id="28" dur="500"/>
                                        <p:tgtEl>
                                          <p:spTgt spid="992265"/>
                                        </p:tgtEl>
                                      </p:cBhvr>
                                    </p:animEffect>
                                  </p:childTnLst>
                                </p:cTn>
                              </p:par>
                            </p:childTnLst>
                          </p:cTn>
                        </p:par>
                        <p:par>
                          <p:cTn id="29" fill="hold" nodeType="afterGroup">
                            <p:stCondLst>
                              <p:cond delay="500"/>
                            </p:stCondLst>
                            <p:childTnLst>
                              <p:par>
                                <p:cTn id="30" presetID="22" presetClass="entr" presetSubtype="8" fill="hold" nodeType="afterEffect">
                                  <p:stCondLst>
                                    <p:cond delay="0"/>
                                  </p:stCondLst>
                                  <p:childTnLst>
                                    <p:set>
                                      <p:cBhvr>
                                        <p:cTn id="31" dur="1" fill="hold">
                                          <p:stCondLst>
                                            <p:cond delay="0"/>
                                          </p:stCondLst>
                                        </p:cTn>
                                        <p:tgtEl>
                                          <p:spTgt spid="992266"/>
                                        </p:tgtEl>
                                        <p:attrNameLst>
                                          <p:attrName>style.visibility</p:attrName>
                                        </p:attrNameLst>
                                      </p:cBhvr>
                                      <p:to>
                                        <p:strVal val="visible"/>
                                      </p:to>
                                    </p:set>
                                    <p:animEffect transition="in" filter="wipe(left)">
                                      <p:cBhvr>
                                        <p:cTn id="32" dur="500"/>
                                        <p:tgtEl>
                                          <p:spTgt spid="992266"/>
                                        </p:tgtEl>
                                      </p:cBhvr>
                                    </p:animEffect>
                                  </p:childTnLst>
                                </p:cTn>
                              </p:par>
                            </p:childTnLst>
                          </p:cTn>
                        </p:par>
                        <p:par>
                          <p:cTn id="33" fill="hold" nodeType="afterGroup">
                            <p:stCondLst>
                              <p:cond delay="1000"/>
                            </p:stCondLst>
                            <p:childTnLst>
                              <p:par>
                                <p:cTn id="34" presetID="22" presetClass="entr" presetSubtype="8" fill="hold" nodeType="afterEffect">
                                  <p:stCondLst>
                                    <p:cond delay="0"/>
                                  </p:stCondLst>
                                  <p:childTnLst>
                                    <p:set>
                                      <p:cBhvr>
                                        <p:cTn id="35" dur="1" fill="hold">
                                          <p:stCondLst>
                                            <p:cond delay="0"/>
                                          </p:stCondLst>
                                        </p:cTn>
                                        <p:tgtEl>
                                          <p:spTgt spid="992264"/>
                                        </p:tgtEl>
                                        <p:attrNameLst>
                                          <p:attrName>style.visibility</p:attrName>
                                        </p:attrNameLst>
                                      </p:cBhvr>
                                      <p:to>
                                        <p:strVal val="visible"/>
                                      </p:to>
                                    </p:set>
                                    <p:animEffect transition="in" filter="wipe(left)">
                                      <p:cBhvr>
                                        <p:cTn id="36" dur="500"/>
                                        <p:tgtEl>
                                          <p:spTgt spid="992264"/>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1" fill="hold" nodeType="clickEffect">
                                  <p:stCondLst>
                                    <p:cond delay="0"/>
                                  </p:stCondLst>
                                  <p:childTnLst>
                                    <p:set>
                                      <p:cBhvr>
                                        <p:cTn id="40" dur="1" fill="hold">
                                          <p:stCondLst>
                                            <p:cond delay="0"/>
                                          </p:stCondLst>
                                        </p:cTn>
                                        <p:tgtEl>
                                          <p:spTgt spid="992268"/>
                                        </p:tgtEl>
                                        <p:attrNameLst>
                                          <p:attrName>style.visibility</p:attrName>
                                        </p:attrNameLst>
                                      </p:cBhvr>
                                      <p:to>
                                        <p:strVal val="visible"/>
                                      </p:to>
                                    </p:set>
                                    <p:animEffect transition="in" filter="wipe(up)">
                                      <p:cBhvr>
                                        <p:cTn id="41" dur="500"/>
                                        <p:tgtEl>
                                          <p:spTgt spid="992268"/>
                                        </p:tgtEl>
                                      </p:cBhvr>
                                    </p:animEffect>
                                  </p:childTnLst>
                                </p:cTn>
                              </p:par>
                            </p:childTnLst>
                          </p:cTn>
                        </p:par>
                        <p:par>
                          <p:cTn id="42" fill="hold" nodeType="afterGroup">
                            <p:stCondLst>
                              <p:cond delay="500"/>
                            </p:stCondLst>
                            <p:childTnLst>
                              <p:par>
                                <p:cTn id="43" presetID="22" presetClass="entr" presetSubtype="8" fill="hold" nodeType="afterEffect">
                                  <p:stCondLst>
                                    <p:cond delay="0"/>
                                  </p:stCondLst>
                                  <p:childTnLst>
                                    <p:set>
                                      <p:cBhvr>
                                        <p:cTn id="44" dur="1" fill="hold">
                                          <p:stCondLst>
                                            <p:cond delay="0"/>
                                          </p:stCondLst>
                                        </p:cTn>
                                        <p:tgtEl>
                                          <p:spTgt spid="992269"/>
                                        </p:tgtEl>
                                        <p:attrNameLst>
                                          <p:attrName>style.visibility</p:attrName>
                                        </p:attrNameLst>
                                      </p:cBhvr>
                                      <p:to>
                                        <p:strVal val="visible"/>
                                      </p:to>
                                    </p:set>
                                    <p:animEffect transition="in" filter="wipe(left)">
                                      <p:cBhvr>
                                        <p:cTn id="45" dur="500"/>
                                        <p:tgtEl>
                                          <p:spTgt spid="992269"/>
                                        </p:tgtEl>
                                      </p:cBhvr>
                                    </p:animEffect>
                                  </p:childTnLst>
                                </p:cTn>
                              </p:par>
                            </p:childTnLst>
                          </p:cTn>
                        </p:par>
                        <p:par>
                          <p:cTn id="46" fill="hold" nodeType="afterGroup">
                            <p:stCondLst>
                              <p:cond delay="1000"/>
                            </p:stCondLst>
                            <p:childTnLst>
                              <p:par>
                                <p:cTn id="47" presetID="22" presetClass="entr" presetSubtype="8" fill="hold" nodeType="afterEffect">
                                  <p:stCondLst>
                                    <p:cond delay="0"/>
                                  </p:stCondLst>
                                  <p:childTnLst>
                                    <p:set>
                                      <p:cBhvr>
                                        <p:cTn id="48" dur="1" fill="hold">
                                          <p:stCondLst>
                                            <p:cond delay="0"/>
                                          </p:stCondLst>
                                        </p:cTn>
                                        <p:tgtEl>
                                          <p:spTgt spid="992267"/>
                                        </p:tgtEl>
                                        <p:attrNameLst>
                                          <p:attrName>style.visibility</p:attrName>
                                        </p:attrNameLst>
                                      </p:cBhvr>
                                      <p:to>
                                        <p:strVal val="visible"/>
                                      </p:to>
                                    </p:set>
                                    <p:animEffect transition="in" filter="wipe(left)">
                                      <p:cBhvr>
                                        <p:cTn id="49" dur="500"/>
                                        <p:tgtEl>
                                          <p:spTgt spid="992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2259" grpId="0" animBg="1"/>
      <p:bldP spid="992260" grpId="0" animBg="1"/>
      <p:bldP spid="992261" grpId="0"/>
      <p:bldP spid="992264" grpId="0"/>
      <p:bldP spid="99226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Line 3">
            <a:extLst>
              <a:ext uri="{FF2B5EF4-FFF2-40B4-BE49-F238E27FC236}">
                <a16:creationId xmlns:a16="http://schemas.microsoft.com/office/drawing/2014/main" id="{8007FEA5-F684-4E74-291E-BCACE077E02D}"/>
              </a:ext>
            </a:extLst>
          </p:cNvPr>
          <p:cNvSpPr>
            <a:spLocks noChangeShapeType="1"/>
          </p:cNvSpPr>
          <p:nvPr/>
        </p:nvSpPr>
        <p:spPr bwMode="auto">
          <a:xfrm flipH="1">
            <a:off x="2000251" y="857250"/>
            <a:ext cx="2878931"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51" name="Line 4">
            <a:extLst>
              <a:ext uri="{FF2B5EF4-FFF2-40B4-BE49-F238E27FC236}">
                <a16:creationId xmlns:a16="http://schemas.microsoft.com/office/drawing/2014/main" id="{4BC1C218-7C8D-11C1-5D04-10BCCD98F0D0}"/>
              </a:ext>
            </a:extLst>
          </p:cNvPr>
          <p:cNvSpPr>
            <a:spLocks noChangeShapeType="1"/>
          </p:cNvSpPr>
          <p:nvPr/>
        </p:nvSpPr>
        <p:spPr bwMode="auto">
          <a:xfrm flipH="1">
            <a:off x="1988344" y="894160"/>
            <a:ext cx="0" cy="205978"/>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52" name="Line 5">
            <a:extLst>
              <a:ext uri="{FF2B5EF4-FFF2-40B4-BE49-F238E27FC236}">
                <a16:creationId xmlns:a16="http://schemas.microsoft.com/office/drawing/2014/main" id="{3D26427A-CBDA-66A0-86FA-B88A9D89AD86}"/>
              </a:ext>
            </a:extLst>
          </p:cNvPr>
          <p:cNvSpPr>
            <a:spLocks noChangeShapeType="1"/>
          </p:cNvSpPr>
          <p:nvPr/>
        </p:nvSpPr>
        <p:spPr bwMode="auto">
          <a:xfrm>
            <a:off x="4914900" y="857250"/>
            <a:ext cx="2468166" cy="0"/>
          </a:xfrm>
          <a:prstGeom prst="line">
            <a:avLst/>
          </a:prstGeom>
          <a:noFill/>
          <a:ln w="25400">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pic>
        <p:nvPicPr>
          <p:cNvPr id="155653" name="Picture 6" descr="dong ho">
            <a:extLst>
              <a:ext uri="{FF2B5EF4-FFF2-40B4-BE49-F238E27FC236}">
                <a16:creationId xmlns:a16="http://schemas.microsoft.com/office/drawing/2014/main" id="{94F52730-E8A2-5C85-4DA1-C913C70C1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9153" y="1200150"/>
            <a:ext cx="130849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pic>
        <p:nvPicPr>
          <p:cNvPr id="155654" name="Picture 7" descr="money-stack">
            <a:extLst>
              <a:ext uri="{FF2B5EF4-FFF2-40B4-BE49-F238E27FC236}">
                <a16:creationId xmlns:a16="http://schemas.microsoft.com/office/drawing/2014/main" id="{667E338C-60DD-55C4-2164-64D8B151B4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7300" y="1200150"/>
            <a:ext cx="1371600" cy="2457450"/>
          </a:xfrm>
          <a:prstGeom prst="rect">
            <a:avLst/>
          </a:prstGeom>
          <a:solidFill>
            <a:schemeClr val="tx1"/>
          </a:solidFill>
          <a:ln>
            <a:noFill/>
          </a:ln>
          <a:extLst>
            <a:ext uri="{91240B29-F687-4F45-9708-019B960494DF}">
              <a14:hiddenLine xmlns:a14="http://schemas.microsoft.com/office/drawing/2010/main" w="57150">
                <a:solidFill>
                  <a:srgbClr val="000000"/>
                </a:solidFill>
                <a:miter lim="800000"/>
                <a:headEnd/>
                <a:tailEnd/>
              </a14:hiddenLine>
            </a:ext>
          </a:extLst>
        </p:spPr>
      </p:pic>
      <p:pic>
        <p:nvPicPr>
          <p:cNvPr id="155655" name="Picture 8" descr="2">
            <a:extLst>
              <a:ext uri="{FF2B5EF4-FFF2-40B4-BE49-F238E27FC236}">
                <a16:creationId xmlns:a16="http://schemas.microsoft.com/office/drawing/2014/main" id="{064147F3-E960-A9AE-180C-38BB65F51C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4098" y="1143000"/>
            <a:ext cx="1396603"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grpSp>
        <p:nvGrpSpPr>
          <p:cNvPr id="155656" name="Group 9">
            <a:extLst>
              <a:ext uri="{FF2B5EF4-FFF2-40B4-BE49-F238E27FC236}">
                <a16:creationId xmlns:a16="http://schemas.microsoft.com/office/drawing/2014/main" id="{41A0A91B-68AA-5CEA-1C5F-3CE032DE525D}"/>
              </a:ext>
            </a:extLst>
          </p:cNvPr>
          <p:cNvGrpSpPr>
            <a:grpSpLocks/>
          </p:cNvGrpSpPr>
          <p:nvPr/>
        </p:nvGrpSpPr>
        <p:grpSpPr bwMode="auto">
          <a:xfrm>
            <a:off x="6852048" y="1143000"/>
            <a:ext cx="1034653" cy="2571750"/>
            <a:chOff x="4795" y="1344"/>
            <a:chExt cx="869" cy="2160"/>
          </a:xfrm>
        </p:grpSpPr>
        <p:sp>
          <p:nvSpPr>
            <p:cNvPr id="993290" name="Rectangle 10">
              <a:extLst>
                <a:ext uri="{FF2B5EF4-FFF2-40B4-BE49-F238E27FC236}">
                  <a16:creationId xmlns:a16="http://schemas.microsoft.com/office/drawing/2014/main" id="{8F79F08F-F8BA-0333-9385-03506D6E8580}"/>
                </a:ext>
              </a:extLst>
            </p:cNvPr>
            <p:cNvSpPr>
              <a:spLocks noChangeArrowheads="1"/>
            </p:cNvSpPr>
            <p:nvPr/>
          </p:nvSpPr>
          <p:spPr bwMode="auto">
            <a:xfrm>
              <a:off x="4795" y="1344"/>
              <a:ext cx="869"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lnSpc>
                  <a:spcPct val="115000"/>
                </a:lnSpc>
                <a:spcBef>
                  <a:spcPct val="20000"/>
                </a:spcBef>
                <a:buClr>
                  <a:schemeClr val="hlink"/>
                </a:buClr>
                <a:buSzPct val="70000"/>
                <a:buFont typeface="Wingdings" panose="05000000000000000000" pitchFamily="2" charset="2"/>
                <a:buNone/>
                <a:defRPr/>
              </a:pPr>
              <a:endParaRPr lang="en-US" sz="1050">
                <a:solidFill>
                  <a:srgbClr val="000066"/>
                </a:solidFill>
              </a:endParaRPr>
            </a:p>
            <a:p>
              <a:pPr algn="ctr" eaLnBrk="1" hangingPunct="1">
                <a:defRPr/>
              </a:pPr>
              <a:endParaRPr lang="en-US" sz="1050">
                <a:solidFill>
                  <a:srgbClr val="000066"/>
                </a:solidFill>
              </a:endParaRPr>
            </a:p>
          </p:txBody>
        </p:sp>
        <p:sp>
          <p:nvSpPr>
            <p:cNvPr id="155668" name="Rectangle 11">
              <a:extLst>
                <a:ext uri="{FF2B5EF4-FFF2-40B4-BE49-F238E27FC236}">
                  <a16:creationId xmlns:a16="http://schemas.microsoft.com/office/drawing/2014/main" id="{580C7364-06C2-E02A-8A37-F0D65C292BDB}"/>
                </a:ext>
              </a:extLst>
            </p:cNvPr>
            <p:cNvSpPr>
              <a:spLocks noChangeArrowheads="1"/>
            </p:cNvSpPr>
            <p:nvPr/>
          </p:nvSpPr>
          <p:spPr bwMode="auto">
            <a:xfrm>
              <a:off x="4873" y="1488"/>
              <a:ext cx="743" cy="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solidFill>
                    <a:srgbClr val="000066"/>
                  </a:solidFill>
                </a:rPr>
                <a:t>Kiệm và cần đi liền với nhau</a:t>
              </a:r>
            </a:p>
          </p:txBody>
        </p:sp>
      </p:grpSp>
      <p:grpSp>
        <p:nvGrpSpPr>
          <p:cNvPr id="155657" name="Group 12">
            <a:extLst>
              <a:ext uri="{FF2B5EF4-FFF2-40B4-BE49-F238E27FC236}">
                <a16:creationId xmlns:a16="http://schemas.microsoft.com/office/drawing/2014/main" id="{13C30A09-97B6-BE55-97C7-191673791E8F}"/>
              </a:ext>
            </a:extLst>
          </p:cNvPr>
          <p:cNvGrpSpPr>
            <a:grpSpLocks/>
          </p:cNvGrpSpPr>
          <p:nvPr/>
        </p:nvGrpSpPr>
        <p:grpSpPr bwMode="auto">
          <a:xfrm>
            <a:off x="5700713" y="1143000"/>
            <a:ext cx="1038225" cy="2571750"/>
            <a:chOff x="3828" y="1536"/>
            <a:chExt cx="872" cy="2160"/>
          </a:xfrm>
        </p:grpSpPr>
        <p:sp>
          <p:nvSpPr>
            <p:cNvPr id="993293" name="Rectangle 13">
              <a:extLst>
                <a:ext uri="{FF2B5EF4-FFF2-40B4-BE49-F238E27FC236}">
                  <a16:creationId xmlns:a16="http://schemas.microsoft.com/office/drawing/2014/main" id="{A8ADAF13-1B2F-78AE-501C-CDB9C23276C0}"/>
                </a:ext>
              </a:extLst>
            </p:cNvPr>
            <p:cNvSpPr>
              <a:spLocks noChangeArrowheads="1"/>
            </p:cNvSpPr>
            <p:nvPr/>
          </p:nvSpPr>
          <p:spPr bwMode="auto">
            <a:xfrm>
              <a:off x="3828" y="1536"/>
              <a:ext cx="872" cy="2160"/>
            </a:xfrm>
            <a:prstGeom prst="rect">
              <a:avLst/>
            </a:prstGeom>
            <a:gradFill rotWithShape="1">
              <a:gsLst>
                <a:gs pos="0">
                  <a:schemeClr val="accent1"/>
                </a:gs>
                <a:gs pos="50000">
                  <a:schemeClr val="bg1"/>
                </a:gs>
                <a:gs pos="100000">
                  <a:schemeClr val="accent1"/>
                </a:gs>
              </a:gsLst>
              <a:lin ang="2700000" scaled="1"/>
            </a:gradFill>
            <a:ln w="9525">
              <a:solidFill>
                <a:srgbClr val="D9D9D9"/>
              </a:solidFill>
              <a:miter lim="800000"/>
            </a:ln>
            <a:effectLst/>
          </p:spPr>
          <p:txBody>
            <a:bodyPr anchor="ctr"/>
            <a:lstStyle/>
            <a:p>
              <a:pPr algn="ctr" eaLnBrk="1" hangingPunct="1">
                <a:defRPr/>
              </a:pPr>
              <a:endParaRPr lang="en-US" sz="1050">
                <a:solidFill>
                  <a:srgbClr val="FFFF00"/>
                </a:solidFill>
              </a:endParaRPr>
            </a:p>
          </p:txBody>
        </p:sp>
        <p:sp>
          <p:nvSpPr>
            <p:cNvPr id="155666" name="Rectangle 14">
              <a:extLst>
                <a:ext uri="{FF2B5EF4-FFF2-40B4-BE49-F238E27FC236}">
                  <a16:creationId xmlns:a16="http://schemas.microsoft.com/office/drawing/2014/main" id="{06C55625-ED23-C155-9D9E-1789DDAF5D4E}"/>
                </a:ext>
              </a:extLst>
            </p:cNvPr>
            <p:cNvSpPr>
              <a:spLocks noChangeArrowheads="1"/>
            </p:cNvSpPr>
            <p:nvPr/>
          </p:nvSpPr>
          <p:spPr bwMode="auto">
            <a:xfrm>
              <a:off x="3936" y="1776"/>
              <a:ext cx="624" cy="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115000"/>
                </a:lnSpc>
                <a:buClr>
                  <a:schemeClr val="hlink"/>
                </a:buClr>
                <a:buSzPct val="70000"/>
                <a:buFont typeface="Wingdings" panose="05000000000000000000" pitchFamily="2" charset="2"/>
                <a:buNone/>
              </a:pPr>
              <a:r>
                <a:rPr lang="en-US" altLang="en-US" sz="2100">
                  <a:solidFill>
                    <a:srgbClr val="000066"/>
                  </a:solidFill>
                </a:rPr>
                <a:t>Chi tiêu hợp lý</a:t>
              </a:r>
            </a:p>
          </p:txBody>
        </p:sp>
      </p:grpSp>
      <p:sp>
        <p:nvSpPr>
          <p:cNvPr id="155658" name="Line 15">
            <a:extLst>
              <a:ext uri="{FF2B5EF4-FFF2-40B4-BE49-F238E27FC236}">
                <a16:creationId xmlns:a16="http://schemas.microsoft.com/office/drawing/2014/main" id="{625C1DA4-1C84-C199-FB8B-A33B5B6612B7}"/>
              </a:ext>
            </a:extLst>
          </p:cNvPr>
          <p:cNvSpPr>
            <a:spLocks noChangeShapeType="1"/>
          </p:cNvSpPr>
          <p:nvPr/>
        </p:nvSpPr>
        <p:spPr bwMode="auto">
          <a:xfrm flipH="1">
            <a:off x="3371850" y="881062"/>
            <a:ext cx="0" cy="20597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59" name="Line 16">
            <a:extLst>
              <a:ext uri="{FF2B5EF4-FFF2-40B4-BE49-F238E27FC236}">
                <a16:creationId xmlns:a16="http://schemas.microsoft.com/office/drawing/2014/main" id="{24B512BE-EC6F-BEEF-6999-71E82335839B}"/>
              </a:ext>
            </a:extLst>
          </p:cNvPr>
          <p:cNvSpPr>
            <a:spLocks noChangeShapeType="1"/>
          </p:cNvSpPr>
          <p:nvPr/>
        </p:nvSpPr>
        <p:spPr bwMode="auto">
          <a:xfrm flipH="1">
            <a:off x="4914900" y="857250"/>
            <a:ext cx="0" cy="20597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60" name="Line 17">
            <a:extLst>
              <a:ext uri="{FF2B5EF4-FFF2-40B4-BE49-F238E27FC236}">
                <a16:creationId xmlns:a16="http://schemas.microsoft.com/office/drawing/2014/main" id="{D93DB34D-9F60-ED74-08C2-839A32F8878D}"/>
              </a:ext>
            </a:extLst>
          </p:cNvPr>
          <p:cNvSpPr>
            <a:spLocks noChangeShapeType="1"/>
          </p:cNvSpPr>
          <p:nvPr/>
        </p:nvSpPr>
        <p:spPr bwMode="auto">
          <a:xfrm flipH="1">
            <a:off x="6193631" y="857250"/>
            <a:ext cx="0" cy="228600"/>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61" name="Line 18">
            <a:extLst>
              <a:ext uri="{FF2B5EF4-FFF2-40B4-BE49-F238E27FC236}">
                <a16:creationId xmlns:a16="http://schemas.microsoft.com/office/drawing/2014/main" id="{CB02DCE9-B5D5-DE7C-0CD3-A029F4945D85}"/>
              </a:ext>
            </a:extLst>
          </p:cNvPr>
          <p:cNvSpPr>
            <a:spLocks noChangeShapeType="1"/>
          </p:cNvSpPr>
          <p:nvPr/>
        </p:nvSpPr>
        <p:spPr bwMode="auto">
          <a:xfrm flipH="1">
            <a:off x="7396163" y="914400"/>
            <a:ext cx="0" cy="205979"/>
          </a:xfrm>
          <a:prstGeom prst="line">
            <a:avLst/>
          </a:prstGeom>
          <a:noFill/>
          <a:ln w="28575">
            <a:solidFill>
              <a:srgbClr val="FF9900"/>
            </a:solidFill>
            <a:prstDash val="dash"/>
            <a:round/>
            <a:headEnd/>
            <a:tailEnd type="diamond" w="med" len="med"/>
          </a:ln>
          <a:extLst>
            <a:ext uri="{909E8E84-426E-40DD-AFC4-6F175D3DCCD1}">
              <a14:hiddenFill xmlns:a14="http://schemas.microsoft.com/office/drawing/2010/main">
                <a:noFill/>
              </a14:hiddenFill>
            </a:ext>
          </a:extLst>
        </p:spPr>
        <p:txBody>
          <a:bodyPr/>
          <a:lstStyle/>
          <a:p>
            <a:endParaRPr lang="en-US" sz="1050"/>
          </a:p>
        </p:txBody>
      </p:sp>
      <p:sp>
        <p:nvSpPr>
          <p:cNvPr id="155662" name="Rectangle 19" descr="20%">
            <a:extLst>
              <a:ext uri="{FF2B5EF4-FFF2-40B4-BE49-F238E27FC236}">
                <a16:creationId xmlns:a16="http://schemas.microsoft.com/office/drawing/2014/main" id="{8540765C-E0B4-8466-C0E9-8038BFAD372A}"/>
              </a:ext>
            </a:extLst>
          </p:cNvPr>
          <p:cNvSpPr>
            <a:spLocks noChangeArrowheads="1"/>
          </p:cNvSpPr>
          <p:nvPr/>
        </p:nvSpPr>
        <p:spPr bwMode="auto">
          <a:xfrm>
            <a:off x="181751" y="143345"/>
            <a:ext cx="1371600" cy="461665"/>
          </a:xfrm>
          <a:prstGeom prst="rect">
            <a:avLst/>
          </a:prstGeom>
          <a:blipFill dpi="0" rotWithShape="0">
            <a:blip r:embed="rId5"/>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rPr>
              <a:t>  </a:t>
            </a:r>
            <a:r>
              <a:rPr lang="en-US" altLang="en-US" sz="2400" dirty="0" err="1">
                <a:solidFill>
                  <a:srgbClr val="660033"/>
                </a:solidFill>
              </a:rPr>
              <a:t>Kiệm</a:t>
            </a:r>
            <a:endParaRPr lang="en-US" altLang="en-US" sz="2400" dirty="0">
              <a:solidFill>
                <a:srgbClr val="660033"/>
              </a:solidFill>
            </a:endParaRPr>
          </a:p>
        </p:txBody>
      </p:sp>
      <p:sp>
        <p:nvSpPr>
          <p:cNvPr id="155663" name="Line 20">
            <a:extLst>
              <a:ext uri="{FF2B5EF4-FFF2-40B4-BE49-F238E27FC236}">
                <a16:creationId xmlns:a16="http://schemas.microsoft.com/office/drawing/2014/main" id="{184D3D70-B74C-4580-1C9E-386526372297}"/>
              </a:ext>
            </a:extLst>
          </p:cNvPr>
          <p:cNvSpPr>
            <a:spLocks noChangeShapeType="1"/>
          </p:cNvSpPr>
          <p:nvPr/>
        </p:nvSpPr>
        <p:spPr bwMode="auto">
          <a:xfrm flipH="1">
            <a:off x="4914900" y="742951"/>
            <a:ext cx="0" cy="136922"/>
          </a:xfrm>
          <a:prstGeom prst="line">
            <a:avLst/>
          </a:prstGeom>
          <a:noFill/>
          <a:ln w="28575">
            <a:solidFill>
              <a:srgbClr val="FF9900"/>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55664" name="Rectangle 22">
            <a:extLst>
              <a:ext uri="{FF2B5EF4-FFF2-40B4-BE49-F238E27FC236}">
                <a16:creationId xmlns:a16="http://schemas.microsoft.com/office/drawing/2014/main" id="{A7EF4BC2-0FCB-BC2A-27B5-8FE1BB3E4FA2}"/>
              </a:ext>
            </a:extLst>
          </p:cNvPr>
          <p:cNvSpPr>
            <a:spLocks noChangeArrowheads="1"/>
          </p:cNvSpPr>
          <p:nvPr/>
        </p:nvSpPr>
        <p:spPr bwMode="auto">
          <a:xfrm>
            <a:off x="1200150" y="3828471"/>
            <a:ext cx="6686550" cy="90127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nSpc>
                <a:spcPct val="114000"/>
              </a:lnSpc>
              <a:spcAft>
                <a:spcPts val="750"/>
              </a:spcAft>
            </a:pPr>
            <a:r>
              <a:rPr lang="fr-FR" altLang="en-US" sz="2400" dirty="0" err="1">
                <a:latin typeface="Times New Roman" panose="02020603050405020304" pitchFamily="18" charset="0"/>
              </a:rPr>
              <a:t>Tiết</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kiệm</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mọi</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lúc</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mọi</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nơi</a:t>
            </a:r>
            <a:r>
              <a:rPr lang="fr-FR" altLang="en-US" sz="2400" dirty="0">
                <a:latin typeface="Times New Roman" panose="02020603050405020304" pitchFamily="18" charset="0"/>
              </a:rPr>
              <a:t>, </a:t>
            </a:r>
            <a:r>
              <a:rPr lang="en-US" altLang="en-US" sz="2400" dirty="0" err="1">
                <a:latin typeface="Times New Roman" panose="02020603050405020304" pitchFamily="18" charset="0"/>
                <a:cs typeface="Calibri" panose="020F0502020204030204" pitchFamily="34" charset="0"/>
              </a:rPr>
              <a:t>tiết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kiệm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trong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sản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xuất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tiêu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dùng</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Tiết</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kiệm</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từ</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cái</a:t>
            </a:r>
            <a:r>
              <a:rPr lang="fr-FR" altLang="en-US" sz="2400" dirty="0">
                <a:latin typeface="Times New Roman" panose="02020603050405020304" pitchFamily="18" charset="0"/>
              </a:rPr>
              <a:t> to </a:t>
            </a:r>
            <a:r>
              <a:rPr lang="fr-FR" altLang="en-US" sz="2400" dirty="0" err="1">
                <a:latin typeface="Times New Roman" panose="02020603050405020304" pitchFamily="18" charset="0"/>
              </a:rPr>
              <a:t>đến</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cái</a:t>
            </a:r>
            <a:r>
              <a:rPr lang="fr-FR" altLang="en-US" sz="2400" dirty="0">
                <a:latin typeface="Times New Roman" panose="02020603050405020304" pitchFamily="18" charset="0"/>
              </a:rPr>
              <a:t> </a:t>
            </a:r>
            <a:r>
              <a:rPr lang="fr-FR" altLang="en-US" sz="2400" dirty="0" err="1">
                <a:latin typeface="Times New Roman" panose="02020603050405020304" pitchFamily="18" charset="0"/>
              </a:rPr>
              <a:t>nhỏ</a:t>
            </a:r>
            <a:r>
              <a:rPr lang="fr-FR" altLang="en-US" sz="2400" dirty="0">
                <a:latin typeface="Times New Roman" panose="02020603050405020304" pitchFamily="18" charset="0"/>
              </a:rPr>
              <a:t>. </a:t>
            </a:r>
          </a:p>
        </p:txBody>
      </p:sp>
      <p:sp>
        <p:nvSpPr>
          <p:cNvPr id="2" name="Slide Number Placeholder 5">
            <a:extLst>
              <a:ext uri="{FF2B5EF4-FFF2-40B4-BE49-F238E27FC236}">
                <a16:creationId xmlns:a16="http://schemas.microsoft.com/office/drawing/2014/main" id="{A691CD3F-98CE-6505-3A1E-CBDD09CBE2A8}"/>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52</a:t>
            </a:fld>
            <a:endParaRPr b="1" dirty="0"/>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8" name="Rectangle 10" descr="20%">
            <a:extLst>
              <a:ext uri="{FF2B5EF4-FFF2-40B4-BE49-F238E27FC236}">
                <a16:creationId xmlns:a16="http://schemas.microsoft.com/office/drawing/2014/main" id="{4BC03169-DCB3-7803-10F9-99C20A2DFE01}"/>
              </a:ext>
            </a:extLst>
          </p:cNvPr>
          <p:cNvSpPr>
            <a:spLocks noChangeArrowheads="1"/>
          </p:cNvSpPr>
          <p:nvPr/>
        </p:nvSpPr>
        <p:spPr bwMode="auto">
          <a:xfrm>
            <a:off x="60892" y="72140"/>
            <a:ext cx="13716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latin typeface="Times New Roman" panose="02020603050405020304" pitchFamily="18" charset="0"/>
                <a:cs typeface="Times New Roman" panose="02020603050405020304" pitchFamily="18" charset="0"/>
              </a:rPr>
              <a:t>  </a:t>
            </a:r>
            <a:r>
              <a:rPr lang="en-US" altLang="en-US" sz="2400" dirty="0" err="1">
                <a:solidFill>
                  <a:srgbClr val="660033"/>
                </a:solidFill>
                <a:latin typeface="Times New Roman" panose="02020603050405020304" pitchFamily="18" charset="0"/>
                <a:cs typeface="Times New Roman" panose="02020603050405020304" pitchFamily="18" charset="0"/>
              </a:rPr>
              <a:t>Liêm</a:t>
            </a:r>
            <a:endParaRPr lang="en-US" altLang="en-US" sz="2400" dirty="0">
              <a:solidFill>
                <a:srgbClr val="660033"/>
              </a:solidFill>
              <a:latin typeface="Times New Roman" panose="02020603050405020304" pitchFamily="18" charset="0"/>
              <a:cs typeface="Times New Roman" panose="02020603050405020304" pitchFamily="18" charset="0"/>
            </a:endParaRPr>
          </a:p>
        </p:txBody>
      </p:sp>
      <p:sp>
        <p:nvSpPr>
          <p:cNvPr id="156684" name="Rectangle 19">
            <a:extLst>
              <a:ext uri="{FF2B5EF4-FFF2-40B4-BE49-F238E27FC236}">
                <a16:creationId xmlns:a16="http://schemas.microsoft.com/office/drawing/2014/main" id="{95ABBEAB-9B40-9F63-7A52-435CD147207A}"/>
              </a:ext>
            </a:extLst>
          </p:cNvPr>
          <p:cNvSpPr>
            <a:spLocks noChangeArrowheads="1"/>
          </p:cNvSpPr>
          <p:nvPr/>
        </p:nvSpPr>
        <p:spPr bwMode="auto">
          <a:xfrm>
            <a:off x="861934" y="1370052"/>
            <a:ext cx="7081916" cy="193899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Char char="•"/>
              <a:tabLst>
                <a:tab pos="180975" algn="l"/>
                <a:tab pos="269875" algn="l"/>
              </a:tabLst>
              <a:defRPr sz="3200">
                <a:solidFill>
                  <a:schemeClr val="tx1"/>
                </a:solidFill>
                <a:latin typeface="Arial" panose="020B0604020202020204" pitchFamily="34" charset="0"/>
              </a:defRPr>
            </a:lvl1pPr>
            <a:lvl2pPr marL="742950" indent="-285750">
              <a:spcBef>
                <a:spcPct val="20000"/>
              </a:spcBef>
              <a:buChar char="–"/>
              <a:tabLst>
                <a:tab pos="180975" algn="l"/>
                <a:tab pos="269875" algn="l"/>
              </a:tabLst>
              <a:defRPr sz="2800">
                <a:solidFill>
                  <a:schemeClr val="tx1"/>
                </a:solidFill>
                <a:latin typeface="Arial" panose="020B0604020202020204" pitchFamily="34" charset="0"/>
              </a:defRPr>
            </a:lvl2pPr>
            <a:lvl3pPr marL="1143000" indent="-228600">
              <a:spcBef>
                <a:spcPct val="20000"/>
              </a:spcBef>
              <a:buChar char="•"/>
              <a:tabLst>
                <a:tab pos="180975" algn="l"/>
                <a:tab pos="269875" algn="l"/>
              </a:tabLst>
              <a:defRPr sz="2400">
                <a:solidFill>
                  <a:schemeClr val="tx1"/>
                </a:solidFill>
                <a:latin typeface="Arial" panose="020B0604020202020204" pitchFamily="34" charset="0"/>
              </a:defRPr>
            </a:lvl3pPr>
            <a:lvl4pPr marL="1600200" indent="-228600">
              <a:spcBef>
                <a:spcPct val="20000"/>
              </a:spcBef>
              <a:buChar char="–"/>
              <a:tabLst>
                <a:tab pos="180975" algn="l"/>
                <a:tab pos="269875" algn="l"/>
              </a:tabLst>
              <a:defRPr sz="2000">
                <a:solidFill>
                  <a:schemeClr val="tx1"/>
                </a:solidFill>
                <a:latin typeface="Arial" panose="020B0604020202020204" pitchFamily="34" charset="0"/>
              </a:defRPr>
            </a:lvl4pPr>
            <a:lvl5pPr marL="2057400" indent="-228600">
              <a:spcBef>
                <a:spcPct val="20000"/>
              </a:spcBef>
              <a:buChar char="»"/>
              <a:tabLst>
                <a:tab pos="180975" algn="l"/>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 pos="269875" algn="l"/>
              </a:tabLst>
              <a:defRPr sz="2000">
                <a:solidFill>
                  <a:schemeClr val="tx1"/>
                </a:solidFill>
                <a:latin typeface="Arial" panose="020B0604020202020204" pitchFamily="34" charset="0"/>
              </a:defRPr>
            </a:lvl9pPr>
          </a:lstStyle>
          <a:p>
            <a:pPr algn="just">
              <a:spcBef>
                <a:spcPct val="0"/>
              </a:spcBef>
              <a:buFontTx/>
              <a:buNone/>
            </a:pPr>
            <a:r>
              <a:rPr lang="en-US" altLang="en-US" sz="2400" dirty="0" err="1">
                <a:latin typeface="Times New Roman" panose="02020603050405020304" pitchFamily="18" charset="0"/>
                <a:cs typeface="Times New Roman" panose="02020603050405020304" pitchFamily="18" charset="0"/>
              </a:rPr>
              <a:t>Tức</a:t>
            </a:r>
            <a:r>
              <a:rPr lang="fr-FR" altLang="en-US" sz="2400" dirty="0">
                <a:latin typeface="Times New Roman" panose="02020603050405020304" pitchFamily="18" charset="0"/>
                <a:cs typeface="Times New Roman" panose="02020603050405020304" pitchFamily="18" charset="0"/>
              </a:rPr>
              <a:t> là </a:t>
            </a:r>
            <a:r>
              <a:rPr lang="fr-FR" altLang="en-US" sz="2400" dirty="0" err="1">
                <a:latin typeface="Times New Roman" panose="02020603050405020304" pitchFamily="18" charset="0"/>
                <a:cs typeface="Times New Roman" panose="02020603050405020304" pitchFamily="18" charset="0"/>
              </a:rPr>
              <a:t>luôn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luôn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tôn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trọng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và</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bảo</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vệ</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của</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công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và</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của</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dân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không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xâm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phạm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đồng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xu</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hạt</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thóc</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của</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nước</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của</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dân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trong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mọi</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hoàn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cảnh</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Không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lam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không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sung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sướng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không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người</a:t>
            </a:r>
            <a:r>
              <a:rPr lang="fr-FR" altLang="en-US" sz="2400" dirty="0">
                <a:latin typeface="Times New Roman" panose="02020603050405020304" pitchFamily="18" charset="0"/>
                <a:cs typeface="Times New Roman" panose="02020603050405020304" pitchFamily="18" charset="0"/>
              </a:rPr>
              <a:t> ta </a:t>
            </a:r>
            <a:r>
              <a:rPr lang="fr-FR" altLang="en-US" sz="2400" dirty="0" err="1">
                <a:latin typeface="Times New Roman" panose="02020603050405020304" pitchFamily="18" charset="0"/>
                <a:cs typeface="Times New Roman" panose="02020603050405020304" pitchFamily="18" charset="0"/>
              </a:rPr>
              <a:t>tâng</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bốc</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mình</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Chỉ</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có</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một</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cái</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là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học</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làm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ham</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tiến</a:t>
            </a:r>
            <a:r>
              <a:rPr lang="fr-FR" altLang="en-US" sz="2400" dirty="0">
                <a:latin typeface="Times New Roman" panose="02020603050405020304" pitchFamily="18" charset="0"/>
                <a:cs typeface="Times New Roman" panose="02020603050405020304" pitchFamily="18" charset="0"/>
              </a:rPr>
              <a:t> </a:t>
            </a:r>
            <a:r>
              <a:rPr lang="fr-FR" altLang="en-US" sz="2400" dirty="0" err="1">
                <a:latin typeface="Times New Roman" panose="02020603050405020304" pitchFamily="18" charset="0"/>
                <a:cs typeface="Times New Roman" panose="02020603050405020304" pitchFamily="18" charset="0"/>
              </a:rPr>
              <a:t>bộ</a:t>
            </a:r>
            <a:r>
              <a:rPr lang="fr-FR" altLang="en-US" sz="2400" dirty="0">
                <a:latin typeface="Times New Roman" panose="02020603050405020304" pitchFamily="18" charset="0"/>
                <a:cs typeface="Times New Roman" panose="02020603050405020304" pitchFamily="18" charset="0"/>
              </a:rPr>
              <a:t>.</a:t>
            </a:r>
          </a:p>
        </p:txBody>
      </p:sp>
      <p:sp>
        <p:nvSpPr>
          <p:cNvPr id="2" name="Slide Number Placeholder 5">
            <a:extLst>
              <a:ext uri="{FF2B5EF4-FFF2-40B4-BE49-F238E27FC236}">
                <a16:creationId xmlns:a16="http://schemas.microsoft.com/office/drawing/2014/main" id="{FAB4010B-4AFB-8E87-B375-B9E889F8CAE0}"/>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53</a:t>
            </a:fld>
            <a:endParaRPr b="1" dirty="0"/>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098" name="Group 2">
            <a:extLst>
              <a:ext uri="{FF2B5EF4-FFF2-40B4-BE49-F238E27FC236}">
                <a16:creationId xmlns:a16="http://schemas.microsoft.com/office/drawing/2014/main" id="{60DC67E6-C42A-6602-3CDF-6835981F6DFB}"/>
              </a:ext>
            </a:extLst>
          </p:cNvPr>
          <p:cNvGrpSpPr>
            <a:grpSpLocks/>
          </p:cNvGrpSpPr>
          <p:nvPr/>
        </p:nvGrpSpPr>
        <p:grpSpPr bwMode="auto">
          <a:xfrm>
            <a:off x="2713435" y="1154906"/>
            <a:ext cx="4799409" cy="476250"/>
            <a:chOff x="1319" y="1248"/>
            <a:chExt cx="4031" cy="400"/>
          </a:xfrm>
        </p:grpSpPr>
        <p:grpSp>
          <p:nvGrpSpPr>
            <p:cNvPr id="157761" name="Group 3">
              <a:extLst>
                <a:ext uri="{FF2B5EF4-FFF2-40B4-BE49-F238E27FC236}">
                  <a16:creationId xmlns:a16="http://schemas.microsoft.com/office/drawing/2014/main" id="{F891BE84-FD8D-412E-D482-C54C44E00C59}"/>
                </a:ext>
              </a:extLst>
            </p:cNvPr>
            <p:cNvGrpSpPr>
              <a:grpSpLocks/>
            </p:cNvGrpSpPr>
            <p:nvPr/>
          </p:nvGrpSpPr>
          <p:grpSpPr bwMode="auto">
            <a:xfrm rot="-4423226">
              <a:off x="1284" y="1308"/>
              <a:ext cx="400" cy="280"/>
              <a:chOff x="1043" y="2596"/>
              <a:chExt cx="142" cy="99"/>
            </a:xfrm>
          </p:grpSpPr>
          <p:sp>
            <p:nvSpPr>
              <p:cNvPr id="157763" name="Freeform 4">
                <a:extLst>
                  <a:ext uri="{FF2B5EF4-FFF2-40B4-BE49-F238E27FC236}">
                    <a16:creationId xmlns:a16="http://schemas.microsoft.com/office/drawing/2014/main" id="{D8772AFB-0064-AE59-A61B-1730D3EC1803}"/>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4" name="Freeform 5">
                <a:extLst>
                  <a:ext uri="{FF2B5EF4-FFF2-40B4-BE49-F238E27FC236}">
                    <a16:creationId xmlns:a16="http://schemas.microsoft.com/office/drawing/2014/main" id="{5B997528-4674-089F-1901-4D897BA3E3BC}"/>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5" name="Freeform 6">
                <a:extLst>
                  <a:ext uri="{FF2B5EF4-FFF2-40B4-BE49-F238E27FC236}">
                    <a16:creationId xmlns:a16="http://schemas.microsoft.com/office/drawing/2014/main" id="{EE1714D1-EE0F-F033-4CB1-F0E56B676466}"/>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6" name="Freeform 7">
                <a:extLst>
                  <a:ext uri="{FF2B5EF4-FFF2-40B4-BE49-F238E27FC236}">
                    <a16:creationId xmlns:a16="http://schemas.microsoft.com/office/drawing/2014/main" id="{FAB6C35B-819B-CFBE-3D94-9E9E8561E080}"/>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7" name="Freeform 8">
                <a:extLst>
                  <a:ext uri="{FF2B5EF4-FFF2-40B4-BE49-F238E27FC236}">
                    <a16:creationId xmlns:a16="http://schemas.microsoft.com/office/drawing/2014/main" id="{CE1D7236-745D-E5BA-28C7-37C04B42DCBE}"/>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8" name="Freeform 9">
                <a:extLst>
                  <a:ext uri="{FF2B5EF4-FFF2-40B4-BE49-F238E27FC236}">
                    <a16:creationId xmlns:a16="http://schemas.microsoft.com/office/drawing/2014/main" id="{B9FD0AD1-A7CB-27EA-39E6-BD4B26E6A038}"/>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9" name="Freeform 10">
                <a:extLst>
                  <a:ext uri="{FF2B5EF4-FFF2-40B4-BE49-F238E27FC236}">
                    <a16:creationId xmlns:a16="http://schemas.microsoft.com/office/drawing/2014/main" id="{CAB633DF-7C1A-33EA-3C7F-4CBDD0978E42}"/>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0" name="Freeform 11">
                <a:extLst>
                  <a:ext uri="{FF2B5EF4-FFF2-40B4-BE49-F238E27FC236}">
                    <a16:creationId xmlns:a16="http://schemas.microsoft.com/office/drawing/2014/main" id="{EB8EB64D-DABD-EF9F-9FE4-F23C6331C182}"/>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1" name="Freeform 12">
                <a:extLst>
                  <a:ext uri="{FF2B5EF4-FFF2-40B4-BE49-F238E27FC236}">
                    <a16:creationId xmlns:a16="http://schemas.microsoft.com/office/drawing/2014/main" id="{15B0B6D3-EFDF-E321-AB40-164A32176745}"/>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2" name="Freeform 13">
                <a:extLst>
                  <a:ext uri="{FF2B5EF4-FFF2-40B4-BE49-F238E27FC236}">
                    <a16:creationId xmlns:a16="http://schemas.microsoft.com/office/drawing/2014/main" id="{EB5B7FF2-E358-CEFF-AB9C-DC01F621E4A1}"/>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3" name="Freeform 14">
                <a:extLst>
                  <a:ext uri="{FF2B5EF4-FFF2-40B4-BE49-F238E27FC236}">
                    <a16:creationId xmlns:a16="http://schemas.microsoft.com/office/drawing/2014/main" id="{311D6973-B99B-A709-D80B-BC1BE983F54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4" name="Freeform 15">
                <a:extLst>
                  <a:ext uri="{FF2B5EF4-FFF2-40B4-BE49-F238E27FC236}">
                    <a16:creationId xmlns:a16="http://schemas.microsoft.com/office/drawing/2014/main" id="{37D23A02-1BD6-A36B-7CBE-93D85FDC9387}"/>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5" name="Freeform 16">
                <a:extLst>
                  <a:ext uri="{FF2B5EF4-FFF2-40B4-BE49-F238E27FC236}">
                    <a16:creationId xmlns:a16="http://schemas.microsoft.com/office/drawing/2014/main" id="{7CBB8B1B-AE61-A319-6616-8D7BF4946E4C}"/>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6" name="Freeform 17">
                <a:extLst>
                  <a:ext uri="{FF2B5EF4-FFF2-40B4-BE49-F238E27FC236}">
                    <a16:creationId xmlns:a16="http://schemas.microsoft.com/office/drawing/2014/main" id="{1867FB3B-740C-45D3-1B38-9FA989DEF6A6}"/>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7" name="Freeform 18">
                <a:extLst>
                  <a:ext uri="{FF2B5EF4-FFF2-40B4-BE49-F238E27FC236}">
                    <a16:creationId xmlns:a16="http://schemas.microsoft.com/office/drawing/2014/main" id="{7AAEAAAD-D565-6326-D343-F0E44370E4E9}"/>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8" name="Freeform 19">
                <a:extLst>
                  <a:ext uri="{FF2B5EF4-FFF2-40B4-BE49-F238E27FC236}">
                    <a16:creationId xmlns:a16="http://schemas.microsoft.com/office/drawing/2014/main" id="{ED03E9D2-2279-CFF5-6455-F3E890C7BF8B}"/>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79" name="Freeform 20">
                <a:extLst>
                  <a:ext uri="{FF2B5EF4-FFF2-40B4-BE49-F238E27FC236}">
                    <a16:creationId xmlns:a16="http://schemas.microsoft.com/office/drawing/2014/main" id="{3A8ECFFC-62CF-958D-DBEA-FD21F4953B90}"/>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0" name="Freeform 21">
                <a:extLst>
                  <a:ext uri="{FF2B5EF4-FFF2-40B4-BE49-F238E27FC236}">
                    <a16:creationId xmlns:a16="http://schemas.microsoft.com/office/drawing/2014/main" id="{1EB837ED-187E-357F-D186-94B88ED848D2}"/>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1" name="Freeform 22">
                <a:extLst>
                  <a:ext uri="{FF2B5EF4-FFF2-40B4-BE49-F238E27FC236}">
                    <a16:creationId xmlns:a16="http://schemas.microsoft.com/office/drawing/2014/main" id="{894BE42D-0805-48C0-1DD5-113B30DEE2F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2" name="Freeform 23">
                <a:extLst>
                  <a:ext uri="{FF2B5EF4-FFF2-40B4-BE49-F238E27FC236}">
                    <a16:creationId xmlns:a16="http://schemas.microsoft.com/office/drawing/2014/main" id="{19E40E3F-FC9C-BDDA-2745-64F010EA4F7F}"/>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3" name="Freeform 24">
                <a:extLst>
                  <a:ext uri="{FF2B5EF4-FFF2-40B4-BE49-F238E27FC236}">
                    <a16:creationId xmlns:a16="http://schemas.microsoft.com/office/drawing/2014/main" id="{3EC1D6B9-F265-FBDB-0805-DC9D8E7254E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4" name="Freeform 25">
                <a:extLst>
                  <a:ext uri="{FF2B5EF4-FFF2-40B4-BE49-F238E27FC236}">
                    <a16:creationId xmlns:a16="http://schemas.microsoft.com/office/drawing/2014/main" id="{CC1C3446-25EA-31EE-1A1E-6BDE623FE6B1}"/>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5" name="Freeform 26">
                <a:extLst>
                  <a:ext uri="{FF2B5EF4-FFF2-40B4-BE49-F238E27FC236}">
                    <a16:creationId xmlns:a16="http://schemas.microsoft.com/office/drawing/2014/main" id="{08ED4A54-587C-70C3-92A9-BB21246447F6}"/>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6" name="Freeform 27">
                <a:extLst>
                  <a:ext uri="{FF2B5EF4-FFF2-40B4-BE49-F238E27FC236}">
                    <a16:creationId xmlns:a16="http://schemas.microsoft.com/office/drawing/2014/main" id="{B0B2C769-A695-6960-203F-834C068D9260}"/>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7" name="Freeform 28">
                <a:extLst>
                  <a:ext uri="{FF2B5EF4-FFF2-40B4-BE49-F238E27FC236}">
                    <a16:creationId xmlns:a16="http://schemas.microsoft.com/office/drawing/2014/main" id="{CD472874-299C-7A69-DD45-EED1A9E29A30}"/>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8" name="Freeform 29">
                <a:extLst>
                  <a:ext uri="{FF2B5EF4-FFF2-40B4-BE49-F238E27FC236}">
                    <a16:creationId xmlns:a16="http://schemas.microsoft.com/office/drawing/2014/main" id="{3850CC95-98A0-A13E-0ABA-8F3747B6EA9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89" name="Freeform 30">
                <a:extLst>
                  <a:ext uri="{FF2B5EF4-FFF2-40B4-BE49-F238E27FC236}">
                    <a16:creationId xmlns:a16="http://schemas.microsoft.com/office/drawing/2014/main" id="{62546C4D-1CB8-7C32-5B4E-FE2A397DA3C7}"/>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0" name="Freeform 31">
                <a:extLst>
                  <a:ext uri="{FF2B5EF4-FFF2-40B4-BE49-F238E27FC236}">
                    <a16:creationId xmlns:a16="http://schemas.microsoft.com/office/drawing/2014/main" id="{7D30484E-A62F-04BB-A881-22DC4C4970D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1" name="Freeform 32">
                <a:extLst>
                  <a:ext uri="{FF2B5EF4-FFF2-40B4-BE49-F238E27FC236}">
                    <a16:creationId xmlns:a16="http://schemas.microsoft.com/office/drawing/2014/main" id="{E458508B-6B6D-620F-F038-DDF4474F8983}"/>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2" name="Freeform 33">
                <a:extLst>
                  <a:ext uri="{FF2B5EF4-FFF2-40B4-BE49-F238E27FC236}">
                    <a16:creationId xmlns:a16="http://schemas.microsoft.com/office/drawing/2014/main" id="{56C7D471-77DF-3FD1-EF8A-64D5AA953614}"/>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3" name="Freeform 34">
                <a:extLst>
                  <a:ext uri="{FF2B5EF4-FFF2-40B4-BE49-F238E27FC236}">
                    <a16:creationId xmlns:a16="http://schemas.microsoft.com/office/drawing/2014/main" id="{FB06432E-C95A-FFC9-B366-8AB8C5EAB1F5}"/>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4" name="Freeform 35">
                <a:extLst>
                  <a:ext uri="{FF2B5EF4-FFF2-40B4-BE49-F238E27FC236}">
                    <a16:creationId xmlns:a16="http://schemas.microsoft.com/office/drawing/2014/main" id="{FFE68A21-A45B-2A33-D66B-83958E8AA6BB}"/>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5" name="Freeform 36">
                <a:extLst>
                  <a:ext uri="{FF2B5EF4-FFF2-40B4-BE49-F238E27FC236}">
                    <a16:creationId xmlns:a16="http://schemas.microsoft.com/office/drawing/2014/main" id="{F203E23F-AFFF-5F54-A793-463D49B13EF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6" name="Freeform 37">
                <a:extLst>
                  <a:ext uri="{FF2B5EF4-FFF2-40B4-BE49-F238E27FC236}">
                    <a16:creationId xmlns:a16="http://schemas.microsoft.com/office/drawing/2014/main" id="{27670ED5-447C-47C8-7EF5-14BE6790B3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7" name="Freeform 38">
                <a:extLst>
                  <a:ext uri="{FF2B5EF4-FFF2-40B4-BE49-F238E27FC236}">
                    <a16:creationId xmlns:a16="http://schemas.microsoft.com/office/drawing/2014/main" id="{BA1EEB09-9A7F-8807-52CD-F7A4E73B1DCD}"/>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8" name="Freeform 39">
                <a:extLst>
                  <a:ext uri="{FF2B5EF4-FFF2-40B4-BE49-F238E27FC236}">
                    <a16:creationId xmlns:a16="http://schemas.microsoft.com/office/drawing/2014/main" id="{96325AE5-89E8-56B4-4DE5-2A5BF9CAEC00}"/>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99" name="Freeform 40">
                <a:extLst>
                  <a:ext uri="{FF2B5EF4-FFF2-40B4-BE49-F238E27FC236}">
                    <a16:creationId xmlns:a16="http://schemas.microsoft.com/office/drawing/2014/main" id="{8A5FCE9D-1872-5D06-CD50-4C9989E65FFB}"/>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0" name="Freeform 41">
                <a:extLst>
                  <a:ext uri="{FF2B5EF4-FFF2-40B4-BE49-F238E27FC236}">
                    <a16:creationId xmlns:a16="http://schemas.microsoft.com/office/drawing/2014/main" id="{BA28C740-559A-9D0D-8134-A7AA45D645BB}"/>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1" name="Freeform 42">
                <a:extLst>
                  <a:ext uri="{FF2B5EF4-FFF2-40B4-BE49-F238E27FC236}">
                    <a16:creationId xmlns:a16="http://schemas.microsoft.com/office/drawing/2014/main" id="{10A792C9-3A9B-DE3B-E782-34152881F221}"/>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2" name="Freeform 43">
                <a:extLst>
                  <a:ext uri="{FF2B5EF4-FFF2-40B4-BE49-F238E27FC236}">
                    <a16:creationId xmlns:a16="http://schemas.microsoft.com/office/drawing/2014/main" id="{AA464E5C-C65E-B74A-9041-52EA5BDF846E}"/>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3" name="Freeform 44">
                <a:extLst>
                  <a:ext uri="{FF2B5EF4-FFF2-40B4-BE49-F238E27FC236}">
                    <a16:creationId xmlns:a16="http://schemas.microsoft.com/office/drawing/2014/main" id="{BBDC46B8-FE64-1D83-047D-75EAC12698EA}"/>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4" name="Freeform 45">
                <a:extLst>
                  <a:ext uri="{FF2B5EF4-FFF2-40B4-BE49-F238E27FC236}">
                    <a16:creationId xmlns:a16="http://schemas.microsoft.com/office/drawing/2014/main" id="{7DAEDB75-83D7-05EB-C250-3D43D3EA7C94}"/>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5" name="Freeform 46">
                <a:extLst>
                  <a:ext uri="{FF2B5EF4-FFF2-40B4-BE49-F238E27FC236}">
                    <a16:creationId xmlns:a16="http://schemas.microsoft.com/office/drawing/2014/main" id="{B4E59209-AC5B-A6B8-44A8-837C0B32F331}"/>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6" name="Freeform 47">
                <a:extLst>
                  <a:ext uri="{FF2B5EF4-FFF2-40B4-BE49-F238E27FC236}">
                    <a16:creationId xmlns:a16="http://schemas.microsoft.com/office/drawing/2014/main" id="{82EA98F1-EC83-B192-C5D8-E97DC50E0B58}"/>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7" name="Freeform 48">
                <a:extLst>
                  <a:ext uri="{FF2B5EF4-FFF2-40B4-BE49-F238E27FC236}">
                    <a16:creationId xmlns:a16="http://schemas.microsoft.com/office/drawing/2014/main" id="{92DFB020-3EBE-8457-D35D-7ECB35E1C95A}"/>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8" name="Freeform 49">
                <a:extLst>
                  <a:ext uri="{FF2B5EF4-FFF2-40B4-BE49-F238E27FC236}">
                    <a16:creationId xmlns:a16="http://schemas.microsoft.com/office/drawing/2014/main" id="{ACA2FCB9-EA56-3112-059C-07342BE4BC7B}"/>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09" name="Freeform 50">
                <a:extLst>
                  <a:ext uri="{FF2B5EF4-FFF2-40B4-BE49-F238E27FC236}">
                    <a16:creationId xmlns:a16="http://schemas.microsoft.com/office/drawing/2014/main" id="{2BDB7838-80ED-34F2-28D1-E33715A8D8BD}"/>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10" name="Freeform 51">
                <a:extLst>
                  <a:ext uri="{FF2B5EF4-FFF2-40B4-BE49-F238E27FC236}">
                    <a16:creationId xmlns:a16="http://schemas.microsoft.com/office/drawing/2014/main" id="{7C528A56-97E0-C37C-8C06-15FB218680B5}"/>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11" name="Freeform 52">
                <a:extLst>
                  <a:ext uri="{FF2B5EF4-FFF2-40B4-BE49-F238E27FC236}">
                    <a16:creationId xmlns:a16="http://schemas.microsoft.com/office/drawing/2014/main" id="{9B1D93A5-4BE2-A5BA-B4EC-E3815F561ABA}"/>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12" name="Freeform 53">
                <a:extLst>
                  <a:ext uri="{FF2B5EF4-FFF2-40B4-BE49-F238E27FC236}">
                    <a16:creationId xmlns:a16="http://schemas.microsoft.com/office/drawing/2014/main" id="{C54A4DE9-F163-8B3F-2333-9A690B6F3E2A}"/>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13" name="Freeform 54">
                <a:extLst>
                  <a:ext uri="{FF2B5EF4-FFF2-40B4-BE49-F238E27FC236}">
                    <a16:creationId xmlns:a16="http://schemas.microsoft.com/office/drawing/2014/main" id="{7696D837-E302-164E-496C-28F214D608B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814" name="Freeform 55">
                <a:extLst>
                  <a:ext uri="{FF2B5EF4-FFF2-40B4-BE49-F238E27FC236}">
                    <a16:creationId xmlns:a16="http://schemas.microsoft.com/office/drawing/2014/main" id="{07874D21-03B4-295B-FF04-9E8131AB00C8}"/>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grpSp>
        <p:sp>
          <p:nvSpPr>
            <p:cNvPr id="157762" name="Line 56">
              <a:extLst>
                <a:ext uri="{FF2B5EF4-FFF2-40B4-BE49-F238E27FC236}">
                  <a16:creationId xmlns:a16="http://schemas.microsoft.com/office/drawing/2014/main" id="{7F3EEBCB-156C-0CE1-0856-17E318F9A8DC}"/>
                </a:ext>
              </a:extLst>
            </p:cNvPr>
            <p:cNvSpPr>
              <a:spLocks noChangeShapeType="1"/>
            </p:cNvSpPr>
            <p:nvPr/>
          </p:nvSpPr>
          <p:spPr bwMode="auto">
            <a:xfrm>
              <a:off x="1319" y="1614"/>
              <a:ext cx="4031"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grpSp>
      <p:grpSp>
        <p:nvGrpSpPr>
          <p:cNvPr id="132099" name="Group 112">
            <a:extLst>
              <a:ext uri="{FF2B5EF4-FFF2-40B4-BE49-F238E27FC236}">
                <a16:creationId xmlns:a16="http://schemas.microsoft.com/office/drawing/2014/main" id="{E1B23572-E980-B272-A7E7-10398D08195F}"/>
              </a:ext>
            </a:extLst>
          </p:cNvPr>
          <p:cNvGrpSpPr>
            <a:grpSpLocks/>
          </p:cNvGrpSpPr>
          <p:nvPr/>
        </p:nvGrpSpPr>
        <p:grpSpPr bwMode="auto">
          <a:xfrm>
            <a:off x="2714625" y="2016919"/>
            <a:ext cx="3153966" cy="476250"/>
            <a:chOff x="1274" y="2720"/>
            <a:chExt cx="2649" cy="400"/>
          </a:xfrm>
        </p:grpSpPr>
        <p:grpSp>
          <p:nvGrpSpPr>
            <p:cNvPr id="157707" name="Group 113">
              <a:extLst>
                <a:ext uri="{FF2B5EF4-FFF2-40B4-BE49-F238E27FC236}">
                  <a16:creationId xmlns:a16="http://schemas.microsoft.com/office/drawing/2014/main" id="{89883E4E-DC20-7E6F-99F4-6E53132423B3}"/>
                </a:ext>
              </a:extLst>
            </p:cNvPr>
            <p:cNvGrpSpPr>
              <a:grpSpLocks/>
            </p:cNvGrpSpPr>
            <p:nvPr/>
          </p:nvGrpSpPr>
          <p:grpSpPr bwMode="auto">
            <a:xfrm rot="-4423226">
              <a:off x="1236" y="2780"/>
              <a:ext cx="400" cy="280"/>
              <a:chOff x="1043" y="2596"/>
              <a:chExt cx="142" cy="99"/>
            </a:xfrm>
          </p:grpSpPr>
          <p:sp>
            <p:nvSpPr>
              <p:cNvPr id="157709" name="Freeform 114">
                <a:extLst>
                  <a:ext uri="{FF2B5EF4-FFF2-40B4-BE49-F238E27FC236}">
                    <a16:creationId xmlns:a16="http://schemas.microsoft.com/office/drawing/2014/main" id="{0F6B94C8-87CA-579C-3555-F3A4D13ED8E1}"/>
                  </a:ext>
                </a:extLst>
              </p:cNvPr>
              <p:cNvSpPr>
                <a:spLocks noChangeArrowheads="1"/>
              </p:cNvSpPr>
              <p:nvPr/>
            </p:nvSpPr>
            <p:spPr bwMode="auto">
              <a:xfrm>
                <a:off x="1149" y="2693"/>
                <a:ext cx="12" cy="2"/>
              </a:xfrm>
              <a:custGeom>
                <a:avLst/>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0" name="Freeform 115">
                <a:extLst>
                  <a:ext uri="{FF2B5EF4-FFF2-40B4-BE49-F238E27FC236}">
                    <a16:creationId xmlns:a16="http://schemas.microsoft.com/office/drawing/2014/main" id="{4BF94A79-CBA3-D39E-6DC3-A640581CF208}"/>
                  </a:ext>
                </a:extLst>
              </p:cNvPr>
              <p:cNvSpPr>
                <a:spLocks noChangeArrowheads="1"/>
              </p:cNvSpPr>
              <p:nvPr/>
            </p:nvSpPr>
            <p:spPr bwMode="auto">
              <a:xfrm>
                <a:off x="1143" y="2689"/>
                <a:ext cx="26" cy="6"/>
              </a:xfrm>
              <a:custGeom>
                <a:avLst/>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1" name="Freeform 116">
                <a:extLst>
                  <a:ext uri="{FF2B5EF4-FFF2-40B4-BE49-F238E27FC236}">
                    <a16:creationId xmlns:a16="http://schemas.microsoft.com/office/drawing/2014/main" id="{839B5A8B-0515-B08D-0C4C-1A658D868F7E}"/>
                  </a:ext>
                </a:extLst>
              </p:cNvPr>
              <p:cNvSpPr>
                <a:spLocks noChangeArrowheads="1"/>
              </p:cNvSpPr>
              <p:nvPr/>
            </p:nvSpPr>
            <p:spPr bwMode="auto">
              <a:xfrm>
                <a:off x="1140" y="2685"/>
                <a:ext cx="33" cy="10"/>
              </a:xfrm>
              <a:custGeom>
                <a:avLst/>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2" name="Freeform 117">
                <a:extLst>
                  <a:ext uri="{FF2B5EF4-FFF2-40B4-BE49-F238E27FC236}">
                    <a16:creationId xmlns:a16="http://schemas.microsoft.com/office/drawing/2014/main" id="{84BCD87C-B248-D23D-BAE9-C991ED2C74AA}"/>
                  </a:ext>
                </a:extLst>
              </p:cNvPr>
              <p:cNvSpPr>
                <a:spLocks noChangeArrowheads="1"/>
              </p:cNvSpPr>
              <p:nvPr/>
            </p:nvSpPr>
            <p:spPr bwMode="auto">
              <a:xfrm>
                <a:off x="1138" y="2682"/>
                <a:ext cx="38" cy="12"/>
              </a:xfrm>
              <a:custGeom>
                <a:avLst/>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3" name="Freeform 118">
                <a:extLst>
                  <a:ext uri="{FF2B5EF4-FFF2-40B4-BE49-F238E27FC236}">
                    <a16:creationId xmlns:a16="http://schemas.microsoft.com/office/drawing/2014/main" id="{BD1F102E-84B0-F67B-2748-3D9769D7BB64}"/>
                  </a:ext>
                </a:extLst>
              </p:cNvPr>
              <p:cNvSpPr>
                <a:spLocks noChangeArrowheads="1"/>
              </p:cNvSpPr>
              <p:nvPr/>
            </p:nvSpPr>
            <p:spPr bwMode="auto">
              <a:xfrm>
                <a:off x="1136" y="2679"/>
                <a:ext cx="42" cy="14"/>
              </a:xfrm>
              <a:custGeom>
                <a:avLst/>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4" name="Freeform 119">
                <a:extLst>
                  <a:ext uri="{FF2B5EF4-FFF2-40B4-BE49-F238E27FC236}">
                    <a16:creationId xmlns:a16="http://schemas.microsoft.com/office/drawing/2014/main" id="{6BDCE3E7-D149-3D87-4AB5-D32E7D3D885C}"/>
                  </a:ext>
                </a:extLst>
              </p:cNvPr>
              <p:cNvSpPr>
                <a:spLocks noChangeArrowheads="1"/>
              </p:cNvSpPr>
              <p:nvPr/>
            </p:nvSpPr>
            <p:spPr bwMode="auto">
              <a:xfrm>
                <a:off x="1135" y="2677"/>
                <a:ext cx="45" cy="15"/>
              </a:xfrm>
              <a:custGeom>
                <a:avLst/>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5" name="Freeform 120">
                <a:extLst>
                  <a:ext uri="{FF2B5EF4-FFF2-40B4-BE49-F238E27FC236}">
                    <a16:creationId xmlns:a16="http://schemas.microsoft.com/office/drawing/2014/main" id="{9B288841-C3BA-7888-30E3-8CCC14845617}"/>
                  </a:ext>
                </a:extLst>
              </p:cNvPr>
              <p:cNvSpPr>
                <a:spLocks noChangeArrowheads="1"/>
              </p:cNvSpPr>
              <p:nvPr/>
            </p:nvSpPr>
            <p:spPr bwMode="auto">
              <a:xfrm>
                <a:off x="1135" y="2674"/>
                <a:ext cx="47" cy="18"/>
              </a:xfrm>
              <a:custGeom>
                <a:avLst/>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w 235"/>
                  <a:gd name="T69" fmla="*/ 0 h 106"/>
                  <a:gd name="T70" fmla="*/ 0 w 235"/>
                  <a:gd name="T71" fmla="*/ 0 h 106"/>
                  <a:gd name="T72" fmla="*/ 0 w 235"/>
                  <a:gd name="T73" fmla="*/ 0 h 106"/>
                  <a:gd name="T74" fmla="*/ 0 w 235"/>
                  <a:gd name="T75" fmla="*/ 0 h 106"/>
                  <a:gd name="T76" fmla="*/ 0 w 235"/>
                  <a:gd name="T77" fmla="*/ 0 h 106"/>
                  <a:gd name="T78" fmla="*/ 0 w 235"/>
                  <a:gd name="T79" fmla="*/ 0 h 106"/>
                  <a:gd name="T80" fmla="*/ 0 w 235"/>
                  <a:gd name="T81" fmla="*/ 0 h 106"/>
                  <a:gd name="T82" fmla="*/ 0 w 235"/>
                  <a:gd name="T83" fmla="*/ 0 h 106"/>
                  <a:gd name="T84" fmla="*/ 0 w 235"/>
                  <a:gd name="T85" fmla="*/ 0 h 106"/>
                  <a:gd name="T86" fmla="*/ 0 w 235"/>
                  <a:gd name="T87" fmla="*/ 0 h 106"/>
                  <a:gd name="T88" fmla="*/ 0 w 235"/>
                  <a:gd name="T89" fmla="*/ 0 h 106"/>
                  <a:gd name="T90" fmla="*/ 0 w 235"/>
                  <a:gd name="T91" fmla="*/ 0 h 106"/>
                  <a:gd name="T92" fmla="*/ 0 w 235"/>
                  <a:gd name="T93" fmla="*/ 0 h 106"/>
                  <a:gd name="T94" fmla="*/ 0 w 235"/>
                  <a:gd name="T95" fmla="*/ 0 h 106"/>
                  <a:gd name="T96" fmla="*/ 0 w 235"/>
                  <a:gd name="T97" fmla="*/ 0 h 106"/>
                  <a:gd name="T98" fmla="*/ 0 w 235"/>
                  <a:gd name="T99" fmla="*/ 0 h 106"/>
                  <a:gd name="T100" fmla="*/ 0 w 235"/>
                  <a:gd name="T101" fmla="*/ 0 h 106"/>
                  <a:gd name="T102" fmla="*/ 0 w 235"/>
                  <a:gd name="T103" fmla="*/ 0 h 106"/>
                  <a:gd name="T104" fmla="*/ 0 w 235"/>
                  <a:gd name="T105" fmla="*/ 0 h 106"/>
                  <a:gd name="T106" fmla="*/ 0 w 235"/>
                  <a:gd name="T107" fmla="*/ 0 h 106"/>
                  <a:gd name="T108" fmla="*/ 0 w 235"/>
                  <a:gd name="T109" fmla="*/ 0 h 106"/>
                  <a:gd name="T110" fmla="*/ 0 w 235"/>
                  <a:gd name="T111" fmla="*/ 0 h 106"/>
                  <a:gd name="T112" fmla="*/ 0 w 235"/>
                  <a:gd name="T113" fmla="*/ 0 h 106"/>
                  <a:gd name="T114" fmla="*/ 0 w 235"/>
                  <a:gd name="T115" fmla="*/ 0 h 106"/>
                  <a:gd name="T116" fmla="*/ 0 w 235"/>
                  <a:gd name="T117" fmla="*/ 0 h 106"/>
                  <a:gd name="T118" fmla="*/ 0 w 235"/>
                  <a:gd name="T119" fmla="*/ 0 h 106"/>
                  <a:gd name="T120" fmla="*/ 0 w 235"/>
                  <a:gd name="T121" fmla="*/ 0 h 106"/>
                  <a:gd name="T122" fmla="*/ 0 w 235"/>
                  <a:gd name="T123" fmla="*/ 0 h 106"/>
                  <a:gd name="T124" fmla="*/ 0 w 235"/>
                  <a:gd name="T125" fmla="*/ 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 h="106">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6" name="Freeform 121">
                <a:extLst>
                  <a:ext uri="{FF2B5EF4-FFF2-40B4-BE49-F238E27FC236}">
                    <a16:creationId xmlns:a16="http://schemas.microsoft.com/office/drawing/2014/main" id="{68824287-3A36-288A-24BA-933BA8A8CA4E}"/>
                  </a:ext>
                </a:extLst>
              </p:cNvPr>
              <p:cNvSpPr>
                <a:spLocks noChangeArrowheads="1"/>
              </p:cNvSpPr>
              <p:nvPr/>
            </p:nvSpPr>
            <p:spPr bwMode="auto">
              <a:xfrm>
                <a:off x="1134" y="2672"/>
                <a:ext cx="49" cy="19"/>
              </a:xfrm>
              <a:custGeom>
                <a:avLst/>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42"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7" name="Freeform 122">
                <a:extLst>
                  <a:ext uri="{FF2B5EF4-FFF2-40B4-BE49-F238E27FC236}">
                    <a16:creationId xmlns:a16="http://schemas.microsoft.com/office/drawing/2014/main" id="{9E47CC64-5917-73D2-EC43-ADEBECFFEB3E}"/>
                  </a:ext>
                </a:extLst>
              </p:cNvPr>
              <p:cNvSpPr>
                <a:spLocks noChangeArrowheads="1"/>
              </p:cNvSpPr>
              <p:nvPr/>
            </p:nvSpPr>
            <p:spPr bwMode="auto">
              <a:xfrm>
                <a:off x="1134" y="2669"/>
                <a:ext cx="50" cy="21"/>
              </a:xfrm>
              <a:custGeom>
                <a:avLst/>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8" name="Freeform 123">
                <a:extLst>
                  <a:ext uri="{FF2B5EF4-FFF2-40B4-BE49-F238E27FC236}">
                    <a16:creationId xmlns:a16="http://schemas.microsoft.com/office/drawing/2014/main" id="{8E91526A-E57A-3CF2-1AAB-3BB14DC2FF3D}"/>
                  </a:ext>
                </a:extLst>
              </p:cNvPr>
              <p:cNvSpPr>
                <a:spLocks noChangeArrowheads="1"/>
              </p:cNvSpPr>
              <p:nvPr/>
            </p:nvSpPr>
            <p:spPr bwMode="auto">
              <a:xfrm>
                <a:off x="1134" y="2667"/>
                <a:ext cx="50" cy="22"/>
              </a:xfrm>
              <a:custGeom>
                <a:avLst/>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19" name="Freeform 124">
                <a:extLst>
                  <a:ext uri="{FF2B5EF4-FFF2-40B4-BE49-F238E27FC236}">
                    <a16:creationId xmlns:a16="http://schemas.microsoft.com/office/drawing/2014/main" id="{FD2325AF-C423-3699-4FAA-92DA63A80BA6}"/>
                  </a:ext>
                </a:extLst>
              </p:cNvPr>
              <p:cNvSpPr>
                <a:spLocks noChangeArrowheads="1"/>
              </p:cNvSpPr>
              <p:nvPr/>
            </p:nvSpPr>
            <p:spPr bwMode="auto">
              <a:xfrm>
                <a:off x="1134" y="2665"/>
                <a:ext cx="51" cy="23"/>
              </a:xfrm>
              <a:custGeom>
                <a:avLst/>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0" name="Freeform 125">
                <a:extLst>
                  <a:ext uri="{FF2B5EF4-FFF2-40B4-BE49-F238E27FC236}">
                    <a16:creationId xmlns:a16="http://schemas.microsoft.com/office/drawing/2014/main" id="{F1FC84B9-4B95-13AE-DBA2-86E6AF70671E}"/>
                  </a:ext>
                </a:extLst>
              </p:cNvPr>
              <p:cNvSpPr>
                <a:spLocks noChangeArrowheads="1"/>
              </p:cNvSpPr>
              <p:nvPr/>
            </p:nvSpPr>
            <p:spPr bwMode="auto">
              <a:xfrm>
                <a:off x="1135" y="2663"/>
                <a:ext cx="50" cy="24"/>
              </a:xfrm>
              <a:custGeom>
                <a:avLst/>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1" name="Freeform 126">
                <a:extLst>
                  <a:ext uri="{FF2B5EF4-FFF2-40B4-BE49-F238E27FC236}">
                    <a16:creationId xmlns:a16="http://schemas.microsoft.com/office/drawing/2014/main" id="{03F09EFD-9F9D-C8FC-48C9-619C2752AA83}"/>
                  </a:ext>
                </a:extLst>
              </p:cNvPr>
              <p:cNvSpPr>
                <a:spLocks noChangeArrowheads="1"/>
              </p:cNvSpPr>
              <p:nvPr/>
            </p:nvSpPr>
            <p:spPr bwMode="auto">
              <a:xfrm>
                <a:off x="1135" y="2661"/>
                <a:ext cx="50" cy="25"/>
              </a:xfrm>
              <a:custGeom>
                <a:avLst/>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2" name="Freeform 127">
                <a:extLst>
                  <a:ext uri="{FF2B5EF4-FFF2-40B4-BE49-F238E27FC236}">
                    <a16:creationId xmlns:a16="http://schemas.microsoft.com/office/drawing/2014/main" id="{66C00C40-5DF2-2D9F-393C-6087FEBC9051}"/>
                  </a:ext>
                </a:extLst>
              </p:cNvPr>
              <p:cNvSpPr>
                <a:spLocks noChangeArrowheads="1"/>
              </p:cNvSpPr>
              <p:nvPr/>
            </p:nvSpPr>
            <p:spPr bwMode="auto">
              <a:xfrm>
                <a:off x="1136" y="2659"/>
                <a:ext cx="49" cy="26"/>
              </a:xfrm>
              <a:custGeom>
                <a:avLst/>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3" name="Freeform 128">
                <a:extLst>
                  <a:ext uri="{FF2B5EF4-FFF2-40B4-BE49-F238E27FC236}">
                    <a16:creationId xmlns:a16="http://schemas.microsoft.com/office/drawing/2014/main" id="{F5EFDBDA-86F0-FEE2-74F4-4DEE7B184EDE}"/>
                  </a:ext>
                </a:extLst>
              </p:cNvPr>
              <p:cNvSpPr>
                <a:spLocks noChangeArrowheads="1"/>
              </p:cNvSpPr>
              <p:nvPr/>
            </p:nvSpPr>
            <p:spPr bwMode="auto">
              <a:xfrm>
                <a:off x="1136" y="2657"/>
                <a:ext cx="49" cy="27"/>
              </a:xfrm>
              <a:custGeom>
                <a:avLst/>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4" name="Freeform 129">
                <a:extLst>
                  <a:ext uri="{FF2B5EF4-FFF2-40B4-BE49-F238E27FC236}">
                    <a16:creationId xmlns:a16="http://schemas.microsoft.com/office/drawing/2014/main" id="{45775F5B-F1A8-CD94-8E4D-022BE641256C}"/>
                  </a:ext>
                </a:extLst>
              </p:cNvPr>
              <p:cNvSpPr>
                <a:spLocks noChangeArrowheads="1"/>
              </p:cNvSpPr>
              <p:nvPr/>
            </p:nvSpPr>
            <p:spPr bwMode="auto">
              <a:xfrm>
                <a:off x="1137" y="2655"/>
                <a:ext cx="48" cy="28"/>
              </a:xfrm>
              <a:custGeom>
                <a:avLst/>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5" name="Freeform 130">
                <a:extLst>
                  <a:ext uri="{FF2B5EF4-FFF2-40B4-BE49-F238E27FC236}">
                    <a16:creationId xmlns:a16="http://schemas.microsoft.com/office/drawing/2014/main" id="{1237A712-238E-271D-E636-225808AF1494}"/>
                  </a:ext>
                </a:extLst>
              </p:cNvPr>
              <p:cNvSpPr>
                <a:spLocks noChangeArrowheads="1"/>
              </p:cNvSpPr>
              <p:nvPr/>
            </p:nvSpPr>
            <p:spPr bwMode="auto">
              <a:xfrm>
                <a:off x="1138" y="2654"/>
                <a:ext cx="46" cy="29"/>
              </a:xfrm>
              <a:custGeom>
                <a:avLst/>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32"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6" name="Freeform 131">
                <a:extLst>
                  <a:ext uri="{FF2B5EF4-FFF2-40B4-BE49-F238E27FC236}">
                    <a16:creationId xmlns:a16="http://schemas.microsoft.com/office/drawing/2014/main" id="{11E0D2B0-671C-87F4-D7B9-BA5E5F4B9AF0}"/>
                  </a:ext>
                </a:extLst>
              </p:cNvPr>
              <p:cNvSpPr>
                <a:spLocks noChangeArrowheads="1"/>
              </p:cNvSpPr>
              <p:nvPr/>
            </p:nvSpPr>
            <p:spPr bwMode="auto">
              <a:xfrm>
                <a:off x="1139" y="2652"/>
                <a:ext cx="45" cy="30"/>
              </a:xfrm>
              <a:custGeom>
                <a:avLst/>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7" name="Freeform 132">
                <a:extLst>
                  <a:ext uri="{FF2B5EF4-FFF2-40B4-BE49-F238E27FC236}">
                    <a16:creationId xmlns:a16="http://schemas.microsoft.com/office/drawing/2014/main" id="{F5C9309E-6896-16C2-BBBC-C337C509DA04}"/>
                  </a:ext>
                </a:extLst>
              </p:cNvPr>
              <p:cNvSpPr>
                <a:spLocks noChangeArrowheads="1"/>
              </p:cNvSpPr>
              <p:nvPr/>
            </p:nvSpPr>
            <p:spPr bwMode="auto">
              <a:xfrm>
                <a:off x="1140" y="2651"/>
                <a:ext cx="43" cy="30"/>
              </a:xfrm>
              <a:custGeom>
                <a:avLst/>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7"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8" name="Freeform 133">
                <a:extLst>
                  <a:ext uri="{FF2B5EF4-FFF2-40B4-BE49-F238E27FC236}">
                    <a16:creationId xmlns:a16="http://schemas.microsoft.com/office/drawing/2014/main" id="{B709D64F-23A4-308A-8387-3DF0D404510E}"/>
                  </a:ext>
                </a:extLst>
              </p:cNvPr>
              <p:cNvSpPr>
                <a:spLocks noChangeArrowheads="1"/>
              </p:cNvSpPr>
              <p:nvPr/>
            </p:nvSpPr>
            <p:spPr bwMode="auto">
              <a:xfrm>
                <a:off x="1141" y="2650"/>
                <a:ext cx="42" cy="30"/>
              </a:xfrm>
              <a:custGeom>
                <a:avLst/>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29" name="Freeform 134">
                <a:extLst>
                  <a:ext uri="{FF2B5EF4-FFF2-40B4-BE49-F238E27FC236}">
                    <a16:creationId xmlns:a16="http://schemas.microsoft.com/office/drawing/2014/main" id="{0106A04A-5BFC-9C3E-0F76-6FA9111AB753}"/>
                  </a:ext>
                </a:extLst>
              </p:cNvPr>
              <p:cNvSpPr>
                <a:spLocks noChangeArrowheads="1"/>
              </p:cNvSpPr>
              <p:nvPr/>
            </p:nvSpPr>
            <p:spPr bwMode="auto">
              <a:xfrm>
                <a:off x="1142" y="2649"/>
                <a:ext cx="40" cy="30"/>
              </a:xfrm>
              <a:custGeom>
                <a:avLst/>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0" name="Freeform 135">
                <a:extLst>
                  <a:ext uri="{FF2B5EF4-FFF2-40B4-BE49-F238E27FC236}">
                    <a16:creationId xmlns:a16="http://schemas.microsoft.com/office/drawing/2014/main" id="{60A2F883-59BF-E360-8CDE-CF5ED7B138AF}"/>
                  </a:ext>
                </a:extLst>
              </p:cNvPr>
              <p:cNvSpPr>
                <a:spLocks noChangeArrowheads="1"/>
              </p:cNvSpPr>
              <p:nvPr/>
            </p:nvSpPr>
            <p:spPr bwMode="auto">
              <a:xfrm>
                <a:off x="1143" y="2648"/>
                <a:ext cx="38" cy="30"/>
              </a:xfrm>
              <a:custGeom>
                <a:avLst/>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1" name="Freeform 136">
                <a:extLst>
                  <a:ext uri="{FF2B5EF4-FFF2-40B4-BE49-F238E27FC236}">
                    <a16:creationId xmlns:a16="http://schemas.microsoft.com/office/drawing/2014/main" id="{708024EC-1722-ADD1-A771-0377FF264210}"/>
                  </a:ext>
                </a:extLst>
              </p:cNvPr>
              <p:cNvSpPr>
                <a:spLocks noChangeArrowheads="1"/>
              </p:cNvSpPr>
              <p:nvPr/>
            </p:nvSpPr>
            <p:spPr bwMode="auto">
              <a:xfrm>
                <a:off x="1143" y="2647"/>
                <a:ext cx="37" cy="30"/>
              </a:xfrm>
              <a:custGeom>
                <a:avLst/>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2" name="Freeform 137">
                <a:extLst>
                  <a:ext uri="{FF2B5EF4-FFF2-40B4-BE49-F238E27FC236}">
                    <a16:creationId xmlns:a16="http://schemas.microsoft.com/office/drawing/2014/main" id="{3EBF2C7C-109E-409E-6346-D97286A16516}"/>
                  </a:ext>
                </a:extLst>
              </p:cNvPr>
              <p:cNvSpPr>
                <a:spLocks noChangeArrowheads="1"/>
              </p:cNvSpPr>
              <p:nvPr/>
            </p:nvSpPr>
            <p:spPr bwMode="auto">
              <a:xfrm>
                <a:off x="1144" y="2646"/>
                <a:ext cx="35" cy="30"/>
              </a:xfrm>
              <a:custGeom>
                <a:avLst/>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3" name="Freeform 138">
                <a:extLst>
                  <a:ext uri="{FF2B5EF4-FFF2-40B4-BE49-F238E27FC236}">
                    <a16:creationId xmlns:a16="http://schemas.microsoft.com/office/drawing/2014/main" id="{7C39DBB7-1DA2-B8E9-E7AA-270B93819F69}"/>
                  </a:ext>
                </a:extLst>
              </p:cNvPr>
              <p:cNvSpPr>
                <a:spLocks noChangeArrowheads="1"/>
              </p:cNvSpPr>
              <p:nvPr/>
            </p:nvSpPr>
            <p:spPr bwMode="auto">
              <a:xfrm>
                <a:off x="1145" y="2645"/>
                <a:ext cx="33" cy="30"/>
              </a:xfrm>
              <a:custGeom>
                <a:avLst/>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4" name="Freeform 139">
                <a:extLst>
                  <a:ext uri="{FF2B5EF4-FFF2-40B4-BE49-F238E27FC236}">
                    <a16:creationId xmlns:a16="http://schemas.microsoft.com/office/drawing/2014/main" id="{2C4A869E-3B68-8DE6-F1F2-698756F0AB6E}"/>
                  </a:ext>
                </a:extLst>
              </p:cNvPr>
              <p:cNvSpPr>
                <a:spLocks noEditPoints="1" noChangeArrowheads="1"/>
              </p:cNvSpPr>
              <p:nvPr/>
            </p:nvSpPr>
            <p:spPr bwMode="auto">
              <a:xfrm>
                <a:off x="1146" y="2645"/>
                <a:ext cx="31" cy="29"/>
              </a:xfrm>
              <a:custGeom>
                <a:avLst/>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w 154"/>
                  <a:gd name="T87" fmla="*/ 0 h 175"/>
                  <a:gd name="T88" fmla="*/ 0 w 154"/>
                  <a:gd name="T89" fmla="*/ 0 h 175"/>
                  <a:gd name="T90" fmla="*/ 0 w 154"/>
                  <a:gd name="T91" fmla="*/ 0 h 175"/>
                  <a:gd name="T92" fmla="*/ 0 w 154"/>
                  <a:gd name="T93" fmla="*/ 0 h 175"/>
                  <a:gd name="T94" fmla="*/ 0 w 154"/>
                  <a:gd name="T95" fmla="*/ 0 h 175"/>
                  <a:gd name="T96" fmla="*/ 0 w 154"/>
                  <a:gd name="T97" fmla="*/ 0 h 175"/>
                  <a:gd name="T98" fmla="*/ 0 w 154"/>
                  <a:gd name="T99" fmla="*/ 0 h 175"/>
                  <a:gd name="T100" fmla="*/ 0 w 154"/>
                  <a:gd name="T101" fmla="*/ 0 h 175"/>
                  <a:gd name="T102" fmla="*/ 0 w 154"/>
                  <a:gd name="T103" fmla="*/ 0 h 175"/>
                  <a:gd name="T104" fmla="*/ 0 w 154"/>
                  <a:gd name="T105" fmla="*/ 0 h 175"/>
                  <a:gd name="T106" fmla="*/ 0 w 154"/>
                  <a:gd name="T107" fmla="*/ 0 h 175"/>
                  <a:gd name="T108" fmla="*/ 0 w 154"/>
                  <a:gd name="T109" fmla="*/ 0 h 175"/>
                  <a:gd name="T110" fmla="*/ 0 w 154"/>
                  <a:gd name="T111" fmla="*/ 0 h 175"/>
                  <a:gd name="T112" fmla="*/ 0 w 154"/>
                  <a:gd name="T113" fmla="*/ 0 h 175"/>
                  <a:gd name="T114" fmla="*/ 0 w 154"/>
                  <a:gd name="T115" fmla="*/ 0 h 175"/>
                  <a:gd name="T116" fmla="*/ 0 w 154"/>
                  <a:gd name="T117" fmla="*/ 0 h 175"/>
                  <a:gd name="T118" fmla="*/ 0 w 154"/>
                  <a:gd name="T119" fmla="*/ 0 h 175"/>
                  <a:gd name="T120" fmla="*/ 0 w 154"/>
                  <a:gd name="T121" fmla="*/ 0 h 175"/>
                  <a:gd name="T122" fmla="*/ 0 w 154"/>
                  <a:gd name="T123" fmla="*/ 0 h 175"/>
                  <a:gd name="T124" fmla="*/ 0 w 154"/>
                  <a:gd name="T125" fmla="*/ 0 h 1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5" name="Freeform 140">
                <a:extLst>
                  <a:ext uri="{FF2B5EF4-FFF2-40B4-BE49-F238E27FC236}">
                    <a16:creationId xmlns:a16="http://schemas.microsoft.com/office/drawing/2014/main" id="{CECA2ADD-19CC-43E0-0FE4-9FC08E1A1C6A}"/>
                  </a:ext>
                </a:extLst>
              </p:cNvPr>
              <p:cNvSpPr>
                <a:spLocks noEditPoints="1" noChangeArrowheads="1"/>
              </p:cNvSpPr>
              <p:nvPr/>
            </p:nvSpPr>
            <p:spPr bwMode="auto">
              <a:xfrm>
                <a:off x="1147" y="2645"/>
                <a:ext cx="29" cy="29"/>
              </a:xfrm>
              <a:custGeom>
                <a:avLst/>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6" name="Freeform 141">
                <a:extLst>
                  <a:ext uri="{FF2B5EF4-FFF2-40B4-BE49-F238E27FC236}">
                    <a16:creationId xmlns:a16="http://schemas.microsoft.com/office/drawing/2014/main" id="{9EBD03F8-1E19-A2EE-DE36-0252178E5E6C}"/>
                  </a:ext>
                </a:extLst>
              </p:cNvPr>
              <p:cNvSpPr>
                <a:spLocks noEditPoints="1" noChangeArrowheads="1"/>
              </p:cNvSpPr>
              <p:nvPr/>
            </p:nvSpPr>
            <p:spPr bwMode="auto">
              <a:xfrm>
                <a:off x="1148" y="2646"/>
                <a:ext cx="27" cy="27"/>
              </a:xfrm>
              <a:custGeom>
                <a:avLst/>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7" name="Freeform 142">
                <a:extLst>
                  <a:ext uri="{FF2B5EF4-FFF2-40B4-BE49-F238E27FC236}">
                    <a16:creationId xmlns:a16="http://schemas.microsoft.com/office/drawing/2014/main" id="{BC29F9F7-D5BB-8D2E-8ED7-D5BE7C050647}"/>
                  </a:ext>
                </a:extLst>
              </p:cNvPr>
              <p:cNvSpPr>
                <a:spLocks noEditPoints="1" noChangeArrowheads="1"/>
              </p:cNvSpPr>
              <p:nvPr/>
            </p:nvSpPr>
            <p:spPr bwMode="auto">
              <a:xfrm>
                <a:off x="1149" y="2647"/>
                <a:ext cx="25" cy="25"/>
              </a:xfrm>
              <a:custGeom>
                <a:avLst/>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8" name="Freeform 143">
                <a:extLst>
                  <a:ext uri="{FF2B5EF4-FFF2-40B4-BE49-F238E27FC236}">
                    <a16:creationId xmlns:a16="http://schemas.microsoft.com/office/drawing/2014/main" id="{EA109EDD-2ED7-26D5-7E35-4228895EF1F0}"/>
                  </a:ext>
                </a:extLst>
              </p:cNvPr>
              <p:cNvSpPr>
                <a:spLocks noEditPoints="1" noChangeArrowheads="1"/>
              </p:cNvSpPr>
              <p:nvPr/>
            </p:nvSpPr>
            <p:spPr bwMode="auto">
              <a:xfrm>
                <a:off x="1150" y="2648"/>
                <a:ext cx="23" cy="23"/>
              </a:xfrm>
              <a:custGeom>
                <a:avLst/>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39" name="Freeform 144">
                <a:extLst>
                  <a:ext uri="{FF2B5EF4-FFF2-40B4-BE49-F238E27FC236}">
                    <a16:creationId xmlns:a16="http://schemas.microsoft.com/office/drawing/2014/main" id="{01F76F87-47E6-ADA0-C799-38E7DEB07460}"/>
                  </a:ext>
                </a:extLst>
              </p:cNvPr>
              <p:cNvSpPr>
                <a:spLocks noEditPoints="1" noChangeArrowheads="1"/>
              </p:cNvSpPr>
              <p:nvPr/>
            </p:nvSpPr>
            <p:spPr bwMode="auto">
              <a:xfrm>
                <a:off x="1151" y="2649"/>
                <a:ext cx="21" cy="21"/>
              </a:xfrm>
              <a:custGeom>
                <a:avLst/>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0" name="Freeform 145">
                <a:extLst>
                  <a:ext uri="{FF2B5EF4-FFF2-40B4-BE49-F238E27FC236}">
                    <a16:creationId xmlns:a16="http://schemas.microsoft.com/office/drawing/2014/main" id="{431075A6-41AD-C41B-3BA4-0407E4B39A42}"/>
                  </a:ext>
                </a:extLst>
              </p:cNvPr>
              <p:cNvSpPr>
                <a:spLocks noEditPoints="1" noChangeArrowheads="1"/>
              </p:cNvSpPr>
              <p:nvPr/>
            </p:nvSpPr>
            <p:spPr bwMode="auto">
              <a:xfrm>
                <a:off x="1152" y="2649"/>
                <a:ext cx="20" cy="20"/>
              </a:xfrm>
              <a:custGeom>
                <a:avLst/>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1" name="Freeform 146">
                <a:extLst>
                  <a:ext uri="{FF2B5EF4-FFF2-40B4-BE49-F238E27FC236}">
                    <a16:creationId xmlns:a16="http://schemas.microsoft.com/office/drawing/2014/main" id="{6E9D7AE2-83DF-EC45-7C84-54DC9CF9A71B}"/>
                  </a:ext>
                </a:extLst>
              </p:cNvPr>
              <p:cNvSpPr>
                <a:spLocks noEditPoints="1" noChangeArrowheads="1"/>
              </p:cNvSpPr>
              <p:nvPr/>
            </p:nvSpPr>
            <p:spPr bwMode="auto">
              <a:xfrm>
                <a:off x="1152" y="2650"/>
                <a:ext cx="19" cy="18"/>
              </a:xfrm>
              <a:custGeom>
                <a:avLst/>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2" name="Freeform 147">
                <a:extLst>
                  <a:ext uri="{FF2B5EF4-FFF2-40B4-BE49-F238E27FC236}">
                    <a16:creationId xmlns:a16="http://schemas.microsoft.com/office/drawing/2014/main" id="{C8BE776A-73AF-7F53-BF76-A0A4BAD2D8D5}"/>
                  </a:ext>
                </a:extLst>
              </p:cNvPr>
              <p:cNvSpPr>
                <a:spLocks noEditPoints="1" noChangeArrowheads="1"/>
              </p:cNvSpPr>
              <p:nvPr/>
            </p:nvSpPr>
            <p:spPr bwMode="auto">
              <a:xfrm>
                <a:off x="1153" y="2651"/>
                <a:ext cx="17" cy="16"/>
              </a:xfrm>
              <a:custGeom>
                <a:avLst/>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3" name="Freeform 148">
                <a:extLst>
                  <a:ext uri="{FF2B5EF4-FFF2-40B4-BE49-F238E27FC236}">
                    <a16:creationId xmlns:a16="http://schemas.microsoft.com/office/drawing/2014/main" id="{ADDEEDE2-DD22-255A-06BD-D0F6457B33A0}"/>
                  </a:ext>
                </a:extLst>
              </p:cNvPr>
              <p:cNvSpPr>
                <a:spLocks noEditPoints="1" noChangeArrowheads="1"/>
              </p:cNvSpPr>
              <p:nvPr/>
            </p:nvSpPr>
            <p:spPr bwMode="auto">
              <a:xfrm>
                <a:off x="1154" y="2652"/>
                <a:ext cx="15" cy="14"/>
              </a:xfrm>
              <a:custGeom>
                <a:avLst/>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4" name="Freeform 149">
                <a:extLst>
                  <a:ext uri="{FF2B5EF4-FFF2-40B4-BE49-F238E27FC236}">
                    <a16:creationId xmlns:a16="http://schemas.microsoft.com/office/drawing/2014/main" id="{665BBE3D-638E-20B5-DA81-7ECC6FBFD847}"/>
                  </a:ext>
                </a:extLst>
              </p:cNvPr>
              <p:cNvSpPr>
                <a:spLocks noEditPoints="1" noChangeArrowheads="1"/>
              </p:cNvSpPr>
              <p:nvPr/>
            </p:nvSpPr>
            <p:spPr bwMode="auto">
              <a:xfrm>
                <a:off x="1155" y="2653"/>
                <a:ext cx="13" cy="12"/>
              </a:xfrm>
              <a:custGeom>
                <a:avLst/>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5" name="Freeform 150">
                <a:extLst>
                  <a:ext uri="{FF2B5EF4-FFF2-40B4-BE49-F238E27FC236}">
                    <a16:creationId xmlns:a16="http://schemas.microsoft.com/office/drawing/2014/main" id="{D35F2434-E0D0-529C-4420-D959238040CF}"/>
                  </a:ext>
                </a:extLst>
              </p:cNvPr>
              <p:cNvSpPr>
                <a:spLocks noEditPoints="1" noChangeArrowheads="1"/>
              </p:cNvSpPr>
              <p:nvPr/>
            </p:nvSpPr>
            <p:spPr bwMode="auto">
              <a:xfrm>
                <a:off x="1156" y="2654"/>
                <a:ext cx="11" cy="11"/>
              </a:xfrm>
              <a:custGeom>
                <a:avLst/>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6" name="Freeform 151">
                <a:extLst>
                  <a:ext uri="{FF2B5EF4-FFF2-40B4-BE49-F238E27FC236}">
                    <a16:creationId xmlns:a16="http://schemas.microsoft.com/office/drawing/2014/main" id="{EF1A037F-D183-38A2-72BC-1616913CA9EF}"/>
                  </a:ext>
                </a:extLst>
              </p:cNvPr>
              <p:cNvSpPr>
                <a:spLocks noEditPoints="1" noChangeArrowheads="1"/>
              </p:cNvSpPr>
              <p:nvPr/>
            </p:nvSpPr>
            <p:spPr bwMode="auto">
              <a:xfrm>
                <a:off x="1157" y="2655"/>
                <a:ext cx="9" cy="9"/>
              </a:xfrm>
              <a:custGeom>
                <a:avLst/>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7" name="Freeform 152">
                <a:extLst>
                  <a:ext uri="{FF2B5EF4-FFF2-40B4-BE49-F238E27FC236}">
                    <a16:creationId xmlns:a16="http://schemas.microsoft.com/office/drawing/2014/main" id="{FBC56508-9C09-486A-2029-C693BE766A24}"/>
                  </a:ext>
                </a:extLst>
              </p:cNvPr>
              <p:cNvSpPr>
                <a:spLocks noEditPoints="1" noChangeArrowheads="1"/>
              </p:cNvSpPr>
              <p:nvPr/>
            </p:nvSpPr>
            <p:spPr bwMode="auto">
              <a:xfrm>
                <a:off x="1158" y="2656"/>
                <a:ext cx="7" cy="7"/>
              </a:xfrm>
              <a:custGeom>
                <a:avLst/>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8" name="Freeform 153">
                <a:extLst>
                  <a:ext uri="{FF2B5EF4-FFF2-40B4-BE49-F238E27FC236}">
                    <a16:creationId xmlns:a16="http://schemas.microsoft.com/office/drawing/2014/main" id="{710A1BCC-7CDA-709C-05A1-6C3DB8FBC8D4}"/>
                  </a:ext>
                </a:extLst>
              </p:cNvPr>
              <p:cNvSpPr>
                <a:spLocks noChangeArrowheads="1"/>
              </p:cNvSpPr>
              <p:nvPr/>
            </p:nvSpPr>
            <p:spPr bwMode="auto">
              <a:xfrm>
                <a:off x="1159" y="2657"/>
                <a:ext cx="5" cy="5"/>
              </a:xfrm>
              <a:custGeom>
                <a:avLst/>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49" name="Freeform 154">
                <a:extLst>
                  <a:ext uri="{FF2B5EF4-FFF2-40B4-BE49-F238E27FC236}">
                    <a16:creationId xmlns:a16="http://schemas.microsoft.com/office/drawing/2014/main" id="{52A71EFA-2B39-69C6-CB21-B9033797A7F4}"/>
                  </a:ext>
                </a:extLst>
              </p:cNvPr>
              <p:cNvSpPr>
                <a:spLocks noChangeArrowheads="1"/>
              </p:cNvSpPr>
              <p:nvPr/>
            </p:nvSpPr>
            <p:spPr bwMode="auto">
              <a:xfrm>
                <a:off x="1160" y="2658"/>
                <a:ext cx="3" cy="3"/>
              </a:xfrm>
              <a:custGeom>
                <a:avLst/>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0" name="Freeform 155">
                <a:extLst>
                  <a:ext uri="{FF2B5EF4-FFF2-40B4-BE49-F238E27FC236}">
                    <a16:creationId xmlns:a16="http://schemas.microsoft.com/office/drawing/2014/main" id="{C52AA740-B3BE-B0C5-9870-3BF6720DFF46}"/>
                  </a:ext>
                </a:extLst>
              </p:cNvPr>
              <p:cNvSpPr>
                <a:spLocks noChangeArrowheads="1"/>
              </p:cNvSpPr>
              <p:nvPr/>
            </p:nvSpPr>
            <p:spPr bwMode="auto">
              <a:xfrm>
                <a:off x="1161" y="2658"/>
                <a:ext cx="2" cy="2"/>
              </a:xfrm>
              <a:custGeom>
                <a:avLst/>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1" name="Freeform 156">
                <a:extLst>
                  <a:ext uri="{FF2B5EF4-FFF2-40B4-BE49-F238E27FC236}">
                    <a16:creationId xmlns:a16="http://schemas.microsoft.com/office/drawing/2014/main" id="{720B313A-780A-E890-D99A-8A0AAD0A86DD}"/>
                  </a:ext>
                </a:extLst>
              </p:cNvPr>
              <p:cNvSpPr>
                <a:spLocks noChangeArrowheads="1"/>
              </p:cNvSpPr>
              <p:nvPr/>
            </p:nvSpPr>
            <p:spPr bwMode="auto">
              <a:xfrm>
                <a:off x="1043" y="2596"/>
                <a:ext cx="44" cy="47"/>
              </a:xfrm>
              <a:custGeom>
                <a:avLst/>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2" name="Freeform 157">
                <a:extLst>
                  <a:ext uri="{FF2B5EF4-FFF2-40B4-BE49-F238E27FC236}">
                    <a16:creationId xmlns:a16="http://schemas.microsoft.com/office/drawing/2014/main" id="{FCDBFFAA-9FAA-D7A6-3FF7-19001861D4B6}"/>
                  </a:ext>
                </a:extLst>
              </p:cNvPr>
              <p:cNvSpPr>
                <a:spLocks noChangeArrowheads="1"/>
              </p:cNvSpPr>
              <p:nvPr/>
            </p:nvSpPr>
            <p:spPr bwMode="auto">
              <a:xfrm>
                <a:off x="1043" y="2596"/>
                <a:ext cx="44" cy="26"/>
              </a:xfrm>
              <a:custGeom>
                <a:avLst/>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3" name="Freeform 158">
                <a:extLst>
                  <a:ext uri="{FF2B5EF4-FFF2-40B4-BE49-F238E27FC236}">
                    <a16:creationId xmlns:a16="http://schemas.microsoft.com/office/drawing/2014/main" id="{743435B1-94B8-BA92-12F1-519C30302BEB}"/>
                  </a:ext>
                </a:extLst>
              </p:cNvPr>
              <p:cNvSpPr>
                <a:spLocks noChangeArrowheads="1"/>
              </p:cNvSpPr>
              <p:nvPr/>
            </p:nvSpPr>
            <p:spPr bwMode="auto">
              <a:xfrm>
                <a:off x="1043" y="2601"/>
                <a:ext cx="13" cy="15"/>
              </a:xfrm>
              <a:custGeom>
                <a:avLst/>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4" name="Freeform 159">
                <a:extLst>
                  <a:ext uri="{FF2B5EF4-FFF2-40B4-BE49-F238E27FC236}">
                    <a16:creationId xmlns:a16="http://schemas.microsoft.com/office/drawing/2014/main" id="{7158B4DF-7726-50DC-EE09-474BD7C25313}"/>
                  </a:ext>
                </a:extLst>
              </p:cNvPr>
              <p:cNvSpPr>
                <a:spLocks noChangeArrowheads="1"/>
              </p:cNvSpPr>
              <p:nvPr/>
            </p:nvSpPr>
            <p:spPr bwMode="auto">
              <a:xfrm>
                <a:off x="1043" y="2601"/>
                <a:ext cx="13" cy="8"/>
              </a:xfrm>
              <a:custGeom>
                <a:avLst/>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3"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5" name="Freeform 160">
                <a:extLst>
                  <a:ext uri="{FF2B5EF4-FFF2-40B4-BE49-F238E27FC236}">
                    <a16:creationId xmlns:a16="http://schemas.microsoft.com/office/drawing/2014/main" id="{737A98CB-DFE6-CB07-DA55-DD081695CC10}"/>
                  </a:ext>
                </a:extLst>
              </p:cNvPr>
              <p:cNvSpPr>
                <a:spLocks noChangeArrowheads="1"/>
              </p:cNvSpPr>
              <p:nvPr/>
            </p:nvSpPr>
            <p:spPr bwMode="auto">
              <a:xfrm>
                <a:off x="1078" y="2596"/>
                <a:ext cx="93" cy="63"/>
              </a:xfrm>
              <a:custGeom>
                <a:avLst/>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3"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6" name="Freeform 161">
                <a:extLst>
                  <a:ext uri="{FF2B5EF4-FFF2-40B4-BE49-F238E27FC236}">
                    <a16:creationId xmlns:a16="http://schemas.microsoft.com/office/drawing/2014/main" id="{F391FD34-C05A-2E4E-5E9C-C48CAC5E3D9A}"/>
                  </a:ext>
                </a:extLst>
              </p:cNvPr>
              <p:cNvSpPr>
                <a:spLocks noChangeArrowheads="1"/>
              </p:cNvSpPr>
              <p:nvPr/>
            </p:nvSpPr>
            <p:spPr bwMode="auto">
              <a:xfrm>
                <a:off x="1065" y="2609"/>
                <a:ext cx="100" cy="72"/>
              </a:xfrm>
              <a:custGeom>
                <a:avLst/>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7" name="Freeform 162">
                <a:extLst>
                  <a:ext uri="{FF2B5EF4-FFF2-40B4-BE49-F238E27FC236}">
                    <a16:creationId xmlns:a16="http://schemas.microsoft.com/office/drawing/2014/main" id="{E584379B-ABCC-D2C6-E5E8-1057C864F2A7}"/>
                  </a:ext>
                </a:extLst>
              </p:cNvPr>
              <p:cNvSpPr>
                <a:spLocks noChangeArrowheads="1"/>
              </p:cNvSpPr>
              <p:nvPr/>
            </p:nvSpPr>
            <p:spPr bwMode="auto">
              <a:xfrm>
                <a:off x="1055" y="2630"/>
                <a:ext cx="97" cy="61"/>
              </a:xfrm>
              <a:custGeom>
                <a:avLst/>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8" name="Freeform 163">
                <a:extLst>
                  <a:ext uri="{FF2B5EF4-FFF2-40B4-BE49-F238E27FC236}">
                    <a16:creationId xmlns:a16="http://schemas.microsoft.com/office/drawing/2014/main" id="{CEC21C65-0F1F-2B1D-BDA3-A7DC0DD787B3}"/>
                  </a:ext>
                </a:extLst>
              </p:cNvPr>
              <p:cNvSpPr>
                <a:spLocks noChangeArrowheads="1"/>
              </p:cNvSpPr>
              <p:nvPr/>
            </p:nvSpPr>
            <p:spPr bwMode="auto">
              <a:xfrm>
                <a:off x="1143" y="2647"/>
                <a:ext cx="30" cy="45"/>
              </a:xfrm>
              <a:custGeom>
                <a:avLst/>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59" name="Freeform 164">
                <a:extLst>
                  <a:ext uri="{FF2B5EF4-FFF2-40B4-BE49-F238E27FC236}">
                    <a16:creationId xmlns:a16="http://schemas.microsoft.com/office/drawing/2014/main" id="{F0B59A53-31D4-761D-B421-7024ABAB6312}"/>
                  </a:ext>
                </a:extLst>
              </p:cNvPr>
              <p:cNvSpPr>
                <a:spLocks noChangeArrowheads="1"/>
              </p:cNvSpPr>
              <p:nvPr/>
            </p:nvSpPr>
            <p:spPr bwMode="auto">
              <a:xfrm>
                <a:off x="1150" y="2647"/>
                <a:ext cx="23" cy="34"/>
              </a:xfrm>
              <a:custGeom>
                <a:avLst/>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57760" name="Freeform 165">
                <a:extLst>
                  <a:ext uri="{FF2B5EF4-FFF2-40B4-BE49-F238E27FC236}">
                    <a16:creationId xmlns:a16="http://schemas.microsoft.com/office/drawing/2014/main" id="{89038812-867D-55D2-BE75-56C4ECE55552}"/>
                  </a:ext>
                </a:extLst>
              </p:cNvPr>
              <p:cNvSpPr>
                <a:spLocks noChangeArrowheads="1"/>
              </p:cNvSpPr>
              <p:nvPr/>
            </p:nvSpPr>
            <p:spPr bwMode="auto">
              <a:xfrm>
                <a:off x="1162" y="2647"/>
                <a:ext cx="11" cy="13"/>
              </a:xfrm>
              <a:custGeom>
                <a:avLst/>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grpSp>
        <p:sp>
          <p:nvSpPr>
            <p:cNvPr id="157708" name="Line 166">
              <a:extLst>
                <a:ext uri="{FF2B5EF4-FFF2-40B4-BE49-F238E27FC236}">
                  <a16:creationId xmlns:a16="http://schemas.microsoft.com/office/drawing/2014/main" id="{344652D1-E3CB-8FCB-99D4-5597450E2D90}"/>
                </a:ext>
              </a:extLst>
            </p:cNvPr>
            <p:cNvSpPr>
              <a:spLocks noChangeShapeType="1"/>
            </p:cNvSpPr>
            <p:nvPr/>
          </p:nvSpPr>
          <p:spPr bwMode="auto">
            <a:xfrm>
              <a:off x="1274" y="3080"/>
              <a:ext cx="2649" cy="0"/>
            </a:xfrm>
            <a:prstGeom prst="line">
              <a:avLst/>
            </a:prstGeom>
            <a:noFill/>
            <a:ln w="254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grpSp>
      <p:sp>
        <p:nvSpPr>
          <p:cNvPr id="132100" name="Rectangle 167">
            <a:extLst>
              <a:ext uri="{FF2B5EF4-FFF2-40B4-BE49-F238E27FC236}">
                <a16:creationId xmlns:a16="http://schemas.microsoft.com/office/drawing/2014/main" id="{C5C4739D-DBEB-5F71-4BA5-64EE16FCAD47}"/>
              </a:ext>
            </a:extLst>
          </p:cNvPr>
          <p:cNvSpPr>
            <a:spLocks noChangeArrowheads="1"/>
          </p:cNvSpPr>
          <p:nvPr/>
        </p:nvSpPr>
        <p:spPr bwMode="auto">
          <a:xfrm>
            <a:off x="3200400" y="1143000"/>
            <a:ext cx="44005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100" dirty="0" err="1">
                <a:latin typeface="Times New Roman" panose="02020603050405020304" pitchFamily="18" charset="0"/>
                <a:cs typeface="Times New Roman" panose="02020603050405020304" pitchFamily="18" charset="0"/>
              </a:rPr>
              <a:t>Là</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thẳng</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thắn</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chính</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trực</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đúng</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đắn</a:t>
            </a:r>
            <a:endParaRPr lang="en-US" altLang="en-US" sz="2100" dirty="0">
              <a:latin typeface="Times New Roman" panose="02020603050405020304" pitchFamily="18" charset="0"/>
              <a:cs typeface="Times New Roman" panose="02020603050405020304" pitchFamily="18" charset="0"/>
            </a:endParaRPr>
          </a:p>
        </p:txBody>
      </p:sp>
      <p:sp>
        <p:nvSpPr>
          <p:cNvPr id="132101" name="Rectangle 169">
            <a:extLst>
              <a:ext uri="{FF2B5EF4-FFF2-40B4-BE49-F238E27FC236}">
                <a16:creationId xmlns:a16="http://schemas.microsoft.com/office/drawing/2014/main" id="{4E574A13-A0E6-6206-A1D4-3DC87AF57FE2}"/>
              </a:ext>
            </a:extLst>
          </p:cNvPr>
          <p:cNvSpPr>
            <a:spLocks noChangeArrowheads="1"/>
          </p:cNvSpPr>
          <p:nvPr/>
        </p:nvSpPr>
        <p:spPr bwMode="auto">
          <a:xfrm>
            <a:off x="3198019" y="1943100"/>
            <a:ext cx="243368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a:latin typeface="Times New Roman" panose="02020603050405020304" pitchFamily="18" charset="0"/>
                <a:cs typeface="Times New Roman" panose="02020603050405020304" pitchFamily="18" charset="0"/>
              </a:rPr>
              <a:t>Chính trên cả ba mặt</a:t>
            </a:r>
          </a:p>
        </p:txBody>
      </p:sp>
      <p:sp>
        <p:nvSpPr>
          <p:cNvPr id="132102" name="Rectangle 170">
            <a:extLst>
              <a:ext uri="{FF2B5EF4-FFF2-40B4-BE49-F238E27FC236}">
                <a16:creationId xmlns:a16="http://schemas.microsoft.com/office/drawing/2014/main" id="{4AD7B878-0AB4-01BE-A591-3A639037C226}"/>
              </a:ext>
            </a:extLst>
          </p:cNvPr>
          <p:cNvSpPr>
            <a:spLocks noChangeArrowheads="1"/>
          </p:cNvSpPr>
          <p:nvPr/>
        </p:nvSpPr>
        <p:spPr bwMode="auto">
          <a:xfrm>
            <a:off x="3312318" y="2549128"/>
            <a:ext cx="230149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Đối</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với</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mình</a:t>
            </a:r>
            <a:endParaRPr lang="en-US" altLang="en-US" sz="2100" dirty="0">
              <a:latin typeface="Times New Roman" panose="02020603050405020304" pitchFamily="18" charset="0"/>
              <a:cs typeface="Times New Roman" panose="02020603050405020304" pitchFamily="18" charset="0"/>
            </a:endParaRPr>
          </a:p>
        </p:txBody>
      </p:sp>
      <p:sp>
        <p:nvSpPr>
          <p:cNvPr id="132103" name="Rectangle 171">
            <a:extLst>
              <a:ext uri="{FF2B5EF4-FFF2-40B4-BE49-F238E27FC236}">
                <a16:creationId xmlns:a16="http://schemas.microsoft.com/office/drawing/2014/main" id="{4ACBAAB2-08E9-7B0F-9763-FB64841FC81D}"/>
              </a:ext>
            </a:extLst>
          </p:cNvPr>
          <p:cNvSpPr>
            <a:spLocks noChangeArrowheads="1"/>
          </p:cNvSpPr>
          <p:nvPr/>
        </p:nvSpPr>
        <p:spPr bwMode="auto">
          <a:xfrm>
            <a:off x="3257550" y="2995612"/>
            <a:ext cx="235626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Đối</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với</a:t>
            </a:r>
            <a:r>
              <a:rPr lang="en-US" altLang="en-US" sz="2100" dirty="0">
                <a:latin typeface="Times New Roman" panose="02020603050405020304" pitchFamily="18" charset="0"/>
                <a:cs typeface="Times New Roman" panose="02020603050405020304" pitchFamily="18" charset="0"/>
              </a:rPr>
              <a:t> </a:t>
            </a:r>
            <a:r>
              <a:rPr lang="en-US" altLang="en-US" sz="2100" dirty="0" err="1">
                <a:latin typeface="Times New Roman" panose="02020603050405020304" pitchFamily="18" charset="0"/>
                <a:cs typeface="Times New Roman" panose="02020603050405020304" pitchFamily="18" charset="0"/>
              </a:rPr>
              <a:t>người</a:t>
            </a:r>
            <a:r>
              <a:rPr lang="en-US" altLang="en-US" sz="2100" dirty="0">
                <a:latin typeface="Times New Roman" panose="02020603050405020304" pitchFamily="18" charset="0"/>
                <a:cs typeface="Times New Roman" panose="02020603050405020304" pitchFamily="18" charset="0"/>
              </a:rPr>
              <a:t> </a:t>
            </a:r>
          </a:p>
        </p:txBody>
      </p:sp>
      <p:sp>
        <p:nvSpPr>
          <p:cNvPr id="132104" name="Rectangle 172">
            <a:extLst>
              <a:ext uri="{FF2B5EF4-FFF2-40B4-BE49-F238E27FC236}">
                <a16:creationId xmlns:a16="http://schemas.microsoft.com/office/drawing/2014/main" id="{542B5A08-DE3D-7AAC-88FE-389AA0E78797}"/>
              </a:ext>
            </a:extLst>
          </p:cNvPr>
          <p:cNvSpPr>
            <a:spLocks noChangeArrowheads="1"/>
          </p:cNvSpPr>
          <p:nvPr/>
        </p:nvSpPr>
        <p:spPr bwMode="auto">
          <a:xfrm>
            <a:off x="3257550" y="3452812"/>
            <a:ext cx="182880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100">
                <a:latin typeface="Times New Roman" panose="02020603050405020304" pitchFamily="18" charset="0"/>
                <a:cs typeface="Times New Roman" panose="02020603050405020304" pitchFamily="18" charset="0"/>
              </a:rPr>
              <a:t>-  Đối với việc</a:t>
            </a:r>
          </a:p>
        </p:txBody>
      </p:sp>
      <p:sp>
        <p:nvSpPr>
          <p:cNvPr id="995501" name="Rectangle 173" descr="20%">
            <a:extLst>
              <a:ext uri="{FF2B5EF4-FFF2-40B4-BE49-F238E27FC236}">
                <a16:creationId xmlns:a16="http://schemas.microsoft.com/office/drawing/2014/main" id="{1FF0BDAD-8473-DD39-422A-834B3FF392D7}"/>
              </a:ext>
            </a:extLst>
          </p:cNvPr>
          <p:cNvSpPr>
            <a:spLocks noChangeArrowheads="1"/>
          </p:cNvSpPr>
          <p:nvPr/>
        </p:nvSpPr>
        <p:spPr bwMode="auto">
          <a:xfrm>
            <a:off x="137721" y="124610"/>
            <a:ext cx="1485900"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dirty="0">
                <a:solidFill>
                  <a:srgbClr val="660033"/>
                </a:solidFill>
              </a:rPr>
              <a:t>  </a:t>
            </a:r>
            <a:r>
              <a:rPr lang="en-US" altLang="en-US" sz="2400" dirty="0" err="1">
                <a:solidFill>
                  <a:srgbClr val="660033"/>
                </a:solidFill>
              </a:rPr>
              <a:t>Chính</a:t>
            </a:r>
            <a:r>
              <a:rPr lang="en-US" altLang="en-US" sz="2400" dirty="0">
                <a:solidFill>
                  <a:srgbClr val="660033"/>
                </a:solidFill>
              </a:rPr>
              <a:t>                         </a:t>
            </a:r>
          </a:p>
        </p:txBody>
      </p:sp>
      <p:pic>
        <p:nvPicPr>
          <p:cNvPr id="132106" name="Picture 1">
            <a:extLst>
              <a:ext uri="{FF2B5EF4-FFF2-40B4-BE49-F238E27FC236}">
                <a16:creationId xmlns:a16="http://schemas.microsoft.com/office/drawing/2014/main" id="{2116B65B-581B-9994-8B11-A6412FAB14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43150" y="4124325"/>
            <a:ext cx="4855369"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64063551-2964-8092-B340-F5A788B78C97}"/>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54</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995501"/>
                                        </p:tgtEl>
                                        <p:attrNameLst>
                                          <p:attrName>style.visibility</p:attrName>
                                        </p:attrNameLst>
                                      </p:cBhvr>
                                      <p:to>
                                        <p:strVal val="visible"/>
                                      </p:to>
                                    </p:set>
                                    <p:animEffect transition="in" filter="wipe(left)">
                                      <p:cBhvr>
                                        <p:cTn id="7" dur="500"/>
                                        <p:tgtEl>
                                          <p:spTgt spid="99550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nodeType="clickEffect">
                                  <p:stCondLst>
                                    <p:cond delay="0"/>
                                  </p:stCondLst>
                                  <p:childTnLst>
                                    <p:set>
                                      <p:cBhvr>
                                        <p:cTn id="11" dur="1" fill="hold">
                                          <p:stCondLst>
                                            <p:cond delay="0"/>
                                          </p:stCondLst>
                                        </p:cTn>
                                        <p:tgtEl>
                                          <p:spTgt spid="132100"/>
                                        </p:tgtEl>
                                        <p:attrNameLst>
                                          <p:attrName>style.visibility</p:attrName>
                                        </p:attrNameLst>
                                      </p:cBhvr>
                                      <p:to>
                                        <p:strVal val="visible"/>
                                      </p:to>
                                    </p:set>
                                    <p:animEffect transition="in" filter="wheel(1)">
                                      <p:cBhvr>
                                        <p:cTn id="12" dur="2000"/>
                                        <p:tgtEl>
                                          <p:spTgt spid="132100"/>
                                        </p:tgtEl>
                                      </p:cBhvr>
                                    </p:animEffect>
                                  </p:childTnLst>
                                </p:cTn>
                              </p:par>
                              <p:par>
                                <p:cTn id="13" presetID="21" presetClass="entr" presetSubtype="1" fill="hold" nodeType="withEffect">
                                  <p:stCondLst>
                                    <p:cond delay="0"/>
                                  </p:stCondLst>
                                  <p:childTnLst>
                                    <p:set>
                                      <p:cBhvr>
                                        <p:cTn id="14" dur="1" fill="hold">
                                          <p:stCondLst>
                                            <p:cond delay="0"/>
                                          </p:stCondLst>
                                        </p:cTn>
                                        <p:tgtEl>
                                          <p:spTgt spid="132098"/>
                                        </p:tgtEl>
                                        <p:attrNameLst>
                                          <p:attrName>style.visibility</p:attrName>
                                        </p:attrNameLst>
                                      </p:cBhvr>
                                      <p:to>
                                        <p:strVal val="visible"/>
                                      </p:to>
                                    </p:set>
                                    <p:animEffect transition="in" filter="wheel(1)">
                                      <p:cBhvr>
                                        <p:cTn id="15" dur="2000"/>
                                        <p:tgtEl>
                                          <p:spTgt spid="13209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132101"/>
                                        </p:tgtEl>
                                        <p:attrNameLst>
                                          <p:attrName>style.visibility</p:attrName>
                                        </p:attrNameLst>
                                      </p:cBhvr>
                                      <p:to>
                                        <p:strVal val="visible"/>
                                      </p:to>
                                    </p:set>
                                    <p:animEffect transition="in" filter="fade">
                                      <p:cBhvr>
                                        <p:cTn id="20" dur="1000"/>
                                        <p:tgtEl>
                                          <p:spTgt spid="132101"/>
                                        </p:tgtEl>
                                      </p:cBhvr>
                                    </p:animEffect>
                                    <p:anim calcmode="lin" valueType="num">
                                      <p:cBhvr>
                                        <p:cTn id="21" dur="1000" fill="hold"/>
                                        <p:tgtEl>
                                          <p:spTgt spid="132101"/>
                                        </p:tgtEl>
                                        <p:attrNameLst>
                                          <p:attrName>ppt_x</p:attrName>
                                        </p:attrNameLst>
                                      </p:cBhvr>
                                      <p:tavLst>
                                        <p:tav tm="0">
                                          <p:val>
                                            <p:strVal val="#ppt_x"/>
                                          </p:val>
                                        </p:tav>
                                        <p:tav tm="100000">
                                          <p:val>
                                            <p:strVal val="#ppt_x"/>
                                          </p:val>
                                        </p:tav>
                                      </p:tavLst>
                                    </p:anim>
                                    <p:anim calcmode="lin" valueType="num">
                                      <p:cBhvr>
                                        <p:cTn id="22" dur="1000" fill="hold"/>
                                        <p:tgtEl>
                                          <p:spTgt spid="132101"/>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32099"/>
                                        </p:tgtEl>
                                        <p:attrNameLst>
                                          <p:attrName>style.visibility</p:attrName>
                                        </p:attrNameLst>
                                      </p:cBhvr>
                                      <p:to>
                                        <p:strVal val="visible"/>
                                      </p:to>
                                    </p:set>
                                    <p:animEffect transition="in" filter="fade">
                                      <p:cBhvr>
                                        <p:cTn id="25" dur="1000"/>
                                        <p:tgtEl>
                                          <p:spTgt spid="132099"/>
                                        </p:tgtEl>
                                      </p:cBhvr>
                                    </p:animEffect>
                                    <p:anim calcmode="lin" valueType="num">
                                      <p:cBhvr>
                                        <p:cTn id="26" dur="1000" fill="hold"/>
                                        <p:tgtEl>
                                          <p:spTgt spid="132099"/>
                                        </p:tgtEl>
                                        <p:attrNameLst>
                                          <p:attrName>ppt_x</p:attrName>
                                        </p:attrNameLst>
                                      </p:cBhvr>
                                      <p:tavLst>
                                        <p:tav tm="0">
                                          <p:val>
                                            <p:strVal val="#ppt_x"/>
                                          </p:val>
                                        </p:tav>
                                        <p:tav tm="100000">
                                          <p:val>
                                            <p:strVal val="#ppt_x"/>
                                          </p:val>
                                        </p:tav>
                                      </p:tavLst>
                                    </p:anim>
                                    <p:anim calcmode="lin" valueType="num">
                                      <p:cBhvr>
                                        <p:cTn id="27" dur="1000" fill="hold"/>
                                        <p:tgtEl>
                                          <p:spTgt spid="132099"/>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32102"/>
                                        </p:tgtEl>
                                        <p:attrNameLst>
                                          <p:attrName>style.visibility</p:attrName>
                                        </p:attrNameLst>
                                      </p:cBhvr>
                                      <p:to>
                                        <p:strVal val="visible"/>
                                      </p:to>
                                    </p:set>
                                    <p:animEffect transition="in" filter="fade">
                                      <p:cBhvr>
                                        <p:cTn id="30" dur="1000"/>
                                        <p:tgtEl>
                                          <p:spTgt spid="132102"/>
                                        </p:tgtEl>
                                      </p:cBhvr>
                                    </p:animEffect>
                                    <p:anim calcmode="lin" valueType="num">
                                      <p:cBhvr>
                                        <p:cTn id="31" dur="1000" fill="hold"/>
                                        <p:tgtEl>
                                          <p:spTgt spid="132102"/>
                                        </p:tgtEl>
                                        <p:attrNameLst>
                                          <p:attrName>ppt_x</p:attrName>
                                        </p:attrNameLst>
                                      </p:cBhvr>
                                      <p:tavLst>
                                        <p:tav tm="0">
                                          <p:val>
                                            <p:strVal val="#ppt_x"/>
                                          </p:val>
                                        </p:tav>
                                        <p:tav tm="100000">
                                          <p:val>
                                            <p:strVal val="#ppt_x"/>
                                          </p:val>
                                        </p:tav>
                                      </p:tavLst>
                                    </p:anim>
                                    <p:anim calcmode="lin" valueType="num">
                                      <p:cBhvr>
                                        <p:cTn id="32" dur="1000" fill="hold"/>
                                        <p:tgtEl>
                                          <p:spTgt spid="132102"/>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32103"/>
                                        </p:tgtEl>
                                        <p:attrNameLst>
                                          <p:attrName>style.visibility</p:attrName>
                                        </p:attrNameLst>
                                      </p:cBhvr>
                                      <p:to>
                                        <p:strVal val="visible"/>
                                      </p:to>
                                    </p:set>
                                    <p:animEffect transition="in" filter="fade">
                                      <p:cBhvr>
                                        <p:cTn id="35" dur="1000"/>
                                        <p:tgtEl>
                                          <p:spTgt spid="132103"/>
                                        </p:tgtEl>
                                      </p:cBhvr>
                                    </p:animEffect>
                                    <p:anim calcmode="lin" valueType="num">
                                      <p:cBhvr>
                                        <p:cTn id="36" dur="1000" fill="hold"/>
                                        <p:tgtEl>
                                          <p:spTgt spid="132103"/>
                                        </p:tgtEl>
                                        <p:attrNameLst>
                                          <p:attrName>ppt_x</p:attrName>
                                        </p:attrNameLst>
                                      </p:cBhvr>
                                      <p:tavLst>
                                        <p:tav tm="0">
                                          <p:val>
                                            <p:strVal val="#ppt_x"/>
                                          </p:val>
                                        </p:tav>
                                        <p:tav tm="100000">
                                          <p:val>
                                            <p:strVal val="#ppt_x"/>
                                          </p:val>
                                        </p:tav>
                                      </p:tavLst>
                                    </p:anim>
                                    <p:anim calcmode="lin" valueType="num">
                                      <p:cBhvr>
                                        <p:cTn id="37" dur="1000" fill="hold"/>
                                        <p:tgtEl>
                                          <p:spTgt spid="132103"/>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32104"/>
                                        </p:tgtEl>
                                        <p:attrNameLst>
                                          <p:attrName>style.visibility</p:attrName>
                                        </p:attrNameLst>
                                      </p:cBhvr>
                                      <p:to>
                                        <p:strVal val="visible"/>
                                      </p:to>
                                    </p:set>
                                    <p:animEffect transition="in" filter="fade">
                                      <p:cBhvr>
                                        <p:cTn id="40" dur="1000"/>
                                        <p:tgtEl>
                                          <p:spTgt spid="132104"/>
                                        </p:tgtEl>
                                      </p:cBhvr>
                                    </p:animEffect>
                                    <p:anim calcmode="lin" valueType="num">
                                      <p:cBhvr>
                                        <p:cTn id="41" dur="1000" fill="hold"/>
                                        <p:tgtEl>
                                          <p:spTgt spid="132104"/>
                                        </p:tgtEl>
                                        <p:attrNameLst>
                                          <p:attrName>ppt_x</p:attrName>
                                        </p:attrNameLst>
                                      </p:cBhvr>
                                      <p:tavLst>
                                        <p:tav tm="0">
                                          <p:val>
                                            <p:strVal val="#ppt_x"/>
                                          </p:val>
                                        </p:tav>
                                        <p:tav tm="100000">
                                          <p:val>
                                            <p:strVal val="#ppt_x"/>
                                          </p:val>
                                        </p:tav>
                                      </p:tavLst>
                                    </p:anim>
                                    <p:anim calcmode="lin" valueType="num">
                                      <p:cBhvr>
                                        <p:cTn id="42" dur="1000" fill="hold"/>
                                        <p:tgtEl>
                                          <p:spTgt spid="132104"/>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nodeType="clickEffect">
                                  <p:stCondLst>
                                    <p:cond delay="0"/>
                                  </p:stCondLst>
                                  <p:childTnLst>
                                    <p:set>
                                      <p:cBhvr>
                                        <p:cTn id="46" dur="1" fill="hold">
                                          <p:stCondLst>
                                            <p:cond delay="0"/>
                                          </p:stCondLst>
                                        </p:cTn>
                                        <p:tgtEl>
                                          <p:spTgt spid="132106"/>
                                        </p:tgtEl>
                                        <p:attrNameLst>
                                          <p:attrName>style.visibility</p:attrName>
                                        </p:attrNameLst>
                                      </p:cBhvr>
                                      <p:to>
                                        <p:strVal val="visible"/>
                                      </p:to>
                                    </p:set>
                                    <p:animEffect transition="in" filter="fade">
                                      <p:cBhvr>
                                        <p:cTn id="47" dur="1000"/>
                                        <p:tgtEl>
                                          <p:spTgt spid="132106"/>
                                        </p:tgtEl>
                                      </p:cBhvr>
                                    </p:animEffect>
                                    <p:anim calcmode="lin" valueType="num">
                                      <p:cBhvr>
                                        <p:cTn id="48" dur="1000" fill="hold"/>
                                        <p:tgtEl>
                                          <p:spTgt spid="132106"/>
                                        </p:tgtEl>
                                        <p:attrNameLst>
                                          <p:attrName>ppt_x</p:attrName>
                                        </p:attrNameLst>
                                      </p:cBhvr>
                                      <p:tavLst>
                                        <p:tav tm="0">
                                          <p:val>
                                            <p:strVal val="#ppt_x"/>
                                          </p:val>
                                        </p:tav>
                                        <p:tav tm="100000">
                                          <p:val>
                                            <p:strVal val="#ppt_x"/>
                                          </p:val>
                                        </p:tav>
                                      </p:tavLst>
                                    </p:anim>
                                    <p:anim calcmode="lin" valueType="num">
                                      <p:cBhvr>
                                        <p:cTn id="49" dur="1000" fill="hold"/>
                                        <p:tgtEl>
                                          <p:spTgt spid="1321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0" grpId="0"/>
      <p:bldP spid="132101" grpId="0"/>
      <p:bldP spid="132102" grpId="0"/>
      <p:bldP spid="132103" grpId="0"/>
      <p:bldP spid="132104" grpId="0"/>
      <p:bldP spid="99550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9746" name="Group 2">
            <a:extLst>
              <a:ext uri="{FF2B5EF4-FFF2-40B4-BE49-F238E27FC236}">
                <a16:creationId xmlns:a16="http://schemas.microsoft.com/office/drawing/2014/main" id="{4EE6CE11-085F-A0A0-9877-D2135076A1B7}"/>
              </a:ext>
            </a:extLst>
          </p:cNvPr>
          <p:cNvGrpSpPr>
            <a:grpSpLocks/>
          </p:cNvGrpSpPr>
          <p:nvPr/>
        </p:nvGrpSpPr>
        <p:grpSpPr bwMode="auto">
          <a:xfrm>
            <a:off x="3735370" y="323225"/>
            <a:ext cx="3314700" cy="4376191"/>
            <a:chOff x="192" y="288"/>
            <a:chExt cx="5423" cy="3744"/>
          </a:xfrm>
        </p:grpSpPr>
        <p:pic>
          <p:nvPicPr>
            <p:cNvPr id="159750" name="Picture 3" descr="Picture1">
              <a:extLst>
                <a:ext uri="{FF2B5EF4-FFF2-40B4-BE49-F238E27FC236}">
                  <a16:creationId xmlns:a16="http://schemas.microsoft.com/office/drawing/2014/main" id="{501FDAF4-C01A-8F24-64BF-F10926598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 y="288"/>
              <a:ext cx="5423" cy="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9751" name="Picture 4">
              <a:extLst>
                <a:ext uri="{FF2B5EF4-FFF2-40B4-BE49-F238E27FC236}">
                  <a16:creationId xmlns:a16="http://schemas.microsoft.com/office/drawing/2014/main" id="{0BA6952B-4B79-85F7-E590-A26525634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 y="455"/>
              <a:ext cx="5122" cy="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9747" name="Picture 5" descr="3">
            <a:hlinkClick r:id="rId4"/>
            <a:extLst>
              <a:ext uri="{FF2B5EF4-FFF2-40B4-BE49-F238E27FC236}">
                <a16:creationId xmlns:a16="http://schemas.microsoft.com/office/drawing/2014/main" id="{56752678-CCFF-E0FD-4A07-76943A0265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3650" y="2800350"/>
            <a:ext cx="1081088"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9748" name="Rectangle 6">
            <a:extLst>
              <a:ext uri="{FF2B5EF4-FFF2-40B4-BE49-F238E27FC236}">
                <a16:creationId xmlns:a16="http://schemas.microsoft.com/office/drawing/2014/main" id="{9E4D5462-B2C0-50F1-D958-6548178271F3}"/>
              </a:ext>
            </a:extLst>
          </p:cNvPr>
          <p:cNvSpPr>
            <a:spLocks noChangeArrowheads="1"/>
          </p:cNvSpPr>
          <p:nvPr/>
        </p:nvSpPr>
        <p:spPr bwMode="auto">
          <a:xfrm>
            <a:off x="763570" y="1885950"/>
            <a:ext cx="255151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fr-FR" altLang="en-US" sz="2100" dirty="0" err="1">
                <a:latin typeface="Times New Roman" panose="02020603050405020304" pitchFamily="18" charset="0"/>
              </a:rPr>
              <a:t>Chí</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công</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vô</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tư</a:t>
            </a:r>
            <a:r>
              <a:rPr lang="fr-FR" altLang="en-US" sz="2100" dirty="0">
                <a:latin typeface="Times New Roman" panose="02020603050405020304" pitchFamily="18" charset="0"/>
              </a:rPr>
              <a:t> là </a:t>
            </a:r>
            <a:r>
              <a:rPr lang="fr-FR" altLang="en-US" sz="2100" dirty="0" err="1">
                <a:latin typeface="Times New Roman" panose="02020603050405020304" pitchFamily="18" charset="0"/>
              </a:rPr>
              <a:t>luôn</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công</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bằng</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công</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tâm</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không</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thiên</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tư</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thiên</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vị</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nêu</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cao</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chủ</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nghĩa</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tập</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thể</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trừ</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bỏ</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chủ</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nghĩa</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cá</a:t>
            </a:r>
            <a:r>
              <a:rPr lang="fr-FR" altLang="en-US" sz="2100" dirty="0">
                <a:latin typeface="Times New Roman" panose="02020603050405020304" pitchFamily="18" charset="0"/>
              </a:rPr>
              <a:t> </a:t>
            </a:r>
            <a:r>
              <a:rPr lang="fr-FR" altLang="en-US" sz="2100" dirty="0" err="1">
                <a:latin typeface="Times New Roman" panose="02020603050405020304" pitchFamily="18" charset="0"/>
              </a:rPr>
              <a:t>nhân</a:t>
            </a:r>
            <a:endParaRPr lang="en-US" altLang="en-US" sz="2100" dirty="0"/>
          </a:p>
        </p:txBody>
      </p:sp>
      <p:sp>
        <p:nvSpPr>
          <p:cNvPr id="159749" name="Rectangle 7" descr="20%">
            <a:extLst>
              <a:ext uri="{FF2B5EF4-FFF2-40B4-BE49-F238E27FC236}">
                <a16:creationId xmlns:a16="http://schemas.microsoft.com/office/drawing/2014/main" id="{3C5D8A15-4F33-244B-073D-D5FF233D6FE5}"/>
              </a:ext>
            </a:extLst>
          </p:cNvPr>
          <p:cNvSpPr>
            <a:spLocks noChangeArrowheads="1"/>
          </p:cNvSpPr>
          <p:nvPr/>
        </p:nvSpPr>
        <p:spPr bwMode="auto">
          <a:xfrm>
            <a:off x="706420" y="971550"/>
            <a:ext cx="2718832" cy="461665"/>
          </a:xfrm>
          <a:prstGeom prst="rect">
            <a:avLst/>
          </a:prstGeom>
          <a:blipFill dpi="0" rotWithShape="0">
            <a:blip r:embed="rId6"/>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 typeface="Wingdings" panose="05000000000000000000" pitchFamily="2" charset="2"/>
              <a:buChar char="Ø"/>
            </a:pPr>
            <a:r>
              <a:rPr lang="en-US" altLang="en-US" sz="2400">
                <a:solidFill>
                  <a:srgbClr val="660033"/>
                </a:solidFill>
              </a:rPr>
              <a:t>  Chí công vô tư                        </a:t>
            </a:r>
          </a:p>
        </p:txBody>
      </p:sp>
      <p:sp>
        <p:nvSpPr>
          <p:cNvPr id="2" name="Slide Number Placeholder 5">
            <a:extLst>
              <a:ext uri="{FF2B5EF4-FFF2-40B4-BE49-F238E27FC236}">
                <a16:creationId xmlns:a16="http://schemas.microsoft.com/office/drawing/2014/main" id="{8486AA4B-13B0-6434-192D-7AC762A54220}"/>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55</a:t>
            </a:fld>
            <a:endParaRPr b="1" dirty="0"/>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a:hlinkClick r:id="rId3" action="ppaction://hlinkfile"/>
            <a:extLst>
              <a:ext uri="{FF2B5EF4-FFF2-40B4-BE49-F238E27FC236}">
                <a16:creationId xmlns:a16="http://schemas.microsoft.com/office/drawing/2014/main" id="{96C978DA-D7A4-A1D8-2640-6E7A8DB5DF11}"/>
              </a:ext>
            </a:extLst>
          </p:cNvPr>
          <p:cNvSpPr>
            <a:spLocks noChangeArrowheads="1"/>
          </p:cNvSpPr>
          <p:nvPr/>
        </p:nvSpPr>
        <p:spPr bwMode="auto">
          <a:xfrm>
            <a:off x="2857500" y="114300"/>
            <a:ext cx="36576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a:lstStyle>
            <a:lvl1pPr indent="58738">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15000"/>
              </a:lnSpc>
              <a:buClr>
                <a:srgbClr val="009999"/>
              </a:buClr>
              <a:buSzPct val="70000"/>
              <a:buFont typeface="Wingdings" panose="05000000000000000000" pitchFamily="2" charset="2"/>
              <a:buNone/>
            </a:pP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Yêu</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thương</a:t>
            </a:r>
            <a:r>
              <a:rPr lang="en-US" altLang="en-US" sz="2400" dirty="0">
                <a:solidFill>
                  <a:srgbClr val="FF0000"/>
                </a:solidFill>
                <a:latin typeface="Times New Roman" panose="02020603050405020304" pitchFamily="18" charset="0"/>
              </a:rPr>
              <a:t> con </a:t>
            </a:r>
            <a:r>
              <a:rPr lang="en-US" altLang="en-US" sz="2400" dirty="0" err="1">
                <a:solidFill>
                  <a:srgbClr val="FF0000"/>
                </a:solidFill>
                <a:latin typeface="Times New Roman" panose="02020603050405020304" pitchFamily="18" charset="0"/>
              </a:rPr>
              <a:t>người</a:t>
            </a:r>
            <a:endParaRPr lang="en-US" altLang="en-US" sz="2400" dirty="0">
              <a:solidFill>
                <a:srgbClr val="FF0000"/>
              </a:solidFill>
              <a:latin typeface="Times New Roman" panose="02020603050405020304" pitchFamily="18" charset="0"/>
            </a:endParaRPr>
          </a:p>
        </p:txBody>
      </p:sp>
      <p:pic>
        <p:nvPicPr>
          <p:cNvPr id="888836" name="HCM thuong yeu con nguoi.wmv">
            <a:hlinkClick r:id="rId4" action="ppaction://hlinkfile"/>
            <a:extLst>
              <a:ext uri="{FF2B5EF4-FFF2-40B4-BE49-F238E27FC236}">
                <a16:creationId xmlns:a16="http://schemas.microsoft.com/office/drawing/2014/main" id="{53392B62-BF73-0015-C14A-ED5501774C5F}"/>
              </a:ext>
            </a:extLst>
          </p:cNvPr>
          <p:cNvPicPr>
            <a:picLocks noRot="1" noChangeAspect="1" noChangeArrowheads="1"/>
          </p:cNvPicPr>
          <p:nvPr>
            <a:videoFile r:link="rId1"/>
          </p:nvPr>
        </p:nvPicPr>
        <p:blipFill>
          <a:blip r:embed="rId5">
            <a:extLst>
              <a:ext uri="{28A0092B-C50C-407E-A947-70E740481C1C}">
                <a14:useLocalDpi xmlns:a14="http://schemas.microsoft.com/office/drawing/2010/main" val="0"/>
              </a:ext>
            </a:extLst>
          </a:blip>
          <a:srcRect/>
          <a:stretch>
            <a:fillRect/>
          </a:stretch>
        </p:blipFill>
        <p:spPr bwMode="auto">
          <a:xfrm>
            <a:off x="607102" y="628650"/>
            <a:ext cx="7075357" cy="4106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6174C3E2-F462-B7C3-066C-5575205B187E}"/>
              </a:ext>
            </a:extLst>
          </p:cNvPr>
          <p:cNvSpPr txBox="1">
            <a:spLocks/>
          </p:cNvSpPr>
          <p:nvPr/>
        </p:nvSpPr>
        <p:spPr>
          <a:xfrm>
            <a:off x="8172450" y="4366855"/>
            <a:ext cx="971550" cy="359859"/>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56</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230887" fill="hold"/>
                                        <p:tgtEl>
                                          <p:spTgt spid="88883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888836"/>
                </p:tgtEl>
              </p:cMediaNode>
            </p:video>
            <p:seq concurrent="1" nextAc="seek">
              <p:cTn id="8" restart="whenNotActive" fill="hold" evtFilter="cancelBubble" nodeType="interactiveSeq">
                <p:stCondLst>
                  <p:cond evt="onClick" delay="0">
                    <p:tgtEl>
                      <p:spTgt spid="888836"/>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88836"/>
                                        </p:tgtEl>
                                      </p:cBhvr>
                                    </p:cmd>
                                  </p:childTnLst>
                                </p:cTn>
                              </p:par>
                            </p:childTnLst>
                          </p:cTn>
                        </p:par>
                      </p:childTnLst>
                    </p:cTn>
                  </p:par>
                </p:childTnLst>
              </p:cTn>
              <p:nextCondLst>
                <p:cond evt="onClick" delay="0">
                  <p:tgtEl>
                    <p:spTgt spid="888836"/>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 name="Rectangle 2">
            <a:extLst>
              <a:ext uri="{FF2B5EF4-FFF2-40B4-BE49-F238E27FC236}">
                <a16:creationId xmlns:a16="http://schemas.microsoft.com/office/drawing/2014/main" id="{20D40808-5C36-4BD3-86C0-9C4234318EEB}"/>
              </a:ext>
            </a:extLst>
          </p:cNvPr>
          <p:cNvSpPr txBox="1">
            <a:spLocks noChangeArrowheads="1"/>
          </p:cNvSpPr>
          <p:nvPr/>
        </p:nvSpPr>
        <p:spPr bwMode="auto">
          <a:xfrm>
            <a:off x="1314450" y="-141625"/>
            <a:ext cx="6286500" cy="556022"/>
          </a:xfrm>
          <a:prstGeom prst="rect">
            <a:avLst/>
          </a:prstGeom>
          <a:noFill/>
          <a:ln w="9525">
            <a:noFill/>
            <a:miter lim="800000"/>
          </a:ln>
          <a:effectLst/>
        </p:spPr>
        <p:txBody>
          <a:bodyPr lIns="68577" tIns="34289" rIns="68577" bIns="34289" anchor="ctr"/>
          <a:lstStyle/>
          <a:p>
            <a:pPr eaLnBrk="1" hangingPunct="1">
              <a:defRPr/>
            </a:pPr>
            <a:endParaRPr lang="en-US" altLang="zh-CN"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endParaRPr>
          </a:p>
          <a:p>
            <a:pPr eaLnBrk="1" hangingPunct="1">
              <a:defRPr/>
            </a:pPr>
            <a:r>
              <a:rPr lang="en-US" altLang="zh-CN" sz="2400"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YÊU THƯƠNG CON NGƯỜI</a:t>
            </a:r>
          </a:p>
        </p:txBody>
      </p:sp>
      <p:grpSp>
        <p:nvGrpSpPr>
          <p:cNvPr id="2" name="Group 3">
            <a:extLst>
              <a:ext uri="{FF2B5EF4-FFF2-40B4-BE49-F238E27FC236}">
                <a16:creationId xmlns:a16="http://schemas.microsoft.com/office/drawing/2014/main" id="{0984600F-8D48-6A62-13E4-69C098713511}"/>
              </a:ext>
            </a:extLst>
          </p:cNvPr>
          <p:cNvGrpSpPr>
            <a:grpSpLocks/>
          </p:cNvGrpSpPr>
          <p:nvPr/>
        </p:nvGrpSpPr>
        <p:grpSpPr bwMode="auto">
          <a:xfrm>
            <a:off x="1869281" y="1852742"/>
            <a:ext cx="5429250" cy="2628900"/>
            <a:chOff x="1546" y="1230"/>
            <a:chExt cx="4054" cy="2034"/>
          </a:xfrm>
        </p:grpSpPr>
        <p:pic>
          <p:nvPicPr>
            <p:cNvPr id="7" name="Picture 12" descr="BHvadsimnam">
              <a:extLst>
                <a:ext uri="{FF2B5EF4-FFF2-40B4-BE49-F238E27FC236}">
                  <a16:creationId xmlns:a16="http://schemas.microsoft.com/office/drawing/2014/main" id="{EC33EB41-8016-B51F-89F9-F51F4F43CBDD}"/>
                </a:ext>
              </a:extLst>
            </p:cNvPr>
            <p:cNvPicPr>
              <a:picLocks noChangeAspect="1" noChangeArrowheads="1"/>
            </p:cNvPicPr>
            <p:nvPr/>
          </p:nvPicPr>
          <p:blipFill>
            <a:blip r:embed="rId3"/>
            <a:srcRect b="5806"/>
            <a:stretch>
              <a:fillRect/>
            </a:stretch>
          </p:blipFill>
          <p:spPr bwMode="auto">
            <a:xfrm>
              <a:off x="1546" y="1230"/>
              <a:ext cx="1485" cy="1018"/>
            </a:xfrm>
            <a:prstGeom prst="rect">
              <a:avLst/>
            </a:prstGeom>
            <a:ln>
              <a:noFill/>
            </a:ln>
            <a:effectLst>
              <a:outerShdw blurRad="292100" dist="139700" dir="2700000" algn="tl" rotWithShape="0">
                <a:srgbClr val="333333">
                  <a:alpha val="65000"/>
                </a:srgbClr>
              </a:outerShdw>
            </a:effectLst>
          </p:spPr>
        </p:pic>
        <p:pic>
          <p:nvPicPr>
            <p:cNvPr id="8" name="Picture 13" descr="images284217_bacho">
              <a:extLst>
                <a:ext uri="{FF2B5EF4-FFF2-40B4-BE49-F238E27FC236}">
                  <a16:creationId xmlns:a16="http://schemas.microsoft.com/office/drawing/2014/main" id="{B99A6106-346F-8FF2-3D33-7A83BE83F123}"/>
                </a:ext>
              </a:extLst>
            </p:cNvPr>
            <p:cNvPicPr>
              <a:picLocks noChangeAspect="1" noChangeArrowheads="1"/>
            </p:cNvPicPr>
            <p:nvPr/>
          </p:nvPicPr>
          <p:blipFill>
            <a:blip r:embed="rId4"/>
            <a:srcRect/>
            <a:stretch>
              <a:fillRect/>
            </a:stretch>
          </p:blipFill>
          <p:spPr bwMode="auto">
            <a:xfrm>
              <a:off x="3031" y="1231"/>
              <a:ext cx="1638" cy="1007"/>
            </a:xfrm>
            <a:prstGeom prst="rect">
              <a:avLst/>
            </a:prstGeom>
            <a:ln>
              <a:noFill/>
            </a:ln>
            <a:effectLst>
              <a:outerShdw blurRad="292100" dist="139700" dir="2700000" algn="tl" rotWithShape="0">
                <a:srgbClr val="333333">
                  <a:alpha val="65000"/>
                </a:srgbClr>
              </a:outerShdw>
            </a:effectLst>
          </p:spPr>
        </p:pic>
        <p:pic>
          <p:nvPicPr>
            <p:cNvPr id="9" name="Picture 14" descr="thnhi03">
              <a:extLst>
                <a:ext uri="{FF2B5EF4-FFF2-40B4-BE49-F238E27FC236}">
                  <a16:creationId xmlns:a16="http://schemas.microsoft.com/office/drawing/2014/main" id="{18AF7736-EC32-5FC7-4768-ECA0CAEAF7D4}"/>
                </a:ext>
              </a:extLst>
            </p:cNvPr>
            <p:cNvPicPr>
              <a:picLocks noChangeAspect="1" noChangeArrowheads="1"/>
            </p:cNvPicPr>
            <p:nvPr/>
          </p:nvPicPr>
          <p:blipFill>
            <a:blip r:embed="rId5"/>
            <a:srcRect b="9575"/>
            <a:stretch>
              <a:fillRect/>
            </a:stretch>
          </p:blipFill>
          <p:spPr bwMode="auto">
            <a:xfrm>
              <a:off x="4668" y="1230"/>
              <a:ext cx="913" cy="1000"/>
            </a:xfrm>
            <a:prstGeom prst="rect">
              <a:avLst/>
            </a:prstGeom>
            <a:ln>
              <a:noFill/>
            </a:ln>
            <a:effectLst>
              <a:outerShdw blurRad="292100" dist="139700" dir="2700000" algn="tl" rotWithShape="0">
                <a:srgbClr val="333333">
                  <a:alpha val="65000"/>
                </a:srgbClr>
              </a:outerShdw>
            </a:effectLst>
          </p:spPr>
        </p:pic>
        <p:pic>
          <p:nvPicPr>
            <p:cNvPr id="10" name="Picture 15" descr="61">
              <a:extLst>
                <a:ext uri="{FF2B5EF4-FFF2-40B4-BE49-F238E27FC236}">
                  <a16:creationId xmlns:a16="http://schemas.microsoft.com/office/drawing/2014/main" id="{E18A4DBD-CC15-87FE-53EA-672F57BD361D}"/>
                </a:ext>
              </a:extLst>
            </p:cNvPr>
            <p:cNvPicPr>
              <a:picLocks noChangeAspect="1" noChangeArrowheads="1"/>
            </p:cNvPicPr>
            <p:nvPr/>
          </p:nvPicPr>
          <p:blipFill>
            <a:blip r:embed="rId6"/>
            <a:srcRect t="946"/>
            <a:stretch>
              <a:fillRect/>
            </a:stretch>
          </p:blipFill>
          <p:spPr bwMode="auto">
            <a:xfrm>
              <a:off x="4667" y="2230"/>
              <a:ext cx="933" cy="1034"/>
            </a:xfrm>
            <a:prstGeom prst="rect">
              <a:avLst/>
            </a:prstGeom>
            <a:ln>
              <a:noFill/>
            </a:ln>
            <a:effectLst>
              <a:outerShdw blurRad="292100" dist="139700" dir="2700000" algn="tl" rotWithShape="0">
                <a:srgbClr val="333333">
                  <a:alpha val="65000"/>
                </a:srgbClr>
              </a:outerShdw>
            </a:effectLst>
          </p:spPr>
        </p:pic>
        <p:pic>
          <p:nvPicPr>
            <p:cNvPr id="11" name="Picture 16" descr="66">
              <a:extLst>
                <a:ext uri="{FF2B5EF4-FFF2-40B4-BE49-F238E27FC236}">
                  <a16:creationId xmlns:a16="http://schemas.microsoft.com/office/drawing/2014/main" id="{D0367766-286D-3F65-B571-1BCC56945568}"/>
                </a:ext>
              </a:extLst>
            </p:cNvPr>
            <p:cNvPicPr>
              <a:picLocks noChangeAspect="1" noChangeArrowheads="1"/>
            </p:cNvPicPr>
            <p:nvPr/>
          </p:nvPicPr>
          <p:blipFill>
            <a:blip r:embed="rId7"/>
            <a:srcRect l="1825" t="7983" r="32925" b="5322"/>
            <a:stretch>
              <a:fillRect/>
            </a:stretch>
          </p:blipFill>
          <p:spPr bwMode="auto">
            <a:xfrm>
              <a:off x="3031" y="2233"/>
              <a:ext cx="1662" cy="1031"/>
            </a:xfrm>
            <a:prstGeom prst="rect">
              <a:avLst/>
            </a:prstGeom>
            <a:ln>
              <a:noFill/>
            </a:ln>
            <a:effectLst>
              <a:outerShdw blurRad="292100" dist="139700" dir="2700000" algn="tl" rotWithShape="0">
                <a:srgbClr val="333333">
                  <a:alpha val="65000"/>
                </a:srgbClr>
              </a:outerShdw>
            </a:effectLst>
          </p:spPr>
        </p:pic>
        <p:pic>
          <p:nvPicPr>
            <p:cNvPr id="12" name="Picture 17" descr="BAC HO THUONG HUAN CHUONG CHIEN CONG CHO CAC CS DBP 5-54">
              <a:extLst>
                <a:ext uri="{FF2B5EF4-FFF2-40B4-BE49-F238E27FC236}">
                  <a16:creationId xmlns:a16="http://schemas.microsoft.com/office/drawing/2014/main" id="{D8D1C4E4-5812-BD4F-C7F9-B0AB14CECC29}"/>
                </a:ext>
              </a:extLst>
            </p:cNvPr>
            <p:cNvPicPr>
              <a:picLocks noChangeAspect="1" noChangeArrowheads="1"/>
            </p:cNvPicPr>
            <p:nvPr/>
          </p:nvPicPr>
          <p:blipFill>
            <a:blip r:embed="rId8"/>
            <a:srcRect l="4791" t="4286" r="3577" b="2885"/>
            <a:stretch>
              <a:fillRect/>
            </a:stretch>
          </p:blipFill>
          <p:spPr bwMode="auto">
            <a:xfrm>
              <a:off x="1546" y="2236"/>
              <a:ext cx="1485" cy="1028"/>
            </a:xfrm>
            <a:prstGeom prst="rect">
              <a:avLst/>
            </a:prstGeom>
            <a:ln>
              <a:noFill/>
            </a:ln>
            <a:effectLst>
              <a:outerShdw blurRad="292100" dist="139700" dir="2700000" algn="tl" rotWithShape="0">
                <a:srgbClr val="333333">
                  <a:alpha val="65000"/>
                </a:srgbClr>
              </a:outerShdw>
            </a:effectLst>
          </p:spPr>
        </p:pic>
      </p:grpSp>
      <p:sp>
        <p:nvSpPr>
          <p:cNvPr id="162821" name="Rectangle 13">
            <a:extLst>
              <a:ext uri="{FF2B5EF4-FFF2-40B4-BE49-F238E27FC236}">
                <a16:creationId xmlns:a16="http://schemas.microsoft.com/office/drawing/2014/main" id="{6224AD22-515B-C6C6-9C52-B7A897B3C410}"/>
              </a:ext>
            </a:extLst>
          </p:cNvPr>
          <p:cNvSpPr>
            <a:spLocks noChangeArrowheads="1"/>
          </p:cNvSpPr>
          <p:nvPr/>
        </p:nvSpPr>
        <p:spPr bwMode="auto">
          <a:xfrm>
            <a:off x="434710" y="826545"/>
            <a:ext cx="8001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400" dirty="0" err="1">
                <a:latin typeface="Times New Roman" panose="02020603050405020304" pitchFamily="18" charset="0"/>
              </a:rPr>
              <a:t>Đây</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là</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phẩm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chất</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đạo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đức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cao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đẹp</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nhất</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vì</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người</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cách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mạng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có</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yêu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thương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nhân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dân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mới</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sẵn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sàng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làm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cách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mạng</a:t>
            </a:r>
            <a:endParaRPr lang="en-US" altLang="en-US" sz="2400" dirty="0">
              <a:latin typeface="Times New Roman" panose="02020603050405020304" pitchFamily="18" charset="0"/>
            </a:endParaRPr>
          </a:p>
        </p:txBody>
      </p:sp>
      <p:sp>
        <p:nvSpPr>
          <p:cNvPr id="3" name="Slide Number Placeholder 5">
            <a:extLst>
              <a:ext uri="{FF2B5EF4-FFF2-40B4-BE49-F238E27FC236}">
                <a16:creationId xmlns:a16="http://schemas.microsoft.com/office/drawing/2014/main" id="{9F7A6E8D-D5A1-4EFB-BAB9-B48BCC810198}"/>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57</a:t>
            </a:fld>
            <a:endParaRPr b="1"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000"/>
                                        <p:tgtEl>
                                          <p:spTgt spid="15"/>
                                        </p:tgtEl>
                                      </p:cBhvr>
                                    </p:animEffect>
                                    <p:anim calcmode="lin" valueType="num">
                                      <p:cBhvr>
                                        <p:cTn id="8" dur="2000" fill="hold"/>
                                        <p:tgtEl>
                                          <p:spTgt spid="15"/>
                                        </p:tgtEl>
                                        <p:attrNameLst>
                                          <p:attrName>style.rotation</p:attrName>
                                        </p:attrNameLst>
                                      </p:cBhvr>
                                      <p:tavLst>
                                        <p:tav tm="0">
                                          <p:val>
                                            <p:fltVal val="720"/>
                                          </p:val>
                                        </p:tav>
                                        <p:tav tm="100000">
                                          <p:val>
                                            <p:fltVal val="0"/>
                                          </p:val>
                                        </p:tav>
                                      </p:tavLst>
                                    </p:anim>
                                    <p:anim calcmode="lin" valueType="num">
                                      <p:cBhvr>
                                        <p:cTn id="9" dur="2000" fill="hold"/>
                                        <p:tgtEl>
                                          <p:spTgt spid="15"/>
                                        </p:tgtEl>
                                        <p:attrNameLst>
                                          <p:attrName>ppt_h</p:attrName>
                                        </p:attrNameLst>
                                      </p:cBhvr>
                                      <p:tavLst>
                                        <p:tav tm="0">
                                          <p:val>
                                            <p:fltVal val="0"/>
                                          </p:val>
                                        </p:tav>
                                        <p:tav tm="100000">
                                          <p:val>
                                            <p:strVal val="#ppt_h"/>
                                          </p:val>
                                        </p:tav>
                                      </p:tavLst>
                                    </p:anim>
                                    <p:anim calcmode="lin" valueType="num">
                                      <p:cBhvr>
                                        <p:cTn id="10" dur="2000" fill="hold"/>
                                        <p:tgtEl>
                                          <p:spTgt spid="1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anim calcmode="lin" valueType="num">
                                      <p:cBhvr>
                                        <p:cTn id="14" dur="2000" fill="hold"/>
                                        <p:tgtEl>
                                          <p:spTgt spid="2"/>
                                        </p:tgtEl>
                                        <p:attrNameLst>
                                          <p:attrName>style.rotation</p:attrName>
                                        </p:attrNameLst>
                                      </p:cBhvr>
                                      <p:tavLst>
                                        <p:tav tm="0">
                                          <p:val>
                                            <p:fltVal val="720"/>
                                          </p:val>
                                        </p:tav>
                                        <p:tav tm="100000">
                                          <p:val>
                                            <p:fltVal val="0"/>
                                          </p:val>
                                        </p:tav>
                                      </p:tavLst>
                                    </p:anim>
                                    <p:anim calcmode="lin" valueType="num">
                                      <p:cBhvr>
                                        <p:cTn id="15" dur="2000" fill="hold"/>
                                        <p:tgtEl>
                                          <p:spTgt spid="2"/>
                                        </p:tgtEl>
                                        <p:attrNameLst>
                                          <p:attrName>ppt_h</p:attrName>
                                        </p:attrNameLst>
                                      </p:cBhvr>
                                      <p:tavLst>
                                        <p:tav tm="0">
                                          <p:val>
                                            <p:fltVal val="0"/>
                                          </p:val>
                                        </p:tav>
                                        <p:tav tm="100000">
                                          <p:val>
                                            <p:strVal val="#ppt_h"/>
                                          </p:val>
                                        </p:tav>
                                      </p:tavLst>
                                    </p:anim>
                                    <p:anim calcmode="lin" valueType="num">
                                      <p:cBhvr>
                                        <p:cTn id="16"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8663" name="Picture 7" descr="images280398_20_2_1961_HCM_th_m_l_i_b__con_P_c_B__Cao_B_ng">
            <a:extLst>
              <a:ext uri="{FF2B5EF4-FFF2-40B4-BE49-F238E27FC236}">
                <a16:creationId xmlns:a16="http://schemas.microsoft.com/office/drawing/2014/main" id="{B74A5504-998D-DBEA-A758-D7028125FF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160" y="1903810"/>
            <a:ext cx="3829050" cy="278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8671" name="Copy of Hat17.mp3">
            <a:hlinkClick r:id="" action="ppaction://media"/>
            <a:extLst>
              <a:ext uri="{FF2B5EF4-FFF2-40B4-BE49-F238E27FC236}">
                <a16:creationId xmlns:a16="http://schemas.microsoft.com/office/drawing/2014/main" id="{6249D13B-3052-76DB-B6F1-0A2CAC92E76F}"/>
              </a:ext>
            </a:extLst>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6686550" y="4572000"/>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868" name="Rectangle 4">
            <a:extLst>
              <a:ext uri="{FF2B5EF4-FFF2-40B4-BE49-F238E27FC236}">
                <a16:creationId xmlns:a16="http://schemas.microsoft.com/office/drawing/2014/main" id="{08A50C98-922F-DF8C-93AE-99F30CE6C5AA}"/>
              </a:ext>
            </a:extLst>
          </p:cNvPr>
          <p:cNvSpPr>
            <a:spLocks noChangeArrowheads="1"/>
          </p:cNvSpPr>
          <p:nvPr/>
        </p:nvSpPr>
        <p:spPr bwMode="auto">
          <a:xfrm>
            <a:off x="791672" y="333375"/>
            <a:ext cx="6229350"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dirty="0">
                <a:latin typeface="Times New Roman" panose="02020603050405020304" pitchFamily="18" charset="0"/>
              </a:rPr>
              <a:t>+ </a:t>
            </a:r>
            <a:r>
              <a:rPr lang="en-US" altLang="en-US" sz="2100" dirty="0" err="1">
                <a:latin typeface="Times New Roman" panose="02020603050405020304" pitchFamily="18" charset="0"/>
              </a:rPr>
              <a:t>Tình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yêu</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thương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đó</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là</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một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tình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cảm</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rộng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lớn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trước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hết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dành</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cho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những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người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nghèo</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khổ</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những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người</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bị</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áp</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bức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bị</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bóc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lột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không</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phân</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biệt</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màu</a:t>
            </a:r>
            <a:r>
              <a:rPr lang="en-US" altLang="en-US" sz="2100" dirty="0">
                <a:latin typeface="Times New Roman" panose="02020603050405020304" pitchFamily="18" charset="0"/>
              </a:rPr>
              <a:t> da </a:t>
            </a:r>
            <a:r>
              <a:rPr lang="en-US" altLang="en-US" sz="2100" dirty="0" err="1">
                <a:latin typeface="Times New Roman" panose="02020603050405020304" pitchFamily="18" charset="0"/>
              </a:rPr>
              <a:t>sắc</a:t>
            </a:r>
            <a:r>
              <a:rPr lang="en-US" altLang="en-US" sz="2100" dirty="0">
                <a:latin typeface="Times New Roman" panose="02020603050405020304" pitchFamily="18" charset="0"/>
              </a:rPr>
              <a:t> </a:t>
            </a:r>
            <a:r>
              <a:rPr lang="en-US" altLang="en-US" sz="2100" dirty="0" err="1">
                <a:latin typeface="Times New Roman" panose="02020603050405020304" pitchFamily="18" charset="0"/>
              </a:rPr>
              <a:t>tộc</a:t>
            </a:r>
            <a:endParaRPr lang="en-US" altLang="en-US" sz="2100" dirty="0">
              <a:latin typeface="Times New Roman" panose="02020603050405020304" pitchFamily="18" charset="0"/>
            </a:endParaRPr>
          </a:p>
        </p:txBody>
      </p:sp>
      <p:pic>
        <p:nvPicPr>
          <p:cNvPr id="164869" name="Picture 1">
            <a:extLst>
              <a:ext uri="{FF2B5EF4-FFF2-40B4-BE49-F238E27FC236}">
                <a16:creationId xmlns:a16="http://schemas.microsoft.com/office/drawing/2014/main" id="{3FA0D647-17A8-E2CB-EC5C-8A4FF6702B5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22575" y="2010615"/>
            <a:ext cx="3376172" cy="2668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6CD3BB32-8D03-3F6F-0D21-2C6B5E241610}"/>
              </a:ext>
            </a:extLst>
          </p:cNvPr>
          <p:cNvSpPr txBox="1">
            <a:spLocks/>
          </p:cNvSpPr>
          <p:nvPr/>
        </p:nvSpPr>
        <p:spPr>
          <a:xfrm>
            <a:off x="8113536" y="4333115"/>
            <a:ext cx="1030463"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58</a:t>
            </a:fld>
            <a:endParaRPr b="1" dirty="0"/>
          </a:p>
        </p:txBody>
      </p:sp>
    </p:spTree>
  </p:cSld>
  <p:clrMapOvr>
    <a:masterClrMapping/>
  </p:clrMapOvr>
  <p:transition advClick="0" advTm="10000">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838663"/>
                                        </p:tgtEl>
                                        <p:attrNameLst>
                                          <p:attrName>style.visibility</p:attrName>
                                        </p:attrNameLst>
                                      </p:cBhvr>
                                      <p:to>
                                        <p:strVal val="visible"/>
                                      </p:to>
                                    </p:set>
                                    <p:animEffect transition="in" filter="diamond(in)">
                                      <p:cBhvr>
                                        <p:cTn id="7" dur="3000"/>
                                        <p:tgtEl>
                                          <p:spTgt spid="83866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38671"/>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 presetClass="mediacall" presetSubtype="0" fill="hold" nodeType="clickEffect">
                                  <p:stCondLst>
                                    <p:cond delay="0"/>
                                  </p:stCondLst>
                                  <p:childTnLst>
                                    <p:cmd type="call" cmd="playFrom(0.0)">
                                      <p:cBhvr>
                                        <p:cTn id="12" dur="1" fill="hold"/>
                                        <p:tgtEl>
                                          <p:spTgt spid="838671"/>
                                        </p:tgtEl>
                                      </p:cBhvr>
                                    </p:cmd>
                                  </p:childTnLst>
                                </p:cTn>
                              </p:par>
                            </p:childTnLst>
                          </p:cTn>
                        </p:par>
                      </p:childTnLst>
                    </p:cTn>
                  </p:par>
                </p:childTnLst>
              </p:cTn>
              <p:nextCondLst>
                <p:cond evt="onClick" delay="0">
                  <p:tgtEl>
                    <p:spTgt spid="838671"/>
                  </p:tgtEl>
                </p:cond>
              </p:nextCondLst>
            </p:seq>
            <p:audio>
              <p:cMediaNode numSld="5">
                <p:cTn id="13" fill="hold" display="0">
                  <p:stCondLst>
                    <p:cond delay="indefinite"/>
                  </p:stCondLst>
                  <p:endCondLst>
                    <p:cond evt="onPrev" delay="0">
                      <p:tgtEl>
                        <p:sldTgt/>
                      </p:tgtEl>
                    </p:cond>
                    <p:cond evt="onStopAudio" delay="0">
                      <p:tgtEl>
                        <p:sldTgt/>
                      </p:tgtEl>
                    </p:cond>
                  </p:endCondLst>
                </p:cTn>
                <p:tgtEl>
                  <p:spTgt spid="838671"/>
                </p:tgtEl>
              </p:cMediaNode>
            </p:audio>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2936" name="Picture 8" descr="Anh 102">
            <a:extLst>
              <a:ext uri="{FF2B5EF4-FFF2-40B4-BE49-F238E27FC236}">
                <a16:creationId xmlns:a16="http://schemas.microsoft.com/office/drawing/2014/main" id="{1C71CCF7-4470-B6F4-099F-321BA84E3E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250" y="602880"/>
            <a:ext cx="5356173" cy="4083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5891" name="Rectangle 1">
            <a:extLst>
              <a:ext uri="{FF2B5EF4-FFF2-40B4-BE49-F238E27FC236}">
                <a16:creationId xmlns:a16="http://schemas.microsoft.com/office/drawing/2014/main" id="{EB6AC38B-7028-F581-1A5C-0A767853BEF7}"/>
              </a:ext>
            </a:extLst>
          </p:cNvPr>
          <p:cNvSpPr>
            <a:spLocks noChangeArrowheads="1"/>
          </p:cNvSpPr>
          <p:nvPr/>
        </p:nvSpPr>
        <p:spPr bwMode="auto">
          <a:xfrm>
            <a:off x="285750" y="297656"/>
            <a:ext cx="2743200" cy="411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14000"/>
              </a:lnSpc>
              <a:spcBef>
                <a:spcPct val="0"/>
              </a:spcBef>
              <a:spcAft>
                <a:spcPts val="750"/>
              </a:spcAft>
              <a:buNone/>
            </a:pPr>
            <a:r>
              <a:rPr lang="vi-VN" altLang="en-US" sz="2100">
                <a:latin typeface="Times New Roman" panose="02020603050405020304" pitchFamily="18" charset="0"/>
                <a:cs typeface="Calibri" panose="020F0502020204030204" pitchFamily="34" charset="0"/>
              </a:rPr>
              <a:t>Yêu thương con người là phải </a:t>
            </a:r>
            <a:r>
              <a:rPr lang="vi-VN" altLang="en-US" sz="2100" u="sng">
                <a:latin typeface="Times New Roman" panose="02020603050405020304" pitchFamily="18" charset="0"/>
                <a:cs typeface="Calibri" panose="020F0502020204030204" pitchFamily="34" charset="0"/>
              </a:rPr>
              <a:t>quan tâm</a:t>
            </a:r>
            <a:r>
              <a:rPr lang="vi-VN" altLang="en-US" sz="2100">
                <a:latin typeface="Times New Roman" panose="02020603050405020304" pitchFamily="18" charset="0"/>
                <a:cs typeface="Calibri" panose="020F0502020204030204" pitchFamily="34" charset="0"/>
              </a:rPr>
              <a:t>, </a:t>
            </a:r>
            <a:r>
              <a:rPr lang="vi-VN" altLang="en-US" sz="2100" u="sng">
                <a:latin typeface="Times New Roman" panose="02020603050405020304" pitchFamily="18" charset="0"/>
                <a:cs typeface="Calibri" panose="020F0502020204030204" pitchFamily="34" charset="0"/>
              </a:rPr>
              <a:t>chăm sóc </a:t>
            </a:r>
            <a:r>
              <a:rPr lang="vi-VN" altLang="en-US" sz="2100">
                <a:latin typeface="Times New Roman" panose="02020603050405020304" pitchFamily="18" charset="0"/>
                <a:cs typeface="Calibri" panose="020F0502020204030204" pitchFamily="34" charset="0"/>
              </a:rPr>
              <a:t>mọi mặt đời sống con người và </a:t>
            </a:r>
            <a:r>
              <a:rPr lang="vi-VN" altLang="en-US" sz="2100" u="sng">
                <a:latin typeface="Times New Roman" panose="02020603050405020304" pitchFamily="18" charset="0"/>
                <a:cs typeface="Calibri" panose="020F0502020204030204" pitchFamily="34" charset="0"/>
              </a:rPr>
              <a:t>tạo điều kiện</a:t>
            </a:r>
            <a:r>
              <a:rPr lang="vi-VN" altLang="en-US" sz="2100">
                <a:latin typeface="Times New Roman" panose="02020603050405020304" pitchFamily="18" charset="0"/>
                <a:cs typeface="Calibri" panose="020F0502020204030204" pitchFamily="34" charset="0"/>
              </a:rPr>
              <a:t> cho con người phát huy hết tài năng, sáng tạo của mình; phải hành động để </a:t>
            </a:r>
            <a:r>
              <a:rPr lang="vi-VN" altLang="en-US" sz="2100" u="sng">
                <a:latin typeface="Times New Roman" panose="02020603050405020304" pitchFamily="18" charset="0"/>
                <a:cs typeface="Calibri" panose="020F0502020204030204" pitchFamily="34" charset="0"/>
              </a:rPr>
              <a:t>bảo vệ </a:t>
            </a:r>
            <a:r>
              <a:rPr lang="vi-VN" altLang="en-US" sz="2100">
                <a:latin typeface="Times New Roman" panose="02020603050405020304" pitchFamily="18" charset="0"/>
                <a:cs typeface="Calibri" panose="020F0502020204030204" pitchFamily="34" charset="0"/>
              </a:rPr>
              <a:t>lương tri, phẩm giá làm người, để </a:t>
            </a:r>
            <a:r>
              <a:rPr lang="vi-VN" altLang="en-US" sz="2100" u="sng">
                <a:latin typeface="Times New Roman" panose="02020603050405020304" pitchFamily="18" charset="0"/>
                <a:cs typeface="Calibri" panose="020F0502020204030204" pitchFamily="34" charset="0"/>
              </a:rPr>
              <a:t>con người phát triển toàn diện</a:t>
            </a:r>
          </a:p>
        </p:txBody>
      </p:sp>
      <p:sp>
        <p:nvSpPr>
          <p:cNvPr id="2" name="Slide Number Placeholder 5">
            <a:extLst>
              <a:ext uri="{FF2B5EF4-FFF2-40B4-BE49-F238E27FC236}">
                <a16:creationId xmlns:a16="http://schemas.microsoft.com/office/drawing/2014/main" id="{4CB4E114-4658-56F8-9316-2F227FA7D612}"/>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59</a:t>
            </a:fld>
            <a:endParaRPr b="1" dirty="0"/>
          </a:p>
        </p:txBody>
      </p:sp>
    </p:spTree>
  </p:cSld>
  <p:clrMapOvr>
    <a:masterClrMapping/>
  </p:clrMapOvr>
  <p:transition advClick="0" advTm="12000">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892936"/>
                                        </p:tgtEl>
                                        <p:attrNameLst>
                                          <p:attrName>style.visibility</p:attrName>
                                        </p:attrNameLst>
                                      </p:cBhvr>
                                      <p:to>
                                        <p:strVal val="visible"/>
                                      </p:to>
                                    </p:set>
                                    <p:animEffect transition="in" filter="wedge">
                                      <p:cBhvr>
                                        <p:cTn id="7" dur="5000"/>
                                        <p:tgtEl>
                                          <p:spTgt spid="892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a:extLst>
              <a:ext uri="{FF2B5EF4-FFF2-40B4-BE49-F238E27FC236}">
                <a16:creationId xmlns:a16="http://schemas.microsoft.com/office/drawing/2014/main" id="{C94FB194-9BB3-38AF-1FBF-79F6C6643C71}"/>
              </a:ext>
            </a:extLst>
          </p:cNvPr>
          <p:cNvSpPr>
            <a:spLocks noGrp="1" noChangeArrowheads="1"/>
          </p:cNvSpPr>
          <p:nvPr>
            <p:ph type="subTitle" idx="1"/>
          </p:nvPr>
        </p:nvSpPr>
        <p:spPr>
          <a:xfrm>
            <a:off x="496554" y="400050"/>
            <a:ext cx="4629150" cy="571500"/>
          </a:xfrm>
        </p:spPr>
        <p:txBody>
          <a:bodyPr/>
          <a:lstStyle/>
          <a:p>
            <a:pPr algn="just" eaLnBrk="1" hangingPunct="1"/>
            <a:r>
              <a:rPr lang="en-US" altLang="en-US" sz="2100" dirty="0">
                <a:solidFill>
                  <a:srgbClr val="FF0000"/>
                </a:solidFill>
              </a:rPr>
              <a:t>- Tinh </a:t>
            </a:r>
            <a:r>
              <a:rPr lang="en-US" altLang="en-US" sz="2100" dirty="0" err="1">
                <a:solidFill>
                  <a:srgbClr val="FF0000"/>
                </a:solidFill>
              </a:rPr>
              <a:t>thần</a:t>
            </a:r>
            <a:r>
              <a:rPr lang="en-US" altLang="en-US" sz="2100" dirty="0">
                <a:solidFill>
                  <a:srgbClr val="FF0000"/>
                </a:solidFill>
              </a:rPr>
              <a:t> </a:t>
            </a:r>
            <a:r>
              <a:rPr lang="en-US" altLang="en-US" sz="2100" dirty="0" err="1">
                <a:solidFill>
                  <a:srgbClr val="FF0000"/>
                </a:solidFill>
              </a:rPr>
              <a:t>quốc</a:t>
            </a:r>
            <a:r>
              <a:rPr lang="en-US" altLang="en-US" sz="2100" dirty="0">
                <a:solidFill>
                  <a:srgbClr val="FF0000"/>
                </a:solidFill>
              </a:rPr>
              <a:t> </a:t>
            </a:r>
            <a:r>
              <a:rPr lang="en-US" altLang="en-US" sz="2100" dirty="0" err="1">
                <a:solidFill>
                  <a:srgbClr val="FF0000"/>
                </a:solidFill>
              </a:rPr>
              <a:t>tế</a:t>
            </a:r>
            <a:r>
              <a:rPr lang="en-US" altLang="en-US" sz="2100" dirty="0">
                <a:solidFill>
                  <a:srgbClr val="FF0000"/>
                </a:solidFill>
              </a:rPr>
              <a:t> </a:t>
            </a:r>
            <a:r>
              <a:rPr lang="en-US" altLang="en-US" sz="2100" dirty="0" err="1">
                <a:solidFill>
                  <a:srgbClr val="FF0000"/>
                </a:solidFill>
              </a:rPr>
              <a:t>trong</a:t>
            </a:r>
            <a:r>
              <a:rPr lang="en-US" altLang="en-US" sz="2100" dirty="0">
                <a:solidFill>
                  <a:srgbClr val="FF0000"/>
                </a:solidFill>
              </a:rPr>
              <a:t> </a:t>
            </a:r>
            <a:r>
              <a:rPr lang="en-US" altLang="en-US" sz="2100" dirty="0" err="1">
                <a:solidFill>
                  <a:srgbClr val="FF0000"/>
                </a:solidFill>
              </a:rPr>
              <a:t>sáng</a:t>
            </a:r>
            <a:endParaRPr lang="en-US" altLang="en-US" sz="2100" dirty="0">
              <a:solidFill>
                <a:srgbClr val="FF0000"/>
              </a:solidFill>
            </a:endParaRPr>
          </a:p>
        </p:txBody>
      </p:sp>
      <p:sp>
        <p:nvSpPr>
          <p:cNvPr id="167939" name="Rectangle 3">
            <a:extLst>
              <a:ext uri="{FF2B5EF4-FFF2-40B4-BE49-F238E27FC236}">
                <a16:creationId xmlns:a16="http://schemas.microsoft.com/office/drawing/2014/main" id="{9F727BE9-7A38-EB83-BE3F-51B8FB7226B3}"/>
              </a:ext>
            </a:extLst>
          </p:cNvPr>
          <p:cNvSpPr txBox="1">
            <a:spLocks noChangeArrowheads="1"/>
          </p:cNvSpPr>
          <p:nvPr/>
        </p:nvSpPr>
        <p:spPr bwMode="auto">
          <a:xfrm>
            <a:off x="390687" y="1766965"/>
            <a:ext cx="668655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fr-FR" altLang="en-US" sz="1800" dirty="0"/>
              <a:t>+ </a:t>
            </a:r>
            <a:r>
              <a:rPr lang="fr-FR" altLang="en-US" sz="1800" dirty="0" err="1"/>
              <a:t>Phẩm</a:t>
            </a:r>
            <a:r>
              <a:rPr lang="fr-FR" altLang="en-US" sz="1800" dirty="0"/>
              <a:t> </a:t>
            </a:r>
            <a:r>
              <a:rPr lang="fr-FR" altLang="en-US" sz="1800" dirty="0" err="1"/>
              <a:t>chất</a:t>
            </a:r>
            <a:r>
              <a:rPr lang="fr-FR" altLang="en-US" sz="1800" dirty="0"/>
              <a:t> </a:t>
            </a:r>
            <a:r>
              <a:rPr lang="fr-FR" altLang="en-US" sz="1800" dirty="0" err="1"/>
              <a:t>này</a:t>
            </a:r>
            <a:r>
              <a:rPr lang="fr-FR" altLang="en-US" sz="1800" dirty="0"/>
              <a:t> </a:t>
            </a:r>
            <a:r>
              <a:rPr lang="fr-FR" altLang="en-US" sz="1800" dirty="0" err="1"/>
              <a:t>bắt</a:t>
            </a:r>
            <a:r>
              <a:rPr lang="fr-FR" altLang="en-US" sz="1800" dirty="0"/>
              <a:t> </a:t>
            </a:r>
            <a:r>
              <a:rPr lang="fr-FR" altLang="en-US" sz="1800" dirty="0" err="1"/>
              <a:t>nguồn</a:t>
            </a:r>
            <a:r>
              <a:rPr lang="fr-FR" altLang="en-US" sz="1800" dirty="0"/>
              <a:t> </a:t>
            </a:r>
            <a:r>
              <a:rPr lang="fr-FR" altLang="en-US" sz="1800" dirty="0" err="1"/>
              <a:t>từ</a:t>
            </a:r>
            <a:r>
              <a:rPr lang="fr-FR" altLang="en-US" sz="1800" dirty="0"/>
              <a:t> </a:t>
            </a:r>
            <a:r>
              <a:rPr lang="fr-FR" altLang="en-US" sz="1800" dirty="0" err="1"/>
              <a:t>bản</a:t>
            </a:r>
            <a:r>
              <a:rPr lang="fr-FR" altLang="en-US" sz="1800" dirty="0"/>
              <a:t> </a:t>
            </a:r>
            <a:r>
              <a:rPr lang="fr-FR" altLang="en-US" sz="1800" dirty="0" err="1"/>
              <a:t>chất</a:t>
            </a:r>
            <a:r>
              <a:rPr lang="fr-FR" altLang="en-US" sz="1800" dirty="0"/>
              <a:t> </a:t>
            </a:r>
            <a:r>
              <a:rPr lang="fr-FR" altLang="en-US" sz="1800" dirty="0" err="1"/>
              <a:t>của</a:t>
            </a:r>
            <a:r>
              <a:rPr lang="fr-FR" altLang="en-US" sz="1800" dirty="0"/>
              <a:t> </a:t>
            </a:r>
            <a:r>
              <a:rPr lang="fr-FR" altLang="en-US" sz="1800" dirty="0" err="1"/>
              <a:t>giai</a:t>
            </a:r>
            <a:r>
              <a:rPr lang="fr-FR" altLang="en-US" sz="1800" dirty="0"/>
              <a:t> </a:t>
            </a:r>
            <a:r>
              <a:rPr lang="fr-FR" altLang="en-US" sz="1800" dirty="0" err="1"/>
              <a:t>cấp</a:t>
            </a:r>
            <a:r>
              <a:rPr lang="fr-FR" altLang="en-US" sz="1800" dirty="0"/>
              <a:t> </a:t>
            </a:r>
            <a:r>
              <a:rPr lang="fr-FR" altLang="en-US" sz="1800" dirty="0" err="1"/>
              <a:t>công</a:t>
            </a:r>
            <a:r>
              <a:rPr lang="fr-FR" altLang="en-US" sz="1800" dirty="0"/>
              <a:t> </a:t>
            </a:r>
            <a:r>
              <a:rPr lang="fr-FR" altLang="en-US" sz="1800" dirty="0" err="1"/>
              <a:t>nhân</a:t>
            </a:r>
            <a:r>
              <a:rPr lang="fr-FR" altLang="en-US" sz="1800" dirty="0"/>
              <a:t>, </a:t>
            </a:r>
            <a:r>
              <a:rPr lang="fr-FR" altLang="en-US" sz="1800" dirty="0" err="1"/>
              <a:t>nhằm</a:t>
            </a:r>
            <a:r>
              <a:rPr lang="fr-FR" altLang="en-US" sz="1800" dirty="0"/>
              <a:t> </a:t>
            </a:r>
            <a:r>
              <a:rPr lang="fr-FR" altLang="en-US" sz="1800" dirty="0" err="1"/>
              <a:t>vào</a:t>
            </a:r>
            <a:r>
              <a:rPr lang="fr-FR" altLang="en-US" sz="1800" dirty="0"/>
              <a:t> </a:t>
            </a:r>
            <a:r>
              <a:rPr lang="fr-FR" altLang="en-US" sz="1800" dirty="0" err="1"/>
              <a:t>mối</a:t>
            </a:r>
            <a:r>
              <a:rPr lang="fr-FR" altLang="en-US" sz="1800" dirty="0"/>
              <a:t> </a:t>
            </a:r>
            <a:r>
              <a:rPr lang="fr-FR" altLang="en-US" sz="1800" dirty="0" err="1"/>
              <a:t>quan</a:t>
            </a:r>
            <a:r>
              <a:rPr lang="fr-FR" altLang="en-US" sz="1800" dirty="0"/>
              <a:t> </a:t>
            </a:r>
            <a:r>
              <a:rPr lang="fr-FR" altLang="en-US" sz="1800" dirty="0" err="1"/>
              <a:t>hệ</a:t>
            </a:r>
            <a:r>
              <a:rPr lang="fr-FR" altLang="en-US" sz="1800" dirty="0"/>
              <a:t> </a:t>
            </a:r>
            <a:r>
              <a:rPr lang="fr-FR" altLang="en-US" sz="1800" dirty="0" err="1"/>
              <a:t>rộng</a:t>
            </a:r>
            <a:r>
              <a:rPr lang="fr-FR" altLang="en-US" sz="1800" dirty="0"/>
              <a:t> </a:t>
            </a:r>
            <a:r>
              <a:rPr lang="fr-FR" altLang="en-US" sz="1800" dirty="0" err="1"/>
              <a:t>lớn</a:t>
            </a:r>
            <a:r>
              <a:rPr lang="fr-FR" altLang="en-US" sz="1800" dirty="0"/>
              <a:t> </a:t>
            </a:r>
            <a:r>
              <a:rPr lang="fr-FR" altLang="en-US" sz="1800" dirty="0" err="1"/>
              <a:t>vượt</a:t>
            </a:r>
            <a:r>
              <a:rPr lang="fr-FR" altLang="en-US" sz="1800" dirty="0"/>
              <a:t> ra </a:t>
            </a:r>
            <a:r>
              <a:rPr lang="fr-FR" altLang="en-US" sz="1800" dirty="0" err="1"/>
              <a:t>khỏi</a:t>
            </a:r>
            <a:r>
              <a:rPr lang="fr-FR" altLang="en-US" sz="1800" dirty="0"/>
              <a:t> </a:t>
            </a:r>
            <a:r>
              <a:rPr lang="fr-FR" altLang="en-US" sz="1800" dirty="0" err="1"/>
              <a:t>quốc</a:t>
            </a:r>
            <a:r>
              <a:rPr lang="fr-FR" altLang="en-US" sz="1800" dirty="0"/>
              <a:t> </a:t>
            </a:r>
            <a:r>
              <a:rPr lang="fr-FR" altLang="en-US" sz="1800" dirty="0" err="1"/>
              <a:t>gia</a:t>
            </a:r>
            <a:r>
              <a:rPr lang="fr-FR" altLang="en-US" sz="1800" dirty="0"/>
              <a:t> </a:t>
            </a:r>
            <a:r>
              <a:rPr lang="fr-FR" altLang="en-US" sz="1800" dirty="0" err="1"/>
              <a:t>dân</a:t>
            </a:r>
            <a:r>
              <a:rPr lang="fr-FR" altLang="en-US" sz="1800" dirty="0"/>
              <a:t> </a:t>
            </a:r>
            <a:r>
              <a:rPr lang="fr-FR" altLang="en-US" sz="1800" dirty="0" err="1"/>
              <a:t>tộc</a:t>
            </a:r>
            <a:r>
              <a:rPr lang="fr-FR" altLang="en-US" sz="1800" dirty="0"/>
              <a:t>.</a:t>
            </a:r>
            <a:endParaRPr lang="en-US" altLang="zh-CN" sz="1800" dirty="0">
              <a:ea typeface="SimSun" panose="02010600030101010101" pitchFamily="2" charset="-122"/>
            </a:endParaRPr>
          </a:p>
          <a:p>
            <a:pPr algn="just" eaLnBrk="1" hangingPunct="1">
              <a:spcBef>
                <a:spcPct val="0"/>
              </a:spcBef>
              <a:buFontTx/>
              <a:buNone/>
            </a:pPr>
            <a:r>
              <a:rPr lang="fr-FR" altLang="en-US" sz="1800" dirty="0"/>
              <a:t>+ </a:t>
            </a:r>
            <a:r>
              <a:rPr lang="fr-FR" altLang="en-US" sz="1800" dirty="0" err="1"/>
              <a:t>Chủ</a:t>
            </a:r>
            <a:r>
              <a:rPr lang="fr-FR" altLang="en-US" sz="1800" dirty="0"/>
              <a:t> </a:t>
            </a:r>
            <a:r>
              <a:rPr lang="fr-FR" altLang="en-US" sz="1800" dirty="0" err="1"/>
              <a:t>nghĩa</a:t>
            </a:r>
            <a:r>
              <a:rPr lang="fr-FR" altLang="en-US" sz="1800" dirty="0"/>
              <a:t> </a:t>
            </a:r>
            <a:r>
              <a:rPr lang="fr-FR" altLang="en-US" sz="1800" dirty="0" err="1"/>
              <a:t>quốc</a:t>
            </a:r>
            <a:r>
              <a:rPr lang="fr-FR" altLang="en-US" sz="1800" dirty="0"/>
              <a:t> </a:t>
            </a:r>
            <a:r>
              <a:rPr lang="fr-FR" altLang="en-US" sz="1800" dirty="0" err="1"/>
              <a:t>tế</a:t>
            </a:r>
            <a:r>
              <a:rPr lang="fr-FR" altLang="en-US" sz="1800" dirty="0"/>
              <a:t> </a:t>
            </a:r>
            <a:r>
              <a:rPr lang="fr-FR" altLang="en-US" sz="1800" dirty="0" err="1"/>
              <a:t>đó</a:t>
            </a:r>
            <a:r>
              <a:rPr lang="fr-FR" altLang="en-US" sz="1800" dirty="0"/>
              <a:t> là </a:t>
            </a:r>
            <a:r>
              <a:rPr lang="fr-FR" altLang="en-US" sz="1800" dirty="0" err="1"/>
              <a:t>sự</a:t>
            </a:r>
            <a:r>
              <a:rPr lang="fr-FR" altLang="en-US" sz="1800" dirty="0"/>
              <a:t> </a:t>
            </a:r>
            <a:r>
              <a:rPr lang="fr-FR" altLang="en-US" sz="1800" dirty="0" err="1"/>
              <a:t>tôn</a:t>
            </a:r>
            <a:r>
              <a:rPr lang="fr-FR" altLang="en-US" sz="1800" dirty="0"/>
              <a:t> </a:t>
            </a:r>
            <a:r>
              <a:rPr lang="fr-FR" altLang="en-US" sz="1800" dirty="0" err="1"/>
              <a:t>trọng</a:t>
            </a:r>
            <a:r>
              <a:rPr lang="fr-FR" altLang="en-US" sz="1800" dirty="0"/>
              <a:t>, </a:t>
            </a:r>
            <a:r>
              <a:rPr lang="fr-FR" altLang="en-US" sz="1800" dirty="0" err="1"/>
              <a:t>hiểu</a:t>
            </a:r>
            <a:r>
              <a:rPr lang="fr-FR" altLang="en-US" sz="1800" dirty="0"/>
              <a:t> </a:t>
            </a:r>
            <a:r>
              <a:rPr lang="fr-FR" altLang="en-US" sz="1800" dirty="0" err="1"/>
              <a:t>biết</a:t>
            </a:r>
            <a:r>
              <a:rPr lang="fr-FR" altLang="en-US" sz="1800" dirty="0"/>
              <a:t>, </a:t>
            </a:r>
            <a:r>
              <a:rPr lang="fr-FR" altLang="en-US" sz="1800" dirty="0" err="1"/>
              <a:t>yêu</a:t>
            </a:r>
            <a:r>
              <a:rPr lang="fr-FR" altLang="en-US" sz="1800" dirty="0"/>
              <a:t> </a:t>
            </a:r>
            <a:r>
              <a:rPr lang="fr-FR" altLang="en-US" sz="1800" dirty="0" err="1"/>
              <a:t>thương</a:t>
            </a:r>
            <a:r>
              <a:rPr lang="fr-FR" altLang="en-US" sz="1800" dirty="0"/>
              <a:t> </a:t>
            </a:r>
            <a:r>
              <a:rPr lang="fr-FR" altLang="en-US" sz="1800" dirty="0" err="1"/>
              <a:t>và</a:t>
            </a:r>
            <a:r>
              <a:rPr lang="fr-FR" altLang="en-US" sz="1800" dirty="0"/>
              <a:t> </a:t>
            </a:r>
            <a:r>
              <a:rPr lang="fr-FR" altLang="en-US" sz="1800" dirty="0" err="1"/>
              <a:t>đoàn</a:t>
            </a:r>
            <a:r>
              <a:rPr lang="fr-FR" altLang="en-US" sz="1800" dirty="0"/>
              <a:t> </a:t>
            </a:r>
            <a:r>
              <a:rPr lang="fr-FR" altLang="en-US" sz="1800" dirty="0" err="1"/>
              <a:t>kết</a:t>
            </a:r>
            <a:r>
              <a:rPr lang="fr-FR" altLang="en-US" sz="1800" dirty="0"/>
              <a:t> </a:t>
            </a:r>
            <a:r>
              <a:rPr lang="fr-FR" altLang="en-US" sz="1800" dirty="0" err="1"/>
              <a:t>với</a:t>
            </a:r>
            <a:r>
              <a:rPr lang="fr-FR" altLang="en-US" sz="1800" dirty="0"/>
              <a:t> </a:t>
            </a:r>
            <a:r>
              <a:rPr lang="fr-FR" altLang="en-US" sz="1800" dirty="0" err="1"/>
              <a:t>giai</a:t>
            </a:r>
            <a:r>
              <a:rPr lang="fr-FR" altLang="en-US" sz="1800" dirty="0"/>
              <a:t> </a:t>
            </a:r>
            <a:r>
              <a:rPr lang="fr-FR" altLang="en-US" sz="1800" dirty="0" err="1"/>
              <a:t>cấp</a:t>
            </a:r>
            <a:r>
              <a:rPr lang="fr-FR" altLang="en-US" sz="1800" dirty="0"/>
              <a:t> </a:t>
            </a:r>
            <a:r>
              <a:rPr lang="fr-FR" altLang="en-US" sz="1800" dirty="0" err="1"/>
              <a:t>vô</a:t>
            </a:r>
            <a:r>
              <a:rPr lang="fr-FR" altLang="en-US" sz="1800" dirty="0"/>
              <a:t> </a:t>
            </a:r>
            <a:r>
              <a:rPr lang="fr-FR" altLang="en-US" sz="1800" dirty="0" err="1"/>
              <a:t>sản</a:t>
            </a:r>
            <a:r>
              <a:rPr lang="fr-FR" altLang="en-US" sz="1800" dirty="0"/>
              <a:t>, </a:t>
            </a:r>
            <a:r>
              <a:rPr lang="fr-FR" altLang="en-US" sz="1800" dirty="0" err="1"/>
              <a:t>với</a:t>
            </a:r>
            <a:r>
              <a:rPr lang="fr-FR" altLang="en-US" sz="1800" dirty="0"/>
              <a:t> </a:t>
            </a:r>
            <a:r>
              <a:rPr lang="fr-FR" altLang="en-US" sz="1800" dirty="0" err="1"/>
              <a:t>tất</a:t>
            </a:r>
            <a:r>
              <a:rPr lang="fr-FR" altLang="en-US" sz="1800" dirty="0"/>
              <a:t> </a:t>
            </a:r>
            <a:r>
              <a:rPr lang="fr-FR" altLang="en-US" sz="1800" dirty="0" err="1"/>
              <a:t>cả</a:t>
            </a:r>
            <a:r>
              <a:rPr lang="fr-FR" altLang="en-US" sz="1800" dirty="0"/>
              <a:t> </a:t>
            </a:r>
            <a:r>
              <a:rPr lang="fr-FR" altLang="en-US" sz="1800" dirty="0" err="1"/>
              <a:t>các</a:t>
            </a:r>
            <a:r>
              <a:rPr lang="fr-FR" altLang="en-US" sz="1800" dirty="0"/>
              <a:t> </a:t>
            </a:r>
            <a:r>
              <a:rPr lang="fr-FR" altLang="en-US" sz="1800" dirty="0" err="1"/>
              <a:t>dân</a:t>
            </a:r>
            <a:r>
              <a:rPr lang="fr-FR" altLang="en-US" sz="1800" dirty="0"/>
              <a:t> </a:t>
            </a:r>
            <a:r>
              <a:rPr lang="fr-FR" altLang="en-US" sz="1800" dirty="0" err="1"/>
              <a:t>tộc</a:t>
            </a:r>
            <a:r>
              <a:rPr lang="fr-FR" altLang="en-US" sz="1800" dirty="0"/>
              <a:t> </a:t>
            </a:r>
            <a:r>
              <a:rPr lang="fr-FR" altLang="en-US" sz="1800" dirty="0" err="1"/>
              <a:t>và</a:t>
            </a:r>
            <a:r>
              <a:rPr lang="fr-FR" altLang="en-US" sz="1800" dirty="0"/>
              <a:t> </a:t>
            </a:r>
            <a:r>
              <a:rPr lang="fr-FR" altLang="en-US" sz="1800" dirty="0" err="1"/>
              <a:t>nhân</a:t>
            </a:r>
            <a:r>
              <a:rPr lang="fr-FR" altLang="en-US" sz="1800" dirty="0"/>
              <a:t> </a:t>
            </a:r>
            <a:r>
              <a:rPr lang="fr-FR" altLang="en-US" sz="1800" dirty="0" err="1"/>
              <a:t>dân</a:t>
            </a:r>
            <a:r>
              <a:rPr lang="fr-FR" altLang="en-US" sz="1800" dirty="0"/>
              <a:t> </a:t>
            </a:r>
            <a:r>
              <a:rPr lang="fr-FR" altLang="en-US" sz="1800" dirty="0" err="1"/>
              <a:t>toàn</a:t>
            </a:r>
            <a:r>
              <a:rPr lang="fr-FR" altLang="en-US" sz="1800" dirty="0"/>
              <a:t> </a:t>
            </a:r>
            <a:r>
              <a:rPr lang="fr-FR" altLang="en-US" sz="1800" dirty="0" err="1"/>
              <a:t>thế</a:t>
            </a:r>
            <a:r>
              <a:rPr lang="fr-FR" altLang="en-US" sz="1800" dirty="0"/>
              <a:t> </a:t>
            </a:r>
            <a:r>
              <a:rPr lang="fr-FR" altLang="en-US" sz="1800" dirty="0" err="1"/>
              <a:t>giới</a:t>
            </a:r>
            <a:r>
              <a:rPr lang="fr-FR" altLang="en-US" sz="1800" dirty="0"/>
              <a:t>, </a:t>
            </a:r>
            <a:r>
              <a:rPr lang="fr-FR" altLang="en-US" sz="1800" dirty="0" err="1"/>
              <a:t>với</a:t>
            </a:r>
            <a:r>
              <a:rPr lang="fr-FR" altLang="en-US" sz="1800" dirty="0"/>
              <a:t> </a:t>
            </a:r>
            <a:r>
              <a:rPr lang="fr-FR" altLang="en-US" sz="1800" dirty="0" err="1"/>
              <a:t>những</a:t>
            </a:r>
            <a:r>
              <a:rPr lang="fr-FR" altLang="en-US" sz="1800" dirty="0"/>
              <a:t> </a:t>
            </a:r>
            <a:r>
              <a:rPr lang="fr-FR" altLang="en-US" sz="1800" dirty="0" err="1"/>
              <a:t>người</a:t>
            </a:r>
            <a:r>
              <a:rPr lang="fr-FR" altLang="en-US" sz="1800" dirty="0"/>
              <a:t> </a:t>
            </a:r>
            <a:r>
              <a:rPr lang="fr-FR" altLang="en-US" sz="1800" dirty="0" err="1"/>
              <a:t>tiến</a:t>
            </a:r>
            <a:r>
              <a:rPr lang="fr-FR" altLang="en-US" sz="1800" dirty="0"/>
              <a:t> </a:t>
            </a:r>
            <a:r>
              <a:rPr lang="fr-FR" altLang="en-US" sz="1800" dirty="0" err="1"/>
              <a:t>bộ</a:t>
            </a:r>
            <a:r>
              <a:rPr lang="fr-FR" altLang="en-US" sz="1800" dirty="0"/>
              <a:t>, </a:t>
            </a:r>
            <a:r>
              <a:rPr lang="fr-FR" altLang="en-US" sz="1800" dirty="0" err="1"/>
              <a:t>yêu</a:t>
            </a:r>
            <a:r>
              <a:rPr lang="fr-FR" altLang="en-US" sz="1800" dirty="0"/>
              <a:t> </a:t>
            </a:r>
            <a:r>
              <a:rPr lang="fr-FR" altLang="en-US" sz="1800" dirty="0" err="1"/>
              <a:t>chuộng</a:t>
            </a:r>
            <a:r>
              <a:rPr lang="fr-FR" altLang="en-US" sz="1800" dirty="0"/>
              <a:t> </a:t>
            </a:r>
            <a:r>
              <a:rPr lang="fr-FR" altLang="en-US" sz="1800" dirty="0" err="1"/>
              <a:t>hòa</a:t>
            </a:r>
            <a:r>
              <a:rPr lang="fr-FR" altLang="en-US" sz="1800" dirty="0"/>
              <a:t> </a:t>
            </a:r>
            <a:r>
              <a:rPr lang="fr-FR" altLang="en-US" sz="1800" dirty="0" err="1"/>
              <a:t>bình</a:t>
            </a:r>
            <a:r>
              <a:rPr lang="fr-FR" altLang="en-US" sz="1800" dirty="0"/>
              <a:t>, </a:t>
            </a:r>
            <a:r>
              <a:rPr lang="fr-FR" altLang="en-US" sz="1800" dirty="0" err="1"/>
              <a:t>chống</a:t>
            </a:r>
            <a:r>
              <a:rPr lang="fr-FR" altLang="en-US" sz="1800" dirty="0"/>
              <a:t> </a:t>
            </a:r>
            <a:r>
              <a:rPr lang="fr-FR" altLang="en-US" sz="1800" dirty="0" err="1"/>
              <a:t>lại</a:t>
            </a:r>
            <a:r>
              <a:rPr lang="fr-FR" altLang="en-US" sz="1800" dirty="0"/>
              <a:t> </a:t>
            </a:r>
            <a:r>
              <a:rPr lang="fr-FR" altLang="en-US" sz="1800" dirty="0" err="1"/>
              <a:t>mọi</a:t>
            </a:r>
            <a:r>
              <a:rPr lang="fr-FR" altLang="en-US" sz="1800" dirty="0"/>
              <a:t> </a:t>
            </a:r>
            <a:r>
              <a:rPr lang="fr-FR" altLang="en-US" sz="1800" dirty="0" err="1"/>
              <a:t>sự</a:t>
            </a:r>
            <a:r>
              <a:rPr lang="fr-FR" altLang="en-US" sz="1800" dirty="0"/>
              <a:t> chia </a:t>
            </a:r>
            <a:r>
              <a:rPr lang="fr-FR" altLang="en-US" sz="1800" dirty="0" err="1"/>
              <a:t>rẽ</a:t>
            </a:r>
            <a:r>
              <a:rPr lang="fr-FR" altLang="en-US" sz="1800" dirty="0"/>
              <a:t>, </a:t>
            </a:r>
            <a:r>
              <a:rPr lang="fr-FR" altLang="en-US" sz="1800" dirty="0" err="1"/>
              <a:t>hằn</a:t>
            </a:r>
            <a:r>
              <a:rPr lang="fr-FR" altLang="en-US" sz="1800" dirty="0"/>
              <a:t> </a:t>
            </a:r>
            <a:r>
              <a:rPr lang="fr-FR" altLang="en-US" sz="1800" dirty="0" err="1"/>
              <a:t>thù</a:t>
            </a:r>
            <a:r>
              <a:rPr lang="fr-FR" altLang="en-US" sz="1800" dirty="0"/>
              <a:t>, </a:t>
            </a:r>
            <a:r>
              <a:rPr lang="fr-FR" altLang="en-US" sz="1800" dirty="0" err="1"/>
              <a:t>bất</a:t>
            </a:r>
            <a:r>
              <a:rPr lang="fr-FR" altLang="en-US" sz="1800" dirty="0"/>
              <a:t> </a:t>
            </a:r>
            <a:r>
              <a:rPr lang="fr-FR" altLang="en-US" sz="1800" dirty="0" err="1"/>
              <a:t>bình</a:t>
            </a:r>
            <a:r>
              <a:rPr lang="fr-FR" altLang="en-US" sz="1800" dirty="0"/>
              <a:t> </a:t>
            </a:r>
            <a:r>
              <a:rPr lang="fr-FR" altLang="en-US" sz="1800" dirty="0" err="1"/>
              <a:t>đẳng</a:t>
            </a:r>
            <a:r>
              <a:rPr lang="fr-FR" altLang="en-US" sz="1800" dirty="0"/>
              <a:t> </a:t>
            </a:r>
            <a:r>
              <a:rPr lang="fr-FR" altLang="en-US" sz="1800" dirty="0" err="1"/>
              <a:t>và</a:t>
            </a:r>
            <a:r>
              <a:rPr lang="fr-FR" altLang="en-US" sz="1800" dirty="0"/>
              <a:t> </a:t>
            </a:r>
            <a:r>
              <a:rPr lang="fr-FR" altLang="en-US" sz="1800" dirty="0" err="1"/>
              <a:t>phân</a:t>
            </a:r>
            <a:r>
              <a:rPr lang="fr-FR" altLang="en-US" sz="1800" dirty="0"/>
              <a:t> </a:t>
            </a:r>
            <a:r>
              <a:rPr lang="fr-FR" altLang="en-US" sz="1800" dirty="0" err="1"/>
              <a:t>biệt</a:t>
            </a:r>
            <a:r>
              <a:rPr lang="fr-FR" altLang="en-US" sz="1800" dirty="0"/>
              <a:t> </a:t>
            </a:r>
            <a:r>
              <a:rPr lang="fr-FR" altLang="en-US" sz="1800" dirty="0" err="1"/>
              <a:t>chủng</a:t>
            </a:r>
            <a:r>
              <a:rPr lang="fr-FR" altLang="en-US" sz="1800" dirty="0"/>
              <a:t> </a:t>
            </a:r>
            <a:r>
              <a:rPr lang="fr-FR" altLang="en-US" sz="1800" dirty="0" err="1"/>
              <a:t>tộc</a:t>
            </a:r>
            <a:r>
              <a:rPr lang="fr-FR" altLang="en-US" sz="1800" dirty="0"/>
              <a:t>, </a:t>
            </a:r>
            <a:r>
              <a:rPr lang="fr-FR" altLang="en-US" sz="1800" dirty="0" err="1"/>
              <a:t>chống</a:t>
            </a:r>
            <a:r>
              <a:rPr lang="fr-FR" altLang="en-US" sz="1800" dirty="0"/>
              <a:t> </a:t>
            </a:r>
            <a:r>
              <a:rPr lang="fr-FR" altLang="en-US" sz="1800" dirty="0" err="1"/>
              <a:t>lại</a:t>
            </a:r>
            <a:r>
              <a:rPr lang="fr-FR" altLang="en-US" sz="1800" dirty="0"/>
              <a:t> </a:t>
            </a:r>
            <a:r>
              <a:rPr lang="fr-FR" altLang="en-US" sz="1800" dirty="0" err="1"/>
              <a:t>chủ</a:t>
            </a:r>
            <a:r>
              <a:rPr lang="fr-FR" altLang="en-US" sz="1800" dirty="0"/>
              <a:t> </a:t>
            </a:r>
            <a:r>
              <a:rPr lang="fr-FR" altLang="en-US" sz="1800" dirty="0" err="1"/>
              <a:t>nghĩa</a:t>
            </a:r>
            <a:r>
              <a:rPr lang="fr-FR" altLang="en-US" sz="1800" dirty="0"/>
              <a:t> </a:t>
            </a:r>
            <a:r>
              <a:rPr lang="fr-FR" altLang="en-US" sz="1800" dirty="0" err="1"/>
              <a:t>dân</a:t>
            </a:r>
            <a:r>
              <a:rPr lang="fr-FR" altLang="en-US" sz="1800" dirty="0"/>
              <a:t> </a:t>
            </a:r>
            <a:r>
              <a:rPr lang="fr-FR" altLang="en-US" sz="1800" dirty="0" err="1"/>
              <a:t>tộc</a:t>
            </a:r>
            <a:r>
              <a:rPr lang="fr-FR" altLang="en-US" sz="1800" dirty="0"/>
              <a:t> </a:t>
            </a:r>
            <a:r>
              <a:rPr lang="fr-FR" altLang="en-US" sz="1800" dirty="0" err="1"/>
              <a:t>hẹp</a:t>
            </a:r>
            <a:r>
              <a:rPr lang="fr-FR" altLang="en-US" sz="1800" dirty="0"/>
              <a:t> </a:t>
            </a:r>
            <a:r>
              <a:rPr lang="fr-FR" altLang="en-US" sz="1800" dirty="0" err="1"/>
              <a:t>hòi</a:t>
            </a:r>
            <a:r>
              <a:rPr lang="fr-FR" altLang="en-US" sz="1800" dirty="0"/>
              <a:t>, </a:t>
            </a:r>
            <a:r>
              <a:rPr lang="fr-FR" altLang="en-US" sz="1800" dirty="0" err="1"/>
              <a:t>sôvanh</a:t>
            </a:r>
            <a:r>
              <a:rPr lang="fr-FR" altLang="en-US" sz="1800" dirty="0"/>
              <a:t>, </a:t>
            </a:r>
            <a:r>
              <a:rPr lang="fr-FR" altLang="en-US" sz="1800" dirty="0" err="1"/>
              <a:t>bành</a:t>
            </a:r>
            <a:r>
              <a:rPr lang="fr-FR" altLang="en-US" sz="1800" dirty="0"/>
              <a:t> </a:t>
            </a:r>
            <a:r>
              <a:rPr lang="fr-FR" altLang="en-US" sz="1800" dirty="0" err="1"/>
              <a:t>trướng</a:t>
            </a:r>
            <a:r>
              <a:rPr lang="fr-FR" altLang="en-US" sz="1800" dirty="0"/>
              <a:t> </a:t>
            </a:r>
            <a:r>
              <a:rPr lang="fr-FR" altLang="en-US" sz="1800" dirty="0" err="1"/>
              <a:t>bá</a:t>
            </a:r>
            <a:r>
              <a:rPr lang="fr-FR" altLang="en-US" sz="1800" dirty="0"/>
              <a:t> </a:t>
            </a:r>
            <a:r>
              <a:rPr lang="fr-FR" altLang="en-US" sz="1800" dirty="0" err="1"/>
              <a:t>quyền</a:t>
            </a:r>
            <a:r>
              <a:rPr lang="fr-FR" altLang="en-US" sz="1800" dirty="0"/>
              <a:t> </a:t>
            </a:r>
          </a:p>
          <a:p>
            <a:pPr algn="just" eaLnBrk="1" hangingPunct="1">
              <a:spcBef>
                <a:spcPct val="0"/>
              </a:spcBef>
              <a:buFontTx/>
              <a:buNone/>
            </a:pPr>
            <a:endParaRPr lang="en-US" altLang="zh-CN" sz="1800" dirty="0">
              <a:ea typeface="SimSun" panose="02010600030101010101" pitchFamily="2" charset="-122"/>
            </a:endParaRPr>
          </a:p>
          <a:p>
            <a:pPr algn="just" eaLnBrk="1" hangingPunct="1">
              <a:lnSpc>
                <a:spcPct val="90000"/>
              </a:lnSpc>
              <a:buClr>
                <a:schemeClr val="hlink"/>
              </a:buClr>
              <a:buSzPct val="70000"/>
              <a:buFontTx/>
              <a:buNone/>
            </a:pPr>
            <a:r>
              <a:rPr lang="en-US" altLang="zh-CN" sz="1800" dirty="0">
                <a:solidFill>
                  <a:srgbClr val="FFCC00"/>
                </a:solidFill>
                <a:ea typeface="SimSun" panose="02010600030101010101" pitchFamily="2" charset="-122"/>
              </a:rPr>
              <a:t>                                            </a:t>
            </a:r>
            <a:r>
              <a:rPr lang="en-US" altLang="zh-CN" sz="1800" dirty="0" err="1">
                <a:solidFill>
                  <a:srgbClr val="FF0000"/>
                </a:solidFill>
                <a:ea typeface="SimSun" panose="02010600030101010101" pitchFamily="2" charset="-122"/>
              </a:rPr>
              <a:t>Giúp</a:t>
            </a:r>
            <a:r>
              <a:rPr lang="en-US" altLang="zh-CN" sz="1800" dirty="0">
                <a:solidFill>
                  <a:srgbClr val="FF0000"/>
                </a:solidFill>
                <a:ea typeface="SimSun" panose="02010600030101010101" pitchFamily="2" charset="-122"/>
              </a:rPr>
              <a:t> </a:t>
            </a:r>
            <a:r>
              <a:rPr lang="en-US" altLang="zh-CN" sz="1800" dirty="0" err="1">
                <a:solidFill>
                  <a:srgbClr val="FF0000"/>
                </a:solidFill>
                <a:ea typeface="SimSun" panose="02010600030101010101" pitchFamily="2" charset="-122"/>
              </a:rPr>
              <a:t>bạn</a:t>
            </a:r>
            <a:r>
              <a:rPr lang="en-US" altLang="zh-CN" sz="1800" dirty="0">
                <a:solidFill>
                  <a:srgbClr val="FF0000"/>
                </a:solidFill>
                <a:ea typeface="SimSun" panose="02010600030101010101" pitchFamily="2" charset="-122"/>
              </a:rPr>
              <a:t> </a:t>
            </a:r>
            <a:r>
              <a:rPr lang="en-US" altLang="zh-CN" sz="1800" dirty="0" err="1">
                <a:solidFill>
                  <a:srgbClr val="FF0000"/>
                </a:solidFill>
                <a:ea typeface="SimSun" panose="02010600030101010101" pitchFamily="2" charset="-122"/>
              </a:rPr>
              <a:t>là</a:t>
            </a:r>
            <a:r>
              <a:rPr lang="en-US" altLang="zh-CN" sz="1800" dirty="0">
                <a:solidFill>
                  <a:srgbClr val="FF0000"/>
                </a:solidFill>
                <a:ea typeface="SimSun" panose="02010600030101010101" pitchFamily="2" charset="-122"/>
              </a:rPr>
              <a:t> </a:t>
            </a:r>
            <a:r>
              <a:rPr lang="en-US" altLang="zh-CN" sz="1800" dirty="0" err="1">
                <a:solidFill>
                  <a:srgbClr val="FF0000"/>
                </a:solidFill>
                <a:ea typeface="SimSun" panose="02010600030101010101" pitchFamily="2" charset="-122"/>
              </a:rPr>
              <a:t>tự</a:t>
            </a:r>
            <a:r>
              <a:rPr lang="en-US" altLang="zh-CN" sz="1800" dirty="0">
                <a:solidFill>
                  <a:srgbClr val="FF0000"/>
                </a:solidFill>
                <a:ea typeface="SimSun" panose="02010600030101010101" pitchFamily="2" charset="-122"/>
              </a:rPr>
              <a:t> </a:t>
            </a:r>
            <a:r>
              <a:rPr lang="en-US" altLang="zh-CN" sz="1800" dirty="0" err="1">
                <a:solidFill>
                  <a:srgbClr val="FF0000"/>
                </a:solidFill>
                <a:ea typeface="SimSun" panose="02010600030101010101" pitchFamily="2" charset="-122"/>
              </a:rPr>
              <a:t>giúp</a:t>
            </a:r>
            <a:r>
              <a:rPr lang="en-US" altLang="zh-CN" sz="1800" dirty="0">
                <a:solidFill>
                  <a:srgbClr val="FF0000"/>
                </a:solidFill>
                <a:ea typeface="SimSun" panose="02010600030101010101" pitchFamily="2" charset="-122"/>
              </a:rPr>
              <a:t> </a:t>
            </a:r>
            <a:r>
              <a:rPr lang="en-US" altLang="zh-CN" sz="1800" dirty="0" err="1">
                <a:solidFill>
                  <a:srgbClr val="FF0000"/>
                </a:solidFill>
                <a:ea typeface="SimSun" panose="02010600030101010101" pitchFamily="2" charset="-122"/>
              </a:rPr>
              <a:t>mình</a:t>
            </a:r>
            <a:endParaRPr lang="en-US" altLang="zh-CN" sz="1800" dirty="0">
              <a:solidFill>
                <a:srgbClr val="FF0000"/>
              </a:solidFill>
              <a:ea typeface="SimSun" panose="02010600030101010101" pitchFamily="2" charset="-122"/>
            </a:endParaRPr>
          </a:p>
          <a:p>
            <a:pPr algn="just" eaLnBrk="1" hangingPunct="1">
              <a:lnSpc>
                <a:spcPct val="90000"/>
              </a:lnSpc>
              <a:buClr>
                <a:schemeClr val="hlink"/>
              </a:buClr>
              <a:buSzPct val="70000"/>
              <a:buFontTx/>
              <a:buNone/>
            </a:pPr>
            <a:endParaRPr lang="en-US" altLang="zh-CN" sz="1800" dirty="0">
              <a:solidFill>
                <a:srgbClr val="FFCC00"/>
              </a:solidFill>
              <a:ea typeface="SimSun" panose="02010600030101010101" pitchFamily="2" charset="-122"/>
            </a:endParaRPr>
          </a:p>
        </p:txBody>
      </p:sp>
      <p:pic>
        <p:nvPicPr>
          <p:cNvPr id="167940" name="Picture 5" descr="Kết quả hình ảnh cho tinh thần quốc tế trong sáng">
            <a:extLst>
              <a:ext uri="{FF2B5EF4-FFF2-40B4-BE49-F238E27FC236}">
                <a16:creationId xmlns:a16="http://schemas.microsoft.com/office/drawing/2014/main" id="{C2EDE63F-8E5D-6B72-44B4-9EF938886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2211" y="125016"/>
            <a:ext cx="2493169" cy="1589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757D7328-4876-7D6E-ACD7-3D506DFA5790}"/>
              </a:ext>
            </a:extLst>
          </p:cNvPr>
          <p:cNvSpPr txBox="1">
            <a:spLocks/>
          </p:cNvSpPr>
          <p:nvPr/>
        </p:nvSpPr>
        <p:spPr>
          <a:xfrm>
            <a:off x="7993380" y="4333115"/>
            <a:ext cx="1150620" cy="393600"/>
          </a:xfrm>
          <a:prstGeom prst="rect">
            <a:avLst/>
          </a:prstGeom>
          <a:solidFill>
            <a:srgbClr val="FFC000"/>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60</a:t>
            </a:fld>
            <a:endParaRPr b="1" dirty="0"/>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5571" name="Rectangle 3" descr="20%">
            <a:extLst>
              <a:ext uri="{FF2B5EF4-FFF2-40B4-BE49-F238E27FC236}">
                <a16:creationId xmlns:a16="http://schemas.microsoft.com/office/drawing/2014/main" id="{70E58C0E-9E33-D881-5761-B3D4CECE9B1D}"/>
              </a:ext>
            </a:extLst>
          </p:cNvPr>
          <p:cNvSpPr>
            <a:spLocks noChangeArrowheads="1"/>
          </p:cNvSpPr>
          <p:nvPr/>
        </p:nvSpPr>
        <p:spPr bwMode="auto">
          <a:xfrm>
            <a:off x="53533" y="179160"/>
            <a:ext cx="7418418" cy="461665"/>
          </a:xfrm>
          <a:prstGeom prst="rect">
            <a:avLst/>
          </a:pr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fr-FR" altLang="en-US" sz="2400" b="1" dirty="0">
                <a:latin typeface="Times New Roman" panose="02020603050405020304" pitchFamily="18" charset="0"/>
              </a:rPr>
              <a:t>- Nguyên </a:t>
            </a:r>
            <a:r>
              <a:rPr lang="fr-FR" altLang="en-US" sz="2400" b="1" dirty="0" err="1">
                <a:latin typeface="Times New Roman" panose="02020603050405020304" pitchFamily="18" charset="0"/>
              </a:rPr>
              <a:t>tắc</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cơ</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bản</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xây</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dựng</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đạo</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đức</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cách</a:t>
            </a:r>
            <a:r>
              <a:rPr lang="fr-FR" altLang="en-US" sz="2400" b="1" dirty="0">
                <a:latin typeface="Times New Roman" panose="02020603050405020304" pitchFamily="18" charset="0"/>
              </a:rPr>
              <a:t> </a:t>
            </a:r>
            <a:r>
              <a:rPr lang="fr-FR" altLang="en-US" sz="2400" b="1" dirty="0" err="1">
                <a:latin typeface="Times New Roman" panose="02020603050405020304" pitchFamily="18" charset="0"/>
              </a:rPr>
              <a:t>mạng</a:t>
            </a:r>
            <a:endParaRPr lang="en-US" altLang="en-US" sz="2400" b="1" dirty="0">
              <a:latin typeface="Times New Roman" panose="02020603050405020304" pitchFamily="18" charset="0"/>
            </a:endParaRPr>
          </a:p>
        </p:txBody>
      </p:sp>
      <p:sp>
        <p:nvSpPr>
          <p:cNvPr id="1005572" name="AutoShape 4" descr="Picture 8">
            <a:extLst>
              <a:ext uri="{FF2B5EF4-FFF2-40B4-BE49-F238E27FC236}">
                <a16:creationId xmlns:a16="http://schemas.microsoft.com/office/drawing/2014/main" id="{66E73A7E-126F-8E4D-7578-9C30F9B1D060}"/>
              </a:ext>
            </a:extLst>
          </p:cNvPr>
          <p:cNvSpPr>
            <a:spLocks noChangeArrowheads="1"/>
          </p:cNvSpPr>
          <p:nvPr/>
        </p:nvSpPr>
        <p:spPr bwMode="auto">
          <a:xfrm>
            <a:off x="4514850" y="930330"/>
            <a:ext cx="3371850" cy="3771900"/>
          </a:xfrm>
          <a:prstGeom prst="roundRect">
            <a:avLst>
              <a:gd name="adj" fmla="val 5472"/>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sp>
        <p:nvSpPr>
          <p:cNvPr id="1005573" name="Rectangle 5">
            <a:extLst>
              <a:ext uri="{FF2B5EF4-FFF2-40B4-BE49-F238E27FC236}">
                <a16:creationId xmlns:a16="http://schemas.microsoft.com/office/drawing/2014/main" id="{B6DCE6F4-CCF7-C020-96E4-C6E12D00CBA1}"/>
              </a:ext>
            </a:extLst>
          </p:cNvPr>
          <p:cNvSpPr>
            <a:spLocks noChangeArrowheads="1"/>
          </p:cNvSpPr>
          <p:nvPr/>
        </p:nvSpPr>
        <p:spPr bwMode="auto">
          <a:xfrm>
            <a:off x="1714500" y="1438275"/>
            <a:ext cx="2457450"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sz="1950"/>
              <a:t>Nói đi đôi với làm, phải nêu gương về đạo đức</a:t>
            </a:r>
          </a:p>
        </p:txBody>
      </p:sp>
      <p:sp>
        <p:nvSpPr>
          <p:cNvPr id="1005574" name="Line 6">
            <a:extLst>
              <a:ext uri="{FF2B5EF4-FFF2-40B4-BE49-F238E27FC236}">
                <a16:creationId xmlns:a16="http://schemas.microsoft.com/office/drawing/2014/main" id="{5AC8111B-2A30-CD58-D4F1-D8F35B86DF25}"/>
              </a:ext>
            </a:extLst>
          </p:cNvPr>
          <p:cNvSpPr>
            <a:spLocks noChangeShapeType="1"/>
          </p:cNvSpPr>
          <p:nvPr/>
        </p:nvSpPr>
        <p:spPr bwMode="auto">
          <a:xfrm>
            <a:off x="1600200" y="1143000"/>
            <a:ext cx="0" cy="891779"/>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05575" name="Line 7">
            <a:extLst>
              <a:ext uri="{FF2B5EF4-FFF2-40B4-BE49-F238E27FC236}">
                <a16:creationId xmlns:a16="http://schemas.microsoft.com/office/drawing/2014/main" id="{98D8250E-95DC-E6F7-8EFD-BA04DD8A83C7}"/>
              </a:ext>
            </a:extLst>
          </p:cNvPr>
          <p:cNvSpPr>
            <a:spLocks noChangeShapeType="1"/>
          </p:cNvSpPr>
          <p:nvPr/>
        </p:nvSpPr>
        <p:spPr bwMode="auto">
          <a:xfrm flipV="1">
            <a:off x="1600201" y="2400300"/>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1005576" name="Rectangle 8">
            <a:extLst>
              <a:ext uri="{FF2B5EF4-FFF2-40B4-BE49-F238E27FC236}">
                <a16:creationId xmlns:a16="http://schemas.microsoft.com/office/drawing/2014/main" id="{3FE4C137-0A61-5E27-7223-62C16A9F5AEA}"/>
              </a:ext>
            </a:extLst>
          </p:cNvPr>
          <p:cNvSpPr>
            <a:spLocks noChangeArrowheads="1"/>
          </p:cNvSpPr>
          <p:nvPr/>
        </p:nvSpPr>
        <p:spPr bwMode="auto">
          <a:xfrm>
            <a:off x="1714500" y="2833688"/>
            <a:ext cx="2632648"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950" dirty="0" err="1"/>
              <a:t>Xây</a:t>
            </a:r>
            <a:r>
              <a:rPr lang="en-US" altLang="en-US" sz="1950" dirty="0"/>
              <a:t> </a:t>
            </a:r>
            <a:r>
              <a:rPr lang="en-US" altLang="en-US" sz="1950" dirty="0" err="1"/>
              <a:t>đi</a:t>
            </a:r>
            <a:r>
              <a:rPr lang="en-US" altLang="en-US" sz="1950" dirty="0"/>
              <a:t> </a:t>
            </a:r>
            <a:r>
              <a:rPr lang="en-US" altLang="en-US" sz="1950" dirty="0" err="1"/>
              <a:t>đôi</a:t>
            </a:r>
            <a:r>
              <a:rPr lang="en-US" altLang="en-US" sz="1950" dirty="0"/>
              <a:t> </a:t>
            </a:r>
            <a:r>
              <a:rPr lang="en-US" altLang="en-US" sz="1950" dirty="0" err="1"/>
              <a:t>với</a:t>
            </a:r>
            <a:r>
              <a:rPr lang="en-US" altLang="en-US" sz="1950" dirty="0"/>
              <a:t> </a:t>
            </a:r>
            <a:r>
              <a:rPr lang="en-US" altLang="en-US" sz="1950" dirty="0" err="1"/>
              <a:t>chống</a:t>
            </a:r>
            <a:endParaRPr lang="en-US" altLang="en-US" sz="1950" dirty="0"/>
          </a:p>
        </p:txBody>
      </p:sp>
      <p:sp>
        <p:nvSpPr>
          <p:cNvPr id="1005577" name="Line 9">
            <a:extLst>
              <a:ext uri="{FF2B5EF4-FFF2-40B4-BE49-F238E27FC236}">
                <a16:creationId xmlns:a16="http://schemas.microsoft.com/office/drawing/2014/main" id="{F067CA20-60D2-2CE9-8E44-38E49CA26531}"/>
              </a:ext>
            </a:extLst>
          </p:cNvPr>
          <p:cNvSpPr>
            <a:spLocks noChangeShapeType="1"/>
          </p:cNvSpPr>
          <p:nvPr/>
        </p:nvSpPr>
        <p:spPr bwMode="auto">
          <a:xfrm>
            <a:off x="1600200" y="2057401"/>
            <a:ext cx="0" cy="1165622"/>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05578" name="Line 10">
            <a:extLst>
              <a:ext uri="{FF2B5EF4-FFF2-40B4-BE49-F238E27FC236}">
                <a16:creationId xmlns:a16="http://schemas.microsoft.com/office/drawing/2014/main" id="{244BBC76-93CC-7124-2D63-E2FE8CA57797}"/>
              </a:ext>
            </a:extLst>
          </p:cNvPr>
          <p:cNvSpPr>
            <a:spLocks noChangeShapeType="1"/>
          </p:cNvSpPr>
          <p:nvPr/>
        </p:nvSpPr>
        <p:spPr bwMode="auto">
          <a:xfrm flipV="1">
            <a:off x="1600201" y="3257550"/>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1005579" name="Rectangle 11">
            <a:extLst>
              <a:ext uri="{FF2B5EF4-FFF2-40B4-BE49-F238E27FC236}">
                <a16:creationId xmlns:a16="http://schemas.microsoft.com/office/drawing/2014/main" id="{14E04E3B-1C90-6477-9B38-EA2A2DDBE2DB}"/>
              </a:ext>
            </a:extLst>
          </p:cNvPr>
          <p:cNvSpPr>
            <a:spLocks noChangeArrowheads="1"/>
          </p:cNvSpPr>
          <p:nvPr/>
        </p:nvSpPr>
        <p:spPr bwMode="auto">
          <a:xfrm>
            <a:off x="1714500" y="3621882"/>
            <a:ext cx="2400300"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spcAft>
                <a:spcPct val="5000"/>
              </a:spcAft>
              <a:buFontTx/>
              <a:buNone/>
            </a:pPr>
            <a:r>
              <a:rPr lang="en-US" altLang="en-US" sz="1950"/>
              <a:t>Tu dưỡng đạo đức thường xuyên, liên tục, suốt đời</a:t>
            </a:r>
          </a:p>
        </p:txBody>
      </p:sp>
      <p:sp>
        <p:nvSpPr>
          <p:cNvPr id="1005580" name="Line 12">
            <a:extLst>
              <a:ext uri="{FF2B5EF4-FFF2-40B4-BE49-F238E27FC236}">
                <a16:creationId xmlns:a16="http://schemas.microsoft.com/office/drawing/2014/main" id="{6F283677-8F20-D81C-06AF-F0520D368C94}"/>
              </a:ext>
            </a:extLst>
          </p:cNvPr>
          <p:cNvSpPr>
            <a:spLocks noChangeShapeType="1"/>
          </p:cNvSpPr>
          <p:nvPr/>
        </p:nvSpPr>
        <p:spPr bwMode="auto">
          <a:xfrm>
            <a:off x="1600200" y="3086100"/>
            <a:ext cx="0" cy="1485900"/>
          </a:xfrm>
          <a:prstGeom prst="line">
            <a:avLst/>
          </a:prstGeom>
          <a:noFill/>
          <a:ln w="38100">
            <a:solidFill>
              <a:srgbClr val="C0C0C0"/>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05581" name="Line 13">
            <a:extLst>
              <a:ext uri="{FF2B5EF4-FFF2-40B4-BE49-F238E27FC236}">
                <a16:creationId xmlns:a16="http://schemas.microsoft.com/office/drawing/2014/main" id="{889F236C-3B69-4DDE-123A-8CD1A6765602}"/>
              </a:ext>
            </a:extLst>
          </p:cNvPr>
          <p:cNvSpPr>
            <a:spLocks noChangeShapeType="1"/>
          </p:cNvSpPr>
          <p:nvPr/>
        </p:nvSpPr>
        <p:spPr bwMode="auto">
          <a:xfrm flipV="1">
            <a:off x="1600201" y="4629150"/>
            <a:ext cx="2537222" cy="0"/>
          </a:xfrm>
          <a:prstGeom prst="line">
            <a:avLst/>
          </a:prstGeom>
          <a:noFill/>
          <a:ln w="38100">
            <a:solidFill>
              <a:srgbClr val="C0C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1050"/>
          </a:p>
        </p:txBody>
      </p:sp>
      <p:sp>
        <p:nvSpPr>
          <p:cNvPr id="2" name="Slide Number Placeholder 5">
            <a:extLst>
              <a:ext uri="{FF2B5EF4-FFF2-40B4-BE49-F238E27FC236}">
                <a16:creationId xmlns:a16="http://schemas.microsoft.com/office/drawing/2014/main" id="{5A89050D-C3F4-E968-ED0F-2F091EBD8A0A}"/>
              </a:ext>
            </a:extLst>
          </p:cNvPr>
          <p:cNvSpPr txBox="1">
            <a:spLocks/>
          </p:cNvSpPr>
          <p:nvPr/>
        </p:nvSpPr>
        <p:spPr>
          <a:xfrm>
            <a:off x="7993380" y="434061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61</a:t>
            </a:fld>
            <a:endParaRPr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05571"/>
                                        </p:tgtEl>
                                        <p:attrNameLst>
                                          <p:attrName>style.visibility</p:attrName>
                                        </p:attrNameLst>
                                      </p:cBhvr>
                                      <p:to>
                                        <p:strVal val="visible"/>
                                      </p:to>
                                    </p:set>
                                    <p:animEffect transition="in" filter="wipe(left)">
                                      <p:cBhvr>
                                        <p:cTn id="7" dur="500"/>
                                        <p:tgtEl>
                                          <p:spTgt spid="1005571"/>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1005572"/>
                                        </p:tgtEl>
                                        <p:attrNameLst>
                                          <p:attrName>style.visibility</p:attrName>
                                        </p:attrNameLst>
                                      </p:cBhvr>
                                      <p:to>
                                        <p:strVal val="visible"/>
                                      </p:to>
                                    </p:set>
                                    <p:animEffect transition="in" filter="box(in)">
                                      <p:cBhvr>
                                        <p:cTn id="11" dur="500"/>
                                        <p:tgtEl>
                                          <p:spTgt spid="1005572"/>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05574"/>
                                        </p:tgtEl>
                                        <p:attrNameLst>
                                          <p:attrName>style.visibility</p:attrName>
                                        </p:attrNameLst>
                                      </p:cBhvr>
                                      <p:to>
                                        <p:strVal val="visible"/>
                                      </p:to>
                                    </p:set>
                                    <p:animEffect transition="in" filter="wipe(up)">
                                      <p:cBhvr>
                                        <p:cTn id="15" dur="500"/>
                                        <p:tgtEl>
                                          <p:spTgt spid="1005574"/>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05575"/>
                                        </p:tgtEl>
                                        <p:attrNameLst>
                                          <p:attrName>style.visibility</p:attrName>
                                        </p:attrNameLst>
                                      </p:cBhvr>
                                      <p:to>
                                        <p:strVal val="visible"/>
                                      </p:to>
                                    </p:set>
                                    <p:animEffect transition="in" filter="wipe(left)">
                                      <p:cBhvr>
                                        <p:cTn id="19" dur="500"/>
                                        <p:tgtEl>
                                          <p:spTgt spid="1005575"/>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1005573"/>
                                        </p:tgtEl>
                                        <p:attrNameLst>
                                          <p:attrName>style.visibility</p:attrName>
                                        </p:attrNameLst>
                                      </p:cBhvr>
                                      <p:to>
                                        <p:strVal val="visible"/>
                                      </p:to>
                                    </p:set>
                                    <p:animEffect transition="in" filter="wipe(left)">
                                      <p:cBhvr>
                                        <p:cTn id="23" dur="500"/>
                                        <p:tgtEl>
                                          <p:spTgt spid="100557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1005577"/>
                                        </p:tgtEl>
                                        <p:attrNameLst>
                                          <p:attrName>style.visibility</p:attrName>
                                        </p:attrNameLst>
                                      </p:cBhvr>
                                      <p:to>
                                        <p:strVal val="visible"/>
                                      </p:to>
                                    </p:set>
                                    <p:animEffect transition="in" filter="wipe(up)">
                                      <p:cBhvr>
                                        <p:cTn id="28" dur="500"/>
                                        <p:tgtEl>
                                          <p:spTgt spid="1005577"/>
                                        </p:tgtEl>
                                      </p:cBhvr>
                                    </p:animEffect>
                                  </p:childTnLst>
                                </p:cTn>
                              </p:par>
                            </p:childTnLst>
                          </p:cTn>
                        </p:par>
                        <p:par>
                          <p:cTn id="29" fill="hold" nodeType="afterGroup">
                            <p:stCondLst>
                              <p:cond delay="500"/>
                            </p:stCondLst>
                            <p:childTnLst>
                              <p:par>
                                <p:cTn id="30" presetID="22" presetClass="entr" presetSubtype="8" fill="hold" nodeType="afterEffect">
                                  <p:stCondLst>
                                    <p:cond delay="0"/>
                                  </p:stCondLst>
                                  <p:childTnLst>
                                    <p:set>
                                      <p:cBhvr>
                                        <p:cTn id="31" dur="1" fill="hold">
                                          <p:stCondLst>
                                            <p:cond delay="0"/>
                                          </p:stCondLst>
                                        </p:cTn>
                                        <p:tgtEl>
                                          <p:spTgt spid="1005578"/>
                                        </p:tgtEl>
                                        <p:attrNameLst>
                                          <p:attrName>style.visibility</p:attrName>
                                        </p:attrNameLst>
                                      </p:cBhvr>
                                      <p:to>
                                        <p:strVal val="visible"/>
                                      </p:to>
                                    </p:set>
                                    <p:animEffect transition="in" filter="wipe(left)">
                                      <p:cBhvr>
                                        <p:cTn id="32" dur="500"/>
                                        <p:tgtEl>
                                          <p:spTgt spid="1005578"/>
                                        </p:tgtEl>
                                      </p:cBhvr>
                                    </p:animEffect>
                                  </p:childTnLst>
                                </p:cTn>
                              </p:par>
                            </p:childTnLst>
                          </p:cTn>
                        </p:par>
                        <p:par>
                          <p:cTn id="33" fill="hold" nodeType="afterGroup">
                            <p:stCondLst>
                              <p:cond delay="1000"/>
                            </p:stCondLst>
                            <p:childTnLst>
                              <p:par>
                                <p:cTn id="34" presetID="22" presetClass="entr" presetSubtype="8" fill="hold" nodeType="afterEffect">
                                  <p:stCondLst>
                                    <p:cond delay="0"/>
                                  </p:stCondLst>
                                  <p:childTnLst>
                                    <p:set>
                                      <p:cBhvr>
                                        <p:cTn id="35" dur="1" fill="hold">
                                          <p:stCondLst>
                                            <p:cond delay="0"/>
                                          </p:stCondLst>
                                        </p:cTn>
                                        <p:tgtEl>
                                          <p:spTgt spid="1005576"/>
                                        </p:tgtEl>
                                        <p:attrNameLst>
                                          <p:attrName>style.visibility</p:attrName>
                                        </p:attrNameLst>
                                      </p:cBhvr>
                                      <p:to>
                                        <p:strVal val="visible"/>
                                      </p:to>
                                    </p:set>
                                    <p:animEffect transition="in" filter="wipe(left)">
                                      <p:cBhvr>
                                        <p:cTn id="36" dur="500"/>
                                        <p:tgtEl>
                                          <p:spTgt spid="1005576"/>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1" fill="hold" nodeType="clickEffect">
                                  <p:stCondLst>
                                    <p:cond delay="0"/>
                                  </p:stCondLst>
                                  <p:childTnLst>
                                    <p:set>
                                      <p:cBhvr>
                                        <p:cTn id="40" dur="1" fill="hold">
                                          <p:stCondLst>
                                            <p:cond delay="0"/>
                                          </p:stCondLst>
                                        </p:cTn>
                                        <p:tgtEl>
                                          <p:spTgt spid="1005580"/>
                                        </p:tgtEl>
                                        <p:attrNameLst>
                                          <p:attrName>style.visibility</p:attrName>
                                        </p:attrNameLst>
                                      </p:cBhvr>
                                      <p:to>
                                        <p:strVal val="visible"/>
                                      </p:to>
                                    </p:set>
                                    <p:animEffect transition="in" filter="wipe(up)">
                                      <p:cBhvr>
                                        <p:cTn id="41" dur="500"/>
                                        <p:tgtEl>
                                          <p:spTgt spid="1005580"/>
                                        </p:tgtEl>
                                      </p:cBhvr>
                                    </p:animEffect>
                                  </p:childTnLst>
                                </p:cTn>
                              </p:par>
                            </p:childTnLst>
                          </p:cTn>
                        </p:par>
                        <p:par>
                          <p:cTn id="42" fill="hold" nodeType="afterGroup">
                            <p:stCondLst>
                              <p:cond delay="500"/>
                            </p:stCondLst>
                            <p:childTnLst>
                              <p:par>
                                <p:cTn id="43" presetID="22" presetClass="entr" presetSubtype="8" fill="hold" nodeType="afterEffect">
                                  <p:stCondLst>
                                    <p:cond delay="0"/>
                                  </p:stCondLst>
                                  <p:childTnLst>
                                    <p:set>
                                      <p:cBhvr>
                                        <p:cTn id="44" dur="1" fill="hold">
                                          <p:stCondLst>
                                            <p:cond delay="0"/>
                                          </p:stCondLst>
                                        </p:cTn>
                                        <p:tgtEl>
                                          <p:spTgt spid="1005581"/>
                                        </p:tgtEl>
                                        <p:attrNameLst>
                                          <p:attrName>style.visibility</p:attrName>
                                        </p:attrNameLst>
                                      </p:cBhvr>
                                      <p:to>
                                        <p:strVal val="visible"/>
                                      </p:to>
                                    </p:set>
                                    <p:animEffect transition="in" filter="wipe(left)">
                                      <p:cBhvr>
                                        <p:cTn id="45" dur="500"/>
                                        <p:tgtEl>
                                          <p:spTgt spid="1005581"/>
                                        </p:tgtEl>
                                      </p:cBhvr>
                                    </p:animEffect>
                                  </p:childTnLst>
                                </p:cTn>
                              </p:par>
                            </p:childTnLst>
                          </p:cTn>
                        </p:par>
                        <p:par>
                          <p:cTn id="46" fill="hold" nodeType="afterGroup">
                            <p:stCondLst>
                              <p:cond delay="1000"/>
                            </p:stCondLst>
                            <p:childTnLst>
                              <p:par>
                                <p:cTn id="47" presetID="22" presetClass="entr" presetSubtype="8" fill="hold" nodeType="afterEffect">
                                  <p:stCondLst>
                                    <p:cond delay="0"/>
                                  </p:stCondLst>
                                  <p:childTnLst>
                                    <p:set>
                                      <p:cBhvr>
                                        <p:cTn id="48" dur="1" fill="hold">
                                          <p:stCondLst>
                                            <p:cond delay="0"/>
                                          </p:stCondLst>
                                        </p:cTn>
                                        <p:tgtEl>
                                          <p:spTgt spid="1005579"/>
                                        </p:tgtEl>
                                        <p:attrNameLst>
                                          <p:attrName>style.visibility</p:attrName>
                                        </p:attrNameLst>
                                      </p:cBhvr>
                                      <p:to>
                                        <p:strVal val="visible"/>
                                      </p:to>
                                    </p:set>
                                    <p:animEffect transition="in" filter="wipe(left)">
                                      <p:cBhvr>
                                        <p:cTn id="49" dur="500"/>
                                        <p:tgtEl>
                                          <p:spTgt spid="1005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5571" grpId="0" animBg="1"/>
      <p:bldP spid="1005572" grpId="0" animBg="1"/>
      <p:bldP spid="1005573" grpId="0"/>
      <p:bldP spid="1005576" grpId="0"/>
      <p:bldP spid="100557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4697473-3D0F-FF44-85A4-612413FC138B}"/>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B2330838-08F4-DC30-970E-B19E44430F84}"/>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E31B7D78-7770-C1A4-338C-1FBB9255B34F}"/>
              </a:ext>
            </a:extLst>
          </p:cNvPr>
          <p:cNvSpPr>
            <a:spLocks noGrp="1"/>
          </p:cNvSpPr>
          <p:nvPr>
            <p:ph type="sldNum" idx="4"/>
          </p:nvPr>
        </p:nvSpPr>
        <p:spPr/>
        <p:txBody>
          <a:bodyPr/>
          <a:lstStyle/>
          <a:p>
            <a:r>
              <a:rPr lang="en-US"/>
              <a:t>PAGE </a:t>
            </a:r>
            <a:fld id="{00000000-1234-1234-1234-123412341234}" type="slidenum">
              <a:rPr lang="en" smtClean="0"/>
              <a:pPr/>
              <a:t>62</a:t>
            </a:fld>
            <a:endParaRPr/>
          </a:p>
        </p:txBody>
      </p:sp>
      <p:sp>
        <p:nvSpPr>
          <p:cNvPr id="7" name="Rectangle 1">
            <a:extLst>
              <a:ext uri="{FF2B5EF4-FFF2-40B4-BE49-F238E27FC236}">
                <a16:creationId xmlns:a16="http://schemas.microsoft.com/office/drawing/2014/main" id="{772EC7E2-FD22-F4A8-3247-977238E440B7}"/>
              </a:ext>
            </a:extLst>
          </p:cNvPr>
          <p:cNvSpPr>
            <a:spLocks noGrp="1" noChangeArrowheads="1"/>
          </p:cNvSpPr>
          <p:nvPr>
            <p:ph type="title"/>
          </p:nvPr>
        </p:nvSpPr>
        <p:spPr>
          <a:xfrm>
            <a:off x="59961" y="160035"/>
            <a:ext cx="7769018" cy="784830"/>
          </a:xfrm>
          <a:effectLst>
            <a:prstShdw prst="shdw17" dist="17961" dir="2700000">
              <a:srgbClr val="708688"/>
            </a:prstShdw>
          </a:effectLst>
        </p:spPr>
        <p:txBody>
          <a:bodyPr vert="horz" wrap="square" lIns="91440" tIns="45720" rIns="91440" bIns="0" rtlCol="0" anchor="ctr">
            <a:spAutoFit/>
          </a:bodyPr>
          <a:lstStyle/>
          <a:p>
            <a:pPr indent="342900"/>
            <a:r>
              <a:rPr lang="vi-VN" altLang="en-US" sz="2400" b="1" i="1" dirty="0">
                <a:solidFill>
                  <a:schemeClr val="tx1"/>
                </a:solidFill>
                <a:latin typeface="Times New Roman" panose="02020603050405020304" pitchFamily="18" charset="0"/>
              </a:rPr>
              <a:t>2.</a:t>
            </a:r>
            <a:r>
              <a:rPr lang="nl-NL" altLang="en-US" sz="2400" b="1" i="1" dirty="0">
                <a:solidFill>
                  <a:schemeClr val="tx1"/>
                </a:solidFill>
                <a:latin typeface="Times New Roman" panose="02020603050405020304" pitchFamily="18" charset="0"/>
              </a:rPr>
              <a:t>6. Tư tưởng về chăm lo bồi dưỡng thế hệ cách mạng </a:t>
            </a:r>
            <a:br>
              <a:rPr lang="vi-VN" altLang="en-US" sz="2400" b="1" i="1" dirty="0">
                <a:solidFill>
                  <a:schemeClr val="tx1"/>
                </a:solidFill>
                <a:latin typeface="Times New Roman" panose="02020603050405020304" pitchFamily="18" charset="0"/>
              </a:rPr>
            </a:br>
            <a:r>
              <a:rPr lang="nl-NL" altLang="en-US" sz="2400" b="1" i="1" dirty="0">
                <a:solidFill>
                  <a:schemeClr val="tx1"/>
                </a:solidFill>
                <a:latin typeface="Times New Roman" panose="02020603050405020304" pitchFamily="18" charset="0"/>
              </a:rPr>
              <a:t>cho đời sau</a:t>
            </a:r>
            <a:endParaRPr lang="en-US" altLang="en-US" sz="2400" b="1" i="1" dirty="0">
              <a:solidFill>
                <a:schemeClr val="tx1"/>
              </a:solidFill>
              <a:latin typeface="Times New Roman" panose="02020603050405020304" pitchFamily="18" charset="0"/>
            </a:endParaRPr>
          </a:p>
        </p:txBody>
      </p:sp>
      <p:sp>
        <p:nvSpPr>
          <p:cNvPr id="8" name="Rectangle 4">
            <a:extLst>
              <a:ext uri="{FF2B5EF4-FFF2-40B4-BE49-F238E27FC236}">
                <a16:creationId xmlns:a16="http://schemas.microsoft.com/office/drawing/2014/main" id="{5402219D-BAD1-4783-686B-EDEB476BE047}"/>
              </a:ext>
            </a:extLst>
          </p:cNvPr>
          <p:cNvSpPr>
            <a:spLocks noChangeArrowheads="1"/>
          </p:cNvSpPr>
          <p:nvPr/>
        </p:nvSpPr>
        <p:spPr bwMode="auto">
          <a:xfrm>
            <a:off x="164892" y="1110883"/>
            <a:ext cx="4508687"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nl-NL" altLang="en-US" sz="2100" dirty="0">
                <a:latin typeface="Times New Roman" panose="02020603050405020304" pitchFamily="18" charset="0"/>
              </a:rPr>
              <a:t>- Chủ tịch Hồ Chí Minh luôn dành sự quan tâm, chăm lo đến việc bồi dưỡng thế hệ cách mạng cho đời sau- Thế hệ trẻ. Theo Người, </a:t>
            </a:r>
            <a:r>
              <a:rPr lang="nl-NL" altLang="en-US" sz="2100" dirty="0">
                <a:solidFill>
                  <a:srgbClr val="FF0000"/>
                </a:solidFill>
                <a:latin typeface="Times New Roman" panose="02020603050405020304" pitchFamily="18" charset="0"/>
              </a:rPr>
              <a:t>đây là việc làm rất quan trọng và cần thiết</a:t>
            </a:r>
            <a:r>
              <a:rPr lang="nl-NL" altLang="en-US" sz="2100" dirty="0">
                <a:latin typeface="Times New Roman" panose="02020603050405020304" pitchFamily="18" charset="0"/>
              </a:rPr>
              <a:t>.</a:t>
            </a:r>
            <a:endParaRPr lang="en-US" altLang="en-US" sz="2100" dirty="0">
              <a:latin typeface="Times New Roman" panose="02020603050405020304" pitchFamily="18" charset="0"/>
            </a:endParaRPr>
          </a:p>
        </p:txBody>
      </p:sp>
      <p:pic>
        <p:nvPicPr>
          <p:cNvPr id="9" name="Picture 5" descr="HS132">
            <a:extLst>
              <a:ext uri="{FF2B5EF4-FFF2-40B4-BE49-F238E27FC236}">
                <a16:creationId xmlns:a16="http://schemas.microsoft.com/office/drawing/2014/main" id="{98AB7C3E-CA4D-691C-72E3-2917718657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9513" y="2762320"/>
            <a:ext cx="3063315" cy="196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Kết quả hình ảnh cho hcm cham lo cho thế hệ trẻ">
            <a:extLst>
              <a:ext uri="{FF2B5EF4-FFF2-40B4-BE49-F238E27FC236}">
                <a16:creationId xmlns:a16="http://schemas.microsoft.com/office/drawing/2014/main" id="{C825F20F-68E8-2CE0-2C77-15B118B48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2850" y="1135579"/>
            <a:ext cx="2776129" cy="3576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68497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4">
            <a:extLst>
              <a:ext uri="{FF2B5EF4-FFF2-40B4-BE49-F238E27FC236}">
                <a16:creationId xmlns:a16="http://schemas.microsoft.com/office/drawing/2014/main" id="{929B3510-B1E9-9579-AA8C-9CF0D5AAA881}"/>
              </a:ext>
            </a:extLst>
          </p:cNvPr>
          <p:cNvSpPr>
            <a:spLocks noChangeArrowheads="1"/>
          </p:cNvSpPr>
          <p:nvPr/>
        </p:nvSpPr>
        <p:spPr bwMode="auto">
          <a:xfrm>
            <a:off x="956557" y="1942703"/>
            <a:ext cx="3429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latin typeface="Times New Roman" panose="02020603050405020304" pitchFamily="18" charset="0"/>
              </a:rPr>
              <a:t>- Hồ Chí Minh luôn </a:t>
            </a:r>
            <a:r>
              <a:rPr lang="nl-NL" altLang="en-US" sz="2100" u="sng" dirty="0">
                <a:latin typeface="Times New Roman" panose="02020603050405020304" pitchFamily="18" charset="0"/>
              </a:rPr>
              <a:t>coi trọng và đánh giá cao vai trò của thanh niên </a:t>
            </a:r>
            <a:r>
              <a:rPr lang="nl-NL" altLang="en-US" sz="2100" dirty="0">
                <a:latin typeface="Times New Roman" panose="02020603050405020304" pitchFamily="18" charset="0"/>
              </a:rPr>
              <a:t>đối với vận mệnh đất nước. </a:t>
            </a:r>
            <a:r>
              <a:rPr lang="nl-NL" altLang="en-US" sz="2100" dirty="0">
                <a:solidFill>
                  <a:srgbClr val="FF0000"/>
                </a:solidFill>
                <a:latin typeface="Times New Roman" panose="02020603050405020304" pitchFamily="18" charset="0"/>
              </a:rPr>
              <a:t>Thanh niên là người chủ tương lai của nước nhà</a:t>
            </a:r>
            <a:r>
              <a:rPr lang="nl-NL" altLang="en-US" sz="2100" dirty="0">
                <a:latin typeface="Times New Roman" panose="02020603050405020304" pitchFamily="18" charset="0"/>
              </a:rPr>
              <a:t>, nước nhà thịnh hay suy, yếu hay mạnh một phần lớn là do thanh niên</a:t>
            </a:r>
            <a:endParaRPr lang="en-US" altLang="en-US" sz="2100" dirty="0">
              <a:latin typeface="Times New Roman" panose="02020603050405020304" pitchFamily="18" charset="0"/>
            </a:endParaRPr>
          </a:p>
        </p:txBody>
      </p:sp>
      <p:sp>
        <p:nvSpPr>
          <p:cNvPr id="172035" name="AutoShape 4" descr="Kết quả hình ảnh cho vì lợi ích mười năm trồng cây vì lợi ích trăm năm trồng người">
            <a:extLst>
              <a:ext uri="{FF2B5EF4-FFF2-40B4-BE49-F238E27FC236}">
                <a16:creationId xmlns:a16="http://schemas.microsoft.com/office/drawing/2014/main" id="{9524D402-B239-EF22-4024-16A0EF9AAB5C}"/>
              </a:ext>
            </a:extLst>
          </p:cNvPr>
          <p:cNvSpPr>
            <a:spLocks noChangeAspect="1" noChangeArrowheads="1"/>
          </p:cNvSpPr>
          <p:nvPr/>
        </p:nvSpPr>
        <p:spPr bwMode="auto">
          <a:xfrm>
            <a:off x="4549379" y="-15954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100">
              <a:latin typeface="Times New Roman" panose="02020603050405020304" pitchFamily="18" charset="0"/>
            </a:endParaRPr>
          </a:p>
        </p:txBody>
      </p:sp>
      <p:pic>
        <p:nvPicPr>
          <p:cNvPr id="172036" name="Picture 6" descr="Kết quả hình ảnh cho vì lợi ích mười năm trồng cây vì lợi ích trăm năm trồng người">
            <a:extLst>
              <a:ext uri="{FF2B5EF4-FFF2-40B4-BE49-F238E27FC236}">
                <a16:creationId xmlns:a16="http://schemas.microsoft.com/office/drawing/2014/main" id="{0F490905-D810-00DD-5020-1F3EF950F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2732" y="816372"/>
            <a:ext cx="2543175" cy="3150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48CAC6C9-44EC-C8F2-DE33-50E75F80AD7E}"/>
              </a:ext>
            </a:extLst>
          </p:cNvPr>
          <p:cNvSpPr txBox="1">
            <a:spLocks/>
          </p:cNvSpPr>
          <p:nvPr/>
        </p:nvSpPr>
        <p:spPr>
          <a:xfrm>
            <a:off x="7993380" y="432562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63</a:t>
            </a:fld>
            <a:endParaRPr b="1"/>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Kết quả hình ảnh cho một năm khởi đầu tư mùa xuân">
            <a:extLst>
              <a:ext uri="{FF2B5EF4-FFF2-40B4-BE49-F238E27FC236}">
                <a16:creationId xmlns:a16="http://schemas.microsoft.com/office/drawing/2014/main" id="{58F4CA6C-0B71-79A3-1FA4-102D55145F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232" y="326962"/>
            <a:ext cx="3450548" cy="2972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3059" name="Picture 2" descr="Kết quả hình ảnh cho hồ chí minh coi trọng vai trò của thanh niên">
            <a:extLst>
              <a:ext uri="{FF2B5EF4-FFF2-40B4-BE49-F238E27FC236}">
                <a16:creationId xmlns:a16="http://schemas.microsoft.com/office/drawing/2014/main" id="{488F8D5D-5856-11C5-681C-93CE2C464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3913" y="487180"/>
            <a:ext cx="2817679" cy="428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60" name="Rectangle 3">
            <a:extLst>
              <a:ext uri="{FF2B5EF4-FFF2-40B4-BE49-F238E27FC236}">
                <a16:creationId xmlns:a16="http://schemas.microsoft.com/office/drawing/2014/main" id="{C65F174B-012D-76FA-65FD-42ABFFB574C5}"/>
              </a:ext>
            </a:extLst>
          </p:cNvPr>
          <p:cNvSpPr>
            <a:spLocks noChangeArrowheads="1"/>
          </p:cNvSpPr>
          <p:nvPr/>
        </p:nvSpPr>
        <p:spPr bwMode="auto">
          <a:xfrm>
            <a:off x="269823" y="3162312"/>
            <a:ext cx="4104498" cy="1631216"/>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2000" dirty="0">
                <a:latin typeface="Times New Roman" panose="02020603050405020304" pitchFamily="18" charset="0"/>
              </a:rPr>
              <a:t>Người cũng chỉ ra nhiệm vụ của thế hệ trẻ l</a:t>
            </a:r>
            <a:r>
              <a:rPr lang="nl-NL" altLang="en-US" sz="2000" dirty="0">
                <a:latin typeface="Calibri" panose="020F0502020204030204" pitchFamily="34" charset="0"/>
                <a:cs typeface="Times New Roman" panose="02020603050405020304" pitchFamily="18" charset="0"/>
              </a:rPr>
              <a:t>à</a:t>
            </a:r>
            <a:r>
              <a:rPr lang="nl-NL" altLang="en-US" sz="2000" dirty="0">
                <a:latin typeface="Times New Roman" panose="02020603050405020304" pitchFamily="18" charset="0"/>
              </a:rPr>
              <a:t> </a:t>
            </a:r>
            <a:r>
              <a:rPr lang="nl-NL" altLang="en-US" sz="2000" dirty="0">
                <a:solidFill>
                  <a:srgbClr val="FF0000"/>
                </a:solidFill>
                <a:latin typeface="Times New Roman" panose="02020603050405020304" pitchFamily="18" charset="0"/>
              </a:rPr>
              <a:t>noi gương những người đi trước, tự m</a:t>
            </a:r>
            <a:r>
              <a:rPr lang="nl-NL" altLang="en-US" sz="2000" dirty="0">
                <a:solidFill>
                  <a:srgbClr val="FF0000"/>
                </a:solidFill>
                <a:latin typeface="Calibri" panose="020F0502020204030204" pitchFamily="34" charset="0"/>
              </a:rPr>
              <a:t>ì</a:t>
            </a:r>
            <a:r>
              <a:rPr lang="nl-NL" altLang="en-US" sz="2000" dirty="0">
                <a:solidFill>
                  <a:srgbClr val="FF0000"/>
                </a:solidFill>
                <a:latin typeface="Times New Roman" panose="02020603050405020304" pitchFamily="18" charset="0"/>
              </a:rPr>
              <a:t>nh phấn đấu học tập v</a:t>
            </a:r>
            <a:r>
              <a:rPr lang="nl-NL" altLang="en-US" sz="2000" dirty="0">
                <a:solidFill>
                  <a:srgbClr val="FF0000"/>
                </a:solidFill>
                <a:latin typeface="Calibri" panose="020F0502020204030204" pitchFamily="34" charset="0"/>
                <a:cs typeface="Times New Roman" panose="02020603050405020304" pitchFamily="18" charset="0"/>
              </a:rPr>
              <a:t>à</a:t>
            </a:r>
            <a:r>
              <a:rPr lang="nl-NL" altLang="en-US" sz="2000" dirty="0">
                <a:solidFill>
                  <a:srgbClr val="FF0000"/>
                </a:solidFill>
                <a:latin typeface="Times New Roman" panose="02020603050405020304" pitchFamily="18" charset="0"/>
              </a:rPr>
              <a:t> r</a:t>
            </a:r>
            <a:r>
              <a:rPr lang="nl-NL" altLang="en-US" sz="2000" dirty="0">
                <a:solidFill>
                  <a:srgbClr val="FF0000"/>
                </a:solidFill>
                <a:latin typeface="Calibri" panose="020F0502020204030204" pitchFamily="34" charset="0"/>
              </a:rPr>
              <a:t>è</a:t>
            </a:r>
            <a:r>
              <a:rPr lang="nl-NL" altLang="en-US" sz="2000" dirty="0">
                <a:solidFill>
                  <a:srgbClr val="FF0000"/>
                </a:solidFill>
                <a:latin typeface="Times New Roman" panose="02020603050405020304" pitchFamily="18" charset="0"/>
              </a:rPr>
              <a:t>n luyện </a:t>
            </a:r>
            <a:r>
              <a:rPr lang="nl-NL" altLang="en-US" sz="2000" dirty="0">
                <a:latin typeface="Times New Roman" panose="02020603050405020304" pitchFamily="18" charset="0"/>
              </a:rPr>
              <a:t>để c</a:t>
            </a:r>
            <a:r>
              <a:rPr lang="nl-NL" altLang="en-US" sz="2000" dirty="0">
                <a:latin typeface="Calibri" panose="020F0502020204030204" pitchFamily="34" charset="0"/>
              </a:rPr>
              <a:t>ó</a:t>
            </a:r>
            <a:r>
              <a:rPr lang="nl-NL" altLang="en-US" sz="2000" dirty="0">
                <a:latin typeface="Times New Roman" panose="02020603050405020304" pitchFamily="18" charset="0"/>
              </a:rPr>
              <a:t> tri thức, c</a:t>
            </a:r>
            <a:r>
              <a:rPr lang="nl-NL" altLang="en-US" sz="2000" dirty="0">
                <a:latin typeface="Calibri" panose="020F0502020204030204" pitchFamily="34" charset="0"/>
              </a:rPr>
              <a:t>ó</a:t>
            </a:r>
            <a:r>
              <a:rPr lang="nl-NL" altLang="en-US" sz="2000" dirty="0">
                <a:latin typeface="Times New Roman" panose="02020603050405020304" pitchFamily="18" charset="0"/>
              </a:rPr>
              <a:t> ý ch</a:t>
            </a:r>
            <a:r>
              <a:rPr lang="nl-NL" altLang="en-US" sz="2000" dirty="0">
                <a:latin typeface="Calibri" panose="020F0502020204030204" pitchFamily="34" charset="0"/>
              </a:rPr>
              <a:t>í</a:t>
            </a:r>
            <a:r>
              <a:rPr lang="nl-NL" altLang="en-US" sz="2000" dirty="0">
                <a:latin typeface="Times New Roman" panose="02020603050405020304" pitchFamily="18" charset="0"/>
              </a:rPr>
              <a:t>, nghị lực v</a:t>
            </a:r>
            <a:r>
              <a:rPr lang="nl-NL" altLang="en-US" sz="2000" dirty="0">
                <a:latin typeface="Calibri" panose="020F0502020204030204" pitchFamily="34" charset="0"/>
                <a:cs typeface="Times New Roman" panose="02020603050405020304" pitchFamily="18" charset="0"/>
              </a:rPr>
              <a:t>à</a:t>
            </a:r>
            <a:r>
              <a:rPr lang="nl-NL" altLang="en-US" sz="2000" dirty="0">
                <a:latin typeface="Times New Roman" panose="02020603050405020304" pitchFamily="18" charset="0"/>
              </a:rPr>
              <a:t> tinh thần c</a:t>
            </a:r>
            <a:r>
              <a:rPr lang="nl-NL" altLang="en-US" sz="2000" dirty="0">
                <a:latin typeface="Calibri" panose="020F0502020204030204" pitchFamily="34" charset="0"/>
              </a:rPr>
              <a:t>á</a:t>
            </a:r>
            <a:r>
              <a:rPr lang="nl-NL" altLang="en-US" sz="2000" dirty="0">
                <a:latin typeface="Times New Roman" panose="02020603050405020304" pitchFamily="18" charset="0"/>
              </a:rPr>
              <a:t>ch mạng</a:t>
            </a:r>
          </a:p>
        </p:txBody>
      </p:sp>
      <p:sp>
        <p:nvSpPr>
          <p:cNvPr id="2" name="Slide Number Placeholder 5">
            <a:extLst>
              <a:ext uri="{FF2B5EF4-FFF2-40B4-BE49-F238E27FC236}">
                <a16:creationId xmlns:a16="http://schemas.microsoft.com/office/drawing/2014/main" id="{51585E9C-BB1E-72D3-F84A-47163848D12A}"/>
              </a:ext>
            </a:extLst>
          </p:cNvPr>
          <p:cNvSpPr txBox="1">
            <a:spLocks/>
          </p:cNvSpPr>
          <p:nvPr/>
        </p:nvSpPr>
        <p:spPr>
          <a:xfrm>
            <a:off x="7993380" y="432562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64</a:t>
            </a:fld>
            <a:endParaRPr b="1"/>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3">
            <a:extLst>
              <a:ext uri="{FF2B5EF4-FFF2-40B4-BE49-F238E27FC236}">
                <a16:creationId xmlns:a16="http://schemas.microsoft.com/office/drawing/2014/main" id="{58EE72B8-64A2-7645-42D3-7131AF22A10A}"/>
              </a:ext>
            </a:extLst>
          </p:cNvPr>
          <p:cNvSpPr>
            <a:spLocks noChangeArrowheads="1"/>
          </p:cNvSpPr>
          <p:nvPr/>
        </p:nvSpPr>
        <p:spPr bwMode="auto">
          <a:xfrm>
            <a:off x="589309" y="153650"/>
            <a:ext cx="63436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latin typeface="Times New Roman" panose="02020603050405020304" pitchFamily="18" charset="0"/>
              </a:rPr>
              <a:t>- Theo Hồ Chí Minh, xây dựng thế hệ tương lai, chủ thể của đất nước phải là một </a:t>
            </a:r>
            <a:r>
              <a:rPr lang="nl-NL" altLang="en-US" sz="2100" dirty="0">
                <a:solidFill>
                  <a:srgbClr val="FF0000"/>
                </a:solidFill>
                <a:latin typeface="Times New Roman" panose="02020603050405020304" pitchFamily="18" charset="0"/>
              </a:rPr>
              <a:t>nhiệm vụ chiến lược</a:t>
            </a:r>
            <a:r>
              <a:rPr lang="nl-NL" altLang="en-US" sz="2100" dirty="0">
                <a:latin typeface="Times New Roman" panose="02020603050405020304" pitchFamily="18" charset="0"/>
              </a:rPr>
              <a:t>, đi trước một bước so với xây dựng cơ sở vật chất của chủ nghĩa xã hội ở Việt Nam</a:t>
            </a:r>
            <a:endParaRPr lang="en-US" altLang="en-US" sz="2100" dirty="0">
              <a:latin typeface="Times New Roman" panose="02020603050405020304" pitchFamily="18" charset="0"/>
            </a:endParaRPr>
          </a:p>
        </p:txBody>
      </p:sp>
      <p:sp>
        <p:nvSpPr>
          <p:cNvPr id="174083" name="TextBox 4">
            <a:extLst>
              <a:ext uri="{FF2B5EF4-FFF2-40B4-BE49-F238E27FC236}">
                <a16:creationId xmlns:a16="http://schemas.microsoft.com/office/drawing/2014/main" id="{06D7506F-7E02-90CA-40E2-185FE907A74A}"/>
              </a:ext>
            </a:extLst>
          </p:cNvPr>
          <p:cNvSpPr txBox="1">
            <a:spLocks noChangeArrowheads="1"/>
          </p:cNvSpPr>
          <p:nvPr/>
        </p:nvSpPr>
        <p:spPr bwMode="auto">
          <a:xfrm>
            <a:off x="932209" y="2268200"/>
            <a:ext cx="1371600" cy="415498"/>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Mục đích</a:t>
            </a:r>
          </a:p>
        </p:txBody>
      </p:sp>
      <p:sp>
        <p:nvSpPr>
          <p:cNvPr id="174084" name="Rectangle 1">
            <a:extLst>
              <a:ext uri="{FF2B5EF4-FFF2-40B4-BE49-F238E27FC236}">
                <a16:creationId xmlns:a16="http://schemas.microsoft.com/office/drawing/2014/main" id="{265AED4F-949A-B769-9AC3-DB693A354142}"/>
              </a:ext>
            </a:extLst>
          </p:cNvPr>
          <p:cNvSpPr>
            <a:spLocks noChangeArrowheads="1"/>
          </p:cNvSpPr>
          <p:nvPr/>
        </p:nvSpPr>
        <p:spPr bwMode="auto">
          <a:xfrm>
            <a:off x="2475259" y="3227963"/>
            <a:ext cx="4114800" cy="1477328"/>
          </a:xfrm>
          <a:prstGeom prst="rect">
            <a:avLst/>
          </a:prstGeom>
          <a:solidFill>
            <a:srgbClr val="D1D1F0"/>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1800">
                <a:latin typeface="Calibri" panose="020F0502020204030204" pitchFamily="34" charset="0"/>
              </a:rPr>
              <a:t>Đ</a:t>
            </a:r>
            <a:r>
              <a:rPr lang="nl-NL" altLang="en-US" sz="1800">
                <a:latin typeface="Calibri" panose="020F0502020204030204" pitchFamily="34" charset="0"/>
                <a:cs typeface="Times New Roman" panose="02020603050405020304" pitchFamily="18" charset="0"/>
              </a:rPr>
              <a:t>à</a:t>
            </a:r>
            <a:r>
              <a:rPr lang="nl-NL" altLang="en-US" sz="1800">
                <a:latin typeface="Times New Roman" panose="02020603050405020304" pitchFamily="18" charset="0"/>
              </a:rPr>
              <a:t>o tạo ra những </a:t>
            </a:r>
            <a:r>
              <a:rPr lang="nl-NL" altLang="en-US" sz="1800">
                <a:solidFill>
                  <a:srgbClr val="FF0000"/>
                </a:solidFill>
                <a:latin typeface="Times New Roman" panose="02020603050405020304" pitchFamily="18" charset="0"/>
              </a:rPr>
              <a:t>con người mới, những c</a:t>
            </a:r>
            <a:r>
              <a:rPr lang="nl-NL" altLang="en-US" sz="1800">
                <a:solidFill>
                  <a:srgbClr val="FF0000"/>
                </a:solidFill>
                <a:latin typeface="Calibri" panose="020F0502020204030204" pitchFamily="34" charset="0"/>
              </a:rPr>
              <a:t>á</a:t>
            </a:r>
            <a:r>
              <a:rPr lang="nl-NL" altLang="en-US" sz="1800">
                <a:solidFill>
                  <a:srgbClr val="FF0000"/>
                </a:solidFill>
                <a:latin typeface="Times New Roman" panose="02020603050405020304" pitchFamily="18" charset="0"/>
              </a:rPr>
              <a:t>n bộ mới</a:t>
            </a:r>
            <a:r>
              <a:rPr lang="nl-NL" altLang="en-US" sz="1800">
                <a:latin typeface="Times New Roman" panose="02020603050405020304" pitchFamily="18" charset="0"/>
              </a:rPr>
              <a:t> cho c</a:t>
            </a:r>
            <a:r>
              <a:rPr lang="nl-NL" altLang="en-US" sz="1800">
                <a:latin typeface="Calibri" panose="020F0502020204030204" pitchFamily="34" charset="0"/>
              </a:rPr>
              <a:t>á</a:t>
            </a:r>
            <a:r>
              <a:rPr lang="nl-NL" altLang="en-US" sz="1800">
                <a:latin typeface="Times New Roman" panose="02020603050405020304" pitchFamily="18" charset="0"/>
              </a:rPr>
              <a:t>ch mạng, những chiến sỹ c</a:t>
            </a:r>
            <a:r>
              <a:rPr lang="nl-NL" altLang="en-US" sz="1800">
                <a:latin typeface="Calibri" panose="020F0502020204030204" pitchFamily="34" charset="0"/>
              </a:rPr>
              <a:t>á</a:t>
            </a:r>
            <a:r>
              <a:rPr lang="nl-NL" altLang="en-US" sz="1800">
                <a:latin typeface="Times New Roman" panose="02020603050405020304" pitchFamily="18" charset="0"/>
              </a:rPr>
              <a:t>ch mạng kiên cường đấu tranh v</a:t>
            </a:r>
            <a:r>
              <a:rPr lang="nl-NL" altLang="en-US" sz="1800">
                <a:latin typeface="Calibri" panose="020F0502020204030204" pitchFamily="34" charset="0"/>
              </a:rPr>
              <a:t>ì</a:t>
            </a:r>
            <a:r>
              <a:rPr lang="nl-NL" altLang="en-US" sz="1800">
                <a:latin typeface="Times New Roman" panose="02020603050405020304" pitchFamily="18" charset="0"/>
              </a:rPr>
              <a:t> sự nghiệp c</a:t>
            </a:r>
            <a:r>
              <a:rPr lang="nl-NL" altLang="en-US" sz="1800">
                <a:latin typeface="Calibri" panose="020F0502020204030204" pitchFamily="34" charset="0"/>
              </a:rPr>
              <a:t>á</a:t>
            </a:r>
            <a:r>
              <a:rPr lang="nl-NL" altLang="en-US" sz="1800">
                <a:latin typeface="Times New Roman" panose="02020603050405020304" pitchFamily="18" charset="0"/>
              </a:rPr>
              <a:t>ch mạng của Đảng v</a:t>
            </a:r>
            <a:r>
              <a:rPr lang="nl-NL" altLang="en-US" sz="1800">
                <a:latin typeface="Calibri" panose="020F0502020204030204" pitchFamily="34" charset="0"/>
                <a:cs typeface="Times New Roman" panose="02020603050405020304" pitchFamily="18" charset="0"/>
              </a:rPr>
              <a:t>à</a:t>
            </a:r>
            <a:r>
              <a:rPr lang="nl-NL" altLang="en-US" sz="1800">
                <a:latin typeface="Times New Roman" panose="02020603050405020304" pitchFamily="18" charset="0"/>
              </a:rPr>
              <a:t> nhân dân ta.</a:t>
            </a:r>
            <a:r>
              <a:rPr lang="nl-NL" altLang="en-US" sz="1800">
                <a:latin typeface="Calibri" panose="020F0502020204030204" pitchFamily="34" charset="0"/>
              </a:rPr>
              <a:t> </a:t>
            </a:r>
            <a:endParaRPr lang="nl-NL" altLang="en-US" sz="1800">
              <a:latin typeface="Times New Roman" panose="02020603050405020304" pitchFamily="18" charset="0"/>
            </a:endParaRPr>
          </a:p>
        </p:txBody>
      </p:sp>
      <p:cxnSp>
        <p:nvCxnSpPr>
          <p:cNvPr id="10" name="Shape 9">
            <a:extLst>
              <a:ext uri="{FF2B5EF4-FFF2-40B4-BE49-F238E27FC236}">
                <a16:creationId xmlns:a16="http://schemas.microsoft.com/office/drawing/2014/main" id="{83B73B98-8CFE-7F8E-9DD0-5A94D311BD6A}"/>
              </a:ext>
            </a:extLst>
          </p:cNvPr>
          <p:cNvCxnSpPr>
            <a:endCxn id="174084" idx="1"/>
          </p:cNvCxnSpPr>
          <p:nvPr/>
        </p:nvCxnSpPr>
        <p:spPr>
          <a:xfrm rot="16200000" flipH="1">
            <a:off x="1426020" y="2917387"/>
            <a:ext cx="1241227" cy="857251"/>
          </a:xfrm>
          <a:prstGeom prst="bentConnector2">
            <a:avLst/>
          </a:prstGeom>
          <a:ln>
            <a:headEnd type="arrow"/>
            <a:tailEnd type="arrow"/>
          </a:ln>
        </p:spPr>
        <p:style>
          <a:lnRef idx="2">
            <a:schemeClr val="accent2"/>
          </a:lnRef>
          <a:fillRef idx="0">
            <a:schemeClr val="accent2"/>
          </a:fillRef>
          <a:effectRef idx="1">
            <a:schemeClr val="accent2"/>
          </a:effectRef>
          <a:fontRef idx="minor">
            <a:schemeClr val="tx1"/>
          </a:fontRef>
        </p:style>
      </p:cxnSp>
      <p:sp>
        <p:nvSpPr>
          <p:cNvPr id="2" name="Slide Number Placeholder 5">
            <a:extLst>
              <a:ext uri="{FF2B5EF4-FFF2-40B4-BE49-F238E27FC236}">
                <a16:creationId xmlns:a16="http://schemas.microsoft.com/office/drawing/2014/main" id="{44BF6F65-8F7E-C283-FE04-C22E4E17724A}"/>
              </a:ext>
            </a:extLst>
          </p:cNvPr>
          <p:cNvSpPr txBox="1">
            <a:spLocks/>
          </p:cNvSpPr>
          <p:nvPr/>
        </p:nvSpPr>
        <p:spPr>
          <a:xfrm>
            <a:off x="7993380" y="432562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65</a:t>
            </a:fld>
            <a:endParaRPr b="1"/>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itle 1">
            <a:extLst>
              <a:ext uri="{FF2B5EF4-FFF2-40B4-BE49-F238E27FC236}">
                <a16:creationId xmlns:a16="http://schemas.microsoft.com/office/drawing/2014/main" id="{84D57661-ACB0-B9EE-55CF-2A0154E560C3}"/>
              </a:ext>
            </a:extLst>
          </p:cNvPr>
          <p:cNvSpPr>
            <a:spLocks noGrp="1" noChangeArrowheads="1"/>
          </p:cNvSpPr>
          <p:nvPr>
            <p:ph type="title"/>
          </p:nvPr>
        </p:nvSpPr>
        <p:spPr>
          <a:xfrm>
            <a:off x="1096160" y="38410"/>
            <a:ext cx="6172200" cy="857250"/>
          </a:xfrm>
        </p:spPr>
        <p:txBody>
          <a:bodyPr>
            <a:normAutofit/>
          </a:bodyPr>
          <a:lstStyle/>
          <a:p>
            <a:r>
              <a:rPr lang="en-US" altLang="en-US" sz="2400" b="1" dirty="0" err="1">
                <a:solidFill>
                  <a:srgbClr val="FF0000"/>
                </a:solidFill>
                <a:latin typeface="Times New Roman" panose="02020603050405020304" pitchFamily="18" charset="0"/>
                <a:cs typeface="Times New Roman" panose="02020603050405020304" pitchFamily="18" charset="0"/>
              </a:rPr>
              <a:t>Nội</a:t>
            </a:r>
            <a:r>
              <a:rPr lang="en-US" altLang="en-US" sz="2400" b="1" dirty="0">
                <a:solidFill>
                  <a:srgbClr val="FF0000"/>
                </a:solidFill>
                <a:latin typeface="Times New Roman" panose="02020603050405020304" pitchFamily="18" charset="0"/>
                <a:cs typeface="Times New Roman" panose="02020603050405020304" pitchFamily="18" charset="0"/>
              </a:rPr>
              <a:t> dung </a:t>
            </a:r>
            <a:r>
              <a:rPr lang="en-US" altLang="en-US" sz="2400" b="1" dirty="0" err="1">
                <a:solidFill>
                  <a:srgbClr val="FF0000"/>
                </a:solidFill>
                <a:latin typeface="Times New Roman" panose="02020603050405020304" pitchFamily="18" charset="0"/>
                <a:cs typeface="Times New Roman" panose="02020603050405020304" pitchFamily="18" charset="0"/>
              </a:rPr>
              <a:t>bồi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dưỡng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giáo</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dục</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thế</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hệ</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trẻ</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75107" name="Rectangle 3">
            <a:extLst>
              <a:ext uri="{FF2B5EF4-FFF2-40B4-BE49-F238E27FC236}">
                <a16:creationId xmlns:a16="http://schemas.microsoft.com/office/drawing/2014/main" id="{8E3B221F-3EA6-77D5-D7C5-1785DC344FC7}"/>
              </a:ext>
            </a:extLst>
          </p:cNvPr>
          <p:cNvSpPr>
            <a:spLocks noChangeArrowheads="1"/>
          </p:cNvSpPr>
          <p:nvPr/>
        </p:nvSpPr>
        <p:spPr bwMode="auto">
          <a:xfrm>
            <a:off x="897539" y="1356243"/>
            <a:ext cx="6901278" cy="1200329"/>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latin typeface="Times New Roman" panose="02020603050405020304" pitchFamily="18" charset="0"/>
              </a:rPr>
              <a:t>Thứ nhất: Giáo dục, bồi dưỡng toàn diện cho thế hệ trẻ để thành người cán bộ vừa “hồng” vừa “chuyên”. </a:t>
            </a:r>
            <a:r>
              <a:rPr lang="vi-VN" altLang="en-US" sz="2400" dirty="0">
                <a:latin typeface="Times New Roman" panose="02020603050405020304" pitchFamily="18" charset="0"/>
              </a:rPr>
              <a:t>Giáo dục trên tất cả cá mặt “ đức, trí, thể, mỹ”</a:t>
            </a:r>
            <a:endParaRPr lang="en-US" altLang="en-US" sz="2400" dirty="0">
              <a:latin typeface="Times New Roman" panose="02020603050405020304" pitchFamily="18" charset="0"/>
            </a:endParaRPr>
          </a:p>
        </p:txBody>
      </p:sp>
      <p:sp>
        <p:nvSpPr>
          <p:cNvPr id="175108" name="Rectangle 1">
            <a:extLst>
              <a:ext uri="{FF2B5EF4-FFF2-40B4-BE49-F238E27FC236}">
                <a16:creationId xmlns:a16="http://schemas.microsoft.com/office/drawing/2014/main" id="{425BFF11-ED68-24C4-7507-55718056ADD9}"/>
              </a:ext>
            </a:extLst>
          </p:cNvPr>
          <p:cNvSpPr>
            <a:spLocks noChangeArrowheads="1"/>
          </p:cNvSpPr>
          <p:nvPr/>
        </p:nvSpPr>
        <p:spPr bwMode="auto">
          <a:xfrm>
            <a:off x="897539" y="3112995"/>
            <a:ext cx="6760561" cy="830997"/>
          </a:xfrm>
          <a:prstGeom prst="rect">
            <a:avLst/>
          </a:prstGeom>
          <a:solidFill>
            <a:srgbClr val="66FF66"/>
          </a:solidFill>
          <a:ln>
            <a:noFill/>
          </a:ln>
          <a:effectLst>
            <a:prstShdw prst="shdw17" dist="17961" dir="2700000">
              <a:srgbClr val="708688"/>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nl-NL" altLang="en-US" sz="2400" dirty="0">
                <a:latin typeface="Times New Roman" panose="02020603050405020304" pitchFamily="18" charset="0"/>
              </a:rPr>
              <a:t>Thứ hai: phương </a:t>
            </a:r>
            <a:r>
              <a:rPr lang="vi-VN" altLang="en-US" sz="2400" dirty="0">
                <a:latin typeface="Times New Roman" panose="02020603050405020304" pitchFamily="18" charset="0"/>
              </a:rPr>
              <a:t>pháp</a:t>
            </a:r>
            <a:r>
              <a:rPr lang="nl-NL" altLang="en-US" sz="2400" dirty="0">
                <a:latin typeface="Times New Roman" panose="02020603050405020304" pitchFamily="18" charset="0"/>
              </a:rPr>
              <a:t> giáo dục, bồi dưỡng thế hệ trẻ</a:t>
            </a:r>
            <a:r>
              <a:rPr lang="vi-VN" altLang="en-US" sz="2400" dirty="0">
                <a:latin typeface="Times New Roman" panose="02020603050405020304" pitchFamily="18" charset="0"/>
              </a:rPr>
              <a:t> phải phù hợp với đối tượng</a:t>
            </a:r>
            <a:endParaRPr lang="nl-NL" altLang="en-US" sz="2400" dirty="0">
              <a:latin typeface="Times New Roman" panose="02020603050405020304" pitchFamily="18" charset="0"/>
              <a:cs typeface="Times New Roman" panose="02020603050405020304" pitchFamily="18" charset="0"/>
            </a:endParaRPr>
          </a:p>
        </p:txBody>
      </p:sp>
      <p:sp>
        <p:nvSpPr>
          <p:cNvPr id="7" name="Curved Right Arrow 6">
            <a:extLst>
              <a:ext uri="{FF2B5EF4-FFF2-40B4-BE49-F238E27FC236}">
                <a16:creationId xmlns:a16="http://schemas.microsoft.com/office/drawing/2014/main" id="{3D85AD22-6652-0A7C-388C-FB5D67C73F94}"/>
              </a:ext>
            </a:extLst>
          </p:cNvPr>
          <p:cNvSpPr/>
          <p:nvPr/>
        </p:nvSpPr>
        <p:spPr>
          <a:xfrm>
            <a:off x="629589" y="2063720"/>
            <a:ext cx="179879" cy="130976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solidFill>
                <a:schemeClr val="tx1"/>
              </a:solidFill>
            </a:endParaRPr>
          </a:p>
        </p:txBody>
      </p:sp>
      <p:sp>
        <p:nvSpPr>
          <p:cNvPr id="2" name="Slide Number Placeholder 5">
            <a:extLst>
              <a:ext uri="{FF2B5EF4-FFF2-40B4-BE49-F238E27FC236}">
                <a16:creationId xmlns:a16="http://schemas.microsoft.com/office/drawing/2014/main" id="{C30DA455-B0E0-E78C-6757-D1F3EE8B0AC5}"/>
              </a:ext>
            </a:extLst>
          </p:cNvPr>
          <p:cNvSpPr txBox="1">
            <a:spLocks/>
          </p:cNvSpPr>
          <p:nvPr/>
        </p:nvSpPr>
        <p:spPr>
          <a:xfrm>
            <a:off x="7993380" y="4333115"/>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66</a:t>
            </a:fld>
            <a:endParaRPr b="1" dirty="0"/>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3">
            <a:extLst>
              <a:ext uri="{FF2B5EF4-FFF2-40B4-BE49-F238E27FC236}">
                <a16:creationId xmlns:a16="http://schemas.microsoft.com/office/drawing/2014/main" id="{33A09529-1FD2-5DA8-3AB0-C270C417F3D8}"/>
              </a:ext>
            </a:extLst>
          </p:cNvPr>
          <p:cNvSpPr>
            <a:spLocks noChangeArrowheads="1"/>
          </p:cNvSpPr>
          <p:nvPr/>
        </p:nvSpPr>
        <p:spPr bwMode="auto">
          <a:xfrm>
            <a:off x="1314450" y="436960"/>
            <a:ext cx="34290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100" dirty="0">
                <a:solidFill>
                  <a:srgbClr val="FF0000"/>
                </a:solidFill>
                <a:latin typeface="Times New Roman" panose="02020603050405020304" pitchFamily="18" charset="0"/>
              </a:rPr>
              <a:t>Giáo dục cho thế hệ trẻ </a:t>
            </a:r>
            <a:r>
              <a:rPr lang="nl-NL" altLang="en-US" sz="2100" dirty="0">
                <a:latin typeface="Times New Roman" panose="02020603050405020304" pitchFamily="18" charset="0"/>
              </a:rPr>
              <a:t>truyền thống dân tộc, truyền thống cách mạng của Đảng, đạo đức cách mạng, sống và làm việc theo Hiến pháp và pháp luật, định hướng cho thế hệ trẻ biết kết hợp chặt chẽ giữa yêu nước và yêu chế độ Xã hội chủ nghĩa trong hành động, thực hiện thắng lợi sự nghiệp xây dựng và bảo vệ Tổ quốc Việt Nam Xã hội chủ nghĩa.</a:t>
            </a:r>
            <a:endParaRPr lang="en-US" altLang="en-US" sz="2100" dirty="0">
              <a:latin typeface="Times New Roman" panose="02020603050405020304" pitchFamily="18" charset="0"/>
            </a:endParaRPr>
          </a:p>
        </p:txBody>
      </p:sp>
      <p:pic>
        <p:nvPicPr>
          <p:cNvPr id="176131" name="Picture 2" descr="Kết quả hình ảnh cho vì lợi ích mười năm trồng cây vì lợi ích trăm năm trồng người">
            <a:extLst>
              <a:ext uri="{FF2B5EF4-FFF2-40B4-BE49-F238E27FC236}">
                <a16:creationId xmlns:a16="http://schemas.microsoft.com/office/drawing/2014/main" id="{9CCC7E90-2ACE-54F6-3B3C-DEAB206C4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628651"/>
            <a:ext cx="2807494" cy="3736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5">
            <a:extLst>
              <a:ext uri="{FF2B5EF4-FFF2-40B4-BE49-F238E27FC236}">
                <a16:creationId xmlns:a16="http://schemas.microsoft.com/office/drawing/2014/main" id="{40B96C4F-5B9A-285C-3721-7977FB956415}"/>
              </a:ext>
            </a:extLst>
          </p:cNvPr>
          <p:cNvSpPr txBox="1">
            <a:spLocks/>
          </p:cNvSpPr>
          <p:nvPr/>
        </p:nvSpPr>
        <p:spPr>
          <a:xfrm>
            <a:off x="7993380" y="432562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a:t>PAGE </a:t>
            </a:r>
            <a:fld id="{00000000-1234-1234-1234-123412341234}" type="slidenum">
              <a:rPr lang="en" b="1" smtClean="0"/>
              <a:pPr/>
              <a:t>67</a:t>
            </a:fld>
            <a:endParaRPr b="1"/>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2F0B8FB-B966-565D-B58A-E442FC21F586}"/>
              </a:ext>
            </a:extLst>
          </p:cNvPr>
          <p:cNvSpPr>
            <a:spLocks noGrp="1"/>
          </p:cNvSpPr>
          <p:nvPr>
            <p:ph type="sldNum" idx="4"/>
          </p:nvPr>
        </p:nvSpPr>
        <p:spPr/>
        <p:txBody>
          <a:bodyPr/>
          <a:lstStyle/>
          <a:p>
            <a:r>
              <a:rPr lang="en-US"/>
              <a:t>PAGE </a:t>
            </a:r>
            <a:fld id="{00000000-1234-1234-1234-123412341234}" type="slidenum">
              <a:rPr lang="en" smtClean="0"/>
              <a:pPr/>
              <a:t>68</a:t>
            </a:fld>
            <a:endParaRPr/>
          </a:p>
        </p:txBody>
      </p:sp>
      <p:sp>
        <p:nvSpPr>
          <p:cNvPr id="7" name="Rectangle 1">
            <a:extLst>
              <a:ext uri="{FF2B5EF4-FFF2-40B4-BE49-F238E27FC236}">
                <a16:creationId xmlns:a16="http://schemas.microsoft.com/office/drawing/2014/main" id="{F993A599-C386-E394-B28F-F6D54E7E9FDB}"/>
              </a:ext>
            </a:extLst>
          </p:cNvPr>
          <p:cNvSpPr>
            <a:spLocks noGrp="1" noChangeArrowheads="1"/>
          </p:cNvSpPr>
          <p:nvPr>
            <p:ph type="title"/>
          </p:nvPr>
        </p:nvSpPr>
        <p:spPr bwMode="auto">
          <a:xfrm>
            <a:off x="-388704" y="306244"/>
            <a:ext cx="7824548" cy="49241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000" dirty="0">
                <a:solidFill>
                  <a:srgbClr val="FF0000"/>
                </a:solidFill>
                <a:latin typeface="Times New Roman" panose="02020603050405020304" pitchFamily="18" charset="0"/>
                <a:cs typeface="Times New Roman" panose="02020603050405020304" pitchFamily="18" charset="0"/>
              </a:rPr>
              <a:t>3</a:t>
            </a:r>
            <a:r>
              <a:rPr lang="nl-NL" altLang="en-US" sz="2000" dirty="0">
                <a:solidFill>
                  <a:srgbClr val="FF0000"/>
                </a:solidFill>
                <a:latin typeface="Times New Roman" panose="02020603050405020304" pitchFamily="18" charset="0"/>
                <a:cs typeface="Times New Roman" panose="02020603050405020304" pitchFamily="18" charset="0"/>
              </a:rPr>
              <a:t>. Vai trò của tư tưởng Hồ Chí Minh đối với cách mạng Việt Nam</a:t>
            </a:r>
          </a:p>
        </p:txBody>
      </p:sp>
      <p:sp>
        <p:nvSpPr>
          <p:cNvPr id="8" name="Rectangle 4">
            <a:extLst>
              <a:ext uri="{FF2B5EF4-FFF2-40B4-BE49-F238E27FC236}">
                <a16:creationId xmlns:a16="http://schemas.microsoft.com/office/drawing/2014/main" id="{0D0E4011-A32D-3085-4631-43BCEE570CDF}"/>
              </a:ext>
            </a:extLst>
          </p:cNvPr>
          <p:cNvSpPr>
            <a:spLocks noChangeArrowheads="1"/>
          </p:cNvSpPr>
          <p:nvPr/>
        </p:nvSpPr>
        <p:spPr bwMode="auto">
          <a:xfrm>
            <a:off x="575516" y="1245211"/>
            <a:ext cx="7824548" cy="4616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0" i="0" dirty="0" err="1">
                <a:latin typeface="Times New Roman" panose="02020603050405020304" pitchFamily="18" charset="0"/>
                <a:cs typeface="Times New Roman" panose="02020603050405020304" pitchFamily="18" charset="0"/>
              </a:rPr>
              <a:t>Tư</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tưởng</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Hồ</a:t>
            </a:r>
            <a:r>
              <a:rPr lang="en-US" altLang="en-US" sz="2400" b="0" i="0" dirty="0">
                <a:latin typeface="Times New Roman" panose="02020603050405020304" pitchFamily="18" charset="0"/>
                <a:cs typeface="Times New Roman" panose="02020603050405020304" pitchFamily="18" charset="0"/>
              </a:rPr>
              <a:t> Chí Minh </a:t>
            </a:r>
            <a:r>
              <a:rPr lang="en-US" altLang="en-US" sz="2400" b="0" i="0" dirty="0" err="1">
                <a:latin typeface="Times New Roman" panose="02020603050405020304" pitchFamily="18" charset="0"/>
                <a:cs typeface="Times New Roman" panose="02020603050405020304" pitchFamily="18" charset="0"/>
              </a:rPr>
              <a:t>là</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nền</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tảng</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tư</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tưởng</a:t>
            </a:r>
            <a:r>
              <a:rPr lang="en-US" altLang="en-US" sz="2400" b="0" i="0" dirty="0">
                <a:latin typeface="Times New Roman" panose="02020603050405020304" pitchFamily="18" charset="0"/>
                <a:cs typeface="Times New Roman" panose="02020603050405020304" pitchFamily="18" charset="0"/>
              </a:rPr>
              <a:t> </a:t>
            </a:r>
            <a:r>
              <a:rPr lang="en-US" altLang="en-US" sz="2400" b="0" i="0" dirty="0" err="1">
                <a:latin typeface="Times New Roman" panose="02020603050405020304" pitchFamily="18" charset="0"/>
                <a:cs typeface="Times New Roman" panose="02020603050405020304" pitchFamily="18" charset="0"/>
              </a:rPr>
              <a:t>của</a:t>
            </a:r>
            <a:r>
              <a:rPr lang="en-US" altLang="en-US" sz="2400" b="0" i="0" dirty="0">
                <a:latin typeface="Times New Roman" panose="02020603050405020304" pitchFamily="18" charset="0"/>
                <a:cs typeface="Times New Roman" panose="02020603050405020304" pitchFamily="18" charset="0"/>
              </a:rPr>
              <a:t> </a:t>
            </a:r>
            <a:r>
              <a:rPr lang="nl-NL" altLang="en-US" sz="2400" b="0" i="0" dirty="0">
                <a:latin typeface="Times New Roman" panose="02020603050405020304" pitchFamily="18" charset="0"/>
                <a:cs typeface="Times New Roman" panose="02020603050405020304" pitchFamily="18" charset="0"/>
              </a:rPr>
              <a:t>Đảng</a:t>
            </a:r>
            <a:r>
              <a:rPr lang="vi-VN" altLang="en-US" sz="2400" b="0" i="0" dirty="0">
                <a:latin typeface="Times New Roman" panose="02020603050405020304" pitchFamily="18" charset="0"/>
                <a:cs typeface="Times New Roman" panose="02020603050405020304" pitchFamily="18" charset="0"/>
              </a:rPr>
              <a:t> ta</a:t>
            </a:r>
            <a:endParaRPr lang="en-US" altLang="en-US" sz="2400" b="0" i="0" dirty="0">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id="{F8514693-54CD-0690-9F03-72FD7294FC65}"/>
              </a:ext>
            </a:extLst>
          </p:cNvPr>
          <p:cNvSpPr>
            <a:spLocks noChangeArrowheads="1"/>
          </p:cNvSpPr>
          <p:nvPr/>
        </p:nvSpPr>
        <p:spPr bwMode="auto">
          <a:xfrm>
            <a:off x="457200" y="1927880"/>
            <a:ext cx="8350738" cy="2677656"/>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b="0" i="0" dirty="0">
                <a:solidFill>
                  <a:srgbClr val="000000"/>
                </a:solidFill>
                <a:latin typeface="Times New Roman" panose="02020603050405020304" pitchFamily="18" charset="0"/>
                <a:cs typeface="Times New Roman" panose="02020603050405020304" pitchFamily="18" charset="0"/>
              </a:rPr>
              <a:t>+</a:t>
            </a:r>
            <a:r>
              <a:rPr lang="vi-VN" altLang="en-US" sz="2400" b="0" i="0" dirty="0">
                <a:solidFill>
                  <a:srgbClr val="000000"/>
                </a:solidFill>
                <a:latin typeface="Times New Roman" panose="02020603050405020304" pitchFamily="18" charset="0"/>
                <a:cs typeface="Times New Roman" panose="02020603050405020304" pitchFamily="18" charset="0"/>
              </a:rPr>
              <a:t> Là cơ sở lý luận để xác định mục tiêu, phương hướng, giải pháp trong xây dựng và bảo vệ Tổ quốc, xây dựng Việt Nam dân giàu, nước mạnh, dân chủ, công bằng, văn minh</a:t>
            </a:r>
            <a:endParaRPr lang="en-US" altLang="en-US" sz="2400" b="0" i="0" dirty="0">
              <a:latin typeface="Times New Roman" panose="02020603050405020304" pitchFamily="18" charset="0"/>
              <a:cs typeface="Times New Roman" panose="02020603050405020304" pitchFamily="18" charset="0"/>
            </a:endParaRPr>
          </a:p>
          <a:p>
            <a:pPr algn="just">
              <a:spcBef>
                <a:spcPct val="0"/>
              </a:spcBef>
              <a:buFontTx/>
              <a:buNone/>
            </a:pPr>
            <a:r>
              <a:rPr lang="en-US" altLang="en-US" sz="2400" b="0" i="0" dirty="0">
                <a:solidFill>
                  <a:srgbClr val="000000"/>
                </a:solidFill>
                <a:latin typeface="Times New Roman" panose="02020603050405020304" pitchFamily="18" charset="0"/>
                <a:cs typeface="Times New Roman" panose="02020603050405020304" pitchFamily="18" charset="0"/>
              </a:rPr>
              <a:t>+</a:t>
            </a:r>
            <a:r>
              <a:rPr lang="vi-VN" altLang="en-US" sz="2400" b="0" i="0" dirty="0">
                <a:solidFill>
                  <a:srgbClr val="000000"/>
                </a:solidFill>
                <a:latin typeface="Times New Roman" panose="02020603050405020304" pitchFamily="18" charset="0"/>
                <a:cs typeface="Times New Roman" panose="02020603050405020304" pitchFamily="18" charset="0"/>
              </a:rPr>
              <a:t> P</a:t>
            </a:r>
            <a:r>
              <a:rPr lang="en-US" altLang="en-US" sz="2400" b="0" i="0" dirty="0" err="1">
                <a:solidFill>
                  <a:srgbClr val="000000"/>
                </a:solidFill>
                <a:latin typeface="Times New Roman" panose="02020603050405020304" pitchFamily="18" charset="0"/>
                <a:cs typeface="Times New Roman" panose="02020603050405020304" pitchFamily="18" charset="0"/>
              </a:rPr>
              <a:t>hản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ánh</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khát</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vọng</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thời</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đại</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là</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giải</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phóng</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dân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thuộc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địa</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là</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hòa</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bình</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hợp</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tác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hữu</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nghị</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giữa</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các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dân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tộc</a:t>
            </a:r>
            <a:r>
              <a:rPr lang="en-US" altLang="en-US" sz="2400" b="0" i="0" dirty="0">
                <a:solidFill>
                  <a:srgbClr val="000000"/>
                </a:solidFill>
                <a:latin typeface="Times New Roman" panose="02020603050405020304" pitchFamily="18" charset="0"/>
                <a:cs typeface="Times New Roman" panose="02020603050405020304" pitchFamily="18" charset="0"/>
              </a:rPr>
              <a:t>.</a:t>
            </a:r>
            <a:endParaRPr lang="en-US" altLang="en-US" sz="2400" b="0" i="0" dirty="0">
              <a:latin typeface="Times New Roman" panose="02020603050405020304" pitchFamily="18" charset="0"/>
              <a:cs typeface="Times New Roman" panose="02020603050405020304" pitchFamily="18" charset="0"/>
            </a:endParaRPr>
          </a:p>
          <a:p>
            <a:pPr algn="just">
              <a:spcBef>
                <a:spcPct val="0"/>
              </a:spcBef>
              <a:buFontTx/>
              <a:buNone/>
            </a:pPr>
            <a:r>
              <a:rPr lang="en-US" altLang="en-US" sz="2400" b="0" i="0" dirty="0">
                <a:solidFill>
                  <a:srgbClr val="000000"/>
                </a:solidFill>
                <a:latin typeface="Times New Roman" panose="02020603050405020304" pitchFamily="18" charset="0"/>
                <a:cs typeface="Times New Roman" panose="02020603050405020304" pitchFamily="18" charset="0"/>
              </a:rPr>
              <a:t>+</a:t>
            </a:r>
            <a:r>
              <a:rPr lang="vi-VN" altLang="en-US" sz="2400" b="0" i="0" dirty="0">
                <a:solidFill>
                  <a:srgbClr val="000000"/>
                </a:solidFill>
                <a:latin typeface="Times New Roman" panose="02020603050405020304" pitchFamily="18" charset="0"/>
                <a:cs typeface="Times New Roman" panose="02020603050405020304" pitchFamily="18" charset="0"/>
              </a:rPr>
              <a:t> C</a:t>
            </a:r>
            <a:r>
              <a:rPr lang="en-US" altLang="en-US" sz="2400" b="0" i="0" dirty="0">
                <a:solidFill>
                  <a:srgbClr val="000000"/>
                </a:solidFill>
                <a:latin typeface="Times New Roman" panose="02020603050405020304" pitchFamily="18" charset="0"/>
                <a:cs typeface="Times New Roman" panose="02020603050405020304" pitchFamily="18" charset="0"/>
              </a:rPr>
              <a:t>ổ </a:t>
            </a:r>
            <a:r>
              <a:rPr lang="en-US" altLang="en-US" sz="2400" b="0" i="0" dirty="0" err="1">
                <a:solidFill>
                  <a:srgbClr val="000000"/>
                </a:solidFill>
                <a:latin typeface="Times New Roman" panose="02020603050405020304" pitchFamily="18" charset="0"/>
                <a:cs typeface="Times New Roman" panose="02020603050405020304" pitchFamily="18" charset="0"/>
              </a:rPr>
              <a:t>vũ</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các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dân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trên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thế</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giới</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tham</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gia</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cuộc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đấu</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tranh</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vì</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độc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lập</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dân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tộc</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hòa</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bình</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và</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tiến</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bộ</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xã</a:t>
            </a:r>
            <a:r>
              <a:rPr lang="en-US" altLang="en-US" sz="2400" b="0" i="0" dirty="0">
                <a:solidFill>
                  <a:srgbClr val="000000"/>
                </a:solidFill>
                <a:latin typeface="Times New Roman" panose="02020603050405020304" pitchFamily="18" charset="0"/>
                <a:cs typeface="Times New Roman" panose="02020603050405020304" pitchFamily="18" charset="0"/>
              </a:rPr>
              <a:t> </a:t>
            </a:r>
            <a:r>
              <a:rPr lang="en-US" altLang="en-US" sz="2400" b="0" i="0" dirty="0" err="1">
                <a:solidFill>
                  <a:srgbClr val="000000"/>
                </a:solidFill>
                <a:latin typeface="Times New Roman" panose="02020603050405020304" pitchFamily="18" charset="0"/>
                <a:cs typeface="Times New Roman" panose="02020603050405020304" pitchFamily="18" charset="0"/>
              </a:rPr>
              <a:t>hội</a:t>
            </a:r>
            <a:endParaRPr lang="en-US" altLang="en-US" sz="2400" b="0" i="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534903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A4DA7-7AEB-140D-11DC-565FC181A352}"/>
              </a:ext>
            </a:extLst>
          </p:cNvPr>
          <p:cNvSpPr>
            <a:spLocks noGrp="1"/>
          </p:cNvSpPr>
          <p:nvPr>
            <p:ph type="title"/>
          </p:nvPr>
        </p:nvSpPr>
        <p:spPr>
          <a:xfrm>
            <a:off x="257518" y="313755"/>
            <a:ext cx="6745068" cy="806700"/>
          </a:xfrm>
        </p:spPr>
        <p:txBody>
          <a:bodyPr/>
          <a:lstStyle/>
          <a:p>
            <a:r>
              <a:rPr lang="vi-VN" altLang="en-US" sz="2400" i="0" dirty="0">
                <a:solidFill>
                  <a:srgbClr val="FF0000"/>
                </a:solidFill>
                <a:latin typeface="Times New Roman" panose="02020603050405020304" pitchFamily="18" charset="0"/>
              </a:rPr>
              <a:t>4</a:t>
            </a:r>
            <a:r>
              <a:rPr lang="nl-NL" altLang="en-US" sz="2400" i="0" dirty="0">
                <a:solidFill>
                  <a:srgbClr val="FF0000"/>
                </a:solidFill>
                <a:latin typeface="Times New Roman" panose="02020603050405020304" pitchFamily="18" charset="0"/>
              </a:rPr>
              <a:t>. Học tập v</a:t>
            </a:r>
            <a:r>
              <a:rPr lang="nl-NL" altLang="en-US" sz="2400" i="0" dirty="0">
                <a:solidFill>
                  <a:srgbClr val="FF0000"/>
                </a:solidFill>
                <a:latin typeface="Times New Roman" panose="02020603050405020304" pitchFamily="18" charset="0"/>
                <a:cs typeface="Times New Roman" panose="02020603050405020304" pitchFamily="18" charset="0"/>
              </a:rPr>
              <a:t>à</a:t>
            </a:r>
            <a:r>
              <a:rPr lang="nl-NL" altLang="en-US" sz="2400" i="0" dirty="0">
                <a:solidFill>
                  <a:srgbClr val="FF0000"/>
                </a:solidFill>
                <a:latin typeface="Times New Roman" panose="02020603050405020304" pitchFamily="18" charset="0"/>
              </a:rPr>
              <a:t> l</a:t>
            </a:r>
            <a:r>
              <a:rPr lang="nl-NL" altLang="en-US" sz="2400" i="0" dirty="0">
                <a:solidFill>
                  <a:srgbClr val="FF0000"/>
                </a:solidFill>
                <a:latin typeface="Times New Roman" panose="02020603050405020304" pitchFamily="18" charset="0"/>
                <a:cs typeface="Times New Roman" panose="02020603050405020304" pitchFamily="18" charset="0"/>
              </a:rPr>
              <a:t>à</a:t>
            </a:r>
            <a:r>
              <a:rPr lang="nl-NL" altLang="en-US" sz="2400" i="0" dirty="0">
                <a:solidFill>
                  <a:srgbClr val="FF0000"/>
                </a:solidFill>
                <a:latin typeface="Times New Roman" panose="02020603050405020304" pitchFamily="18" charset="0"/>
              </a:rPr>
              <a:t>m theo tư tưởng, đạo đức, phong cách Hồ Chí Minh trong giai đoạn hiện nay</a:t>
            </a:r>
            <a:br>
              <a:rPr lang="en-US" altLang="en-US" sz="2400" i="0" dirty="0">
                <a:solidFill>
                  <a:srgbClr val="FF0000"/>
                </a:solidFill>
                <a:latin typeface="Times New Roman" panose="02020603050405020304" pitchFamily="18" charset="0"/>
              </a:rPr>
            </a:br>
            <a:endParaRPr lang="en-US" sz="2400" dirty="0"/>
          </a:p>
        </p:txBody>
      </p:sp>
      <p:sp>
        <p:nvSpPr>
          <p:cNvPr id="6" name="Slide Number Placeholder 5">
            <a:extLst>
              <a:ext uri="{FF2B5EF4-FFF2-40B4-BE49-F238E27FC236}">
                <a16:creationId xmlns:a16="http://schemas.microsoft.com/office/drawing/2014/main" id="{E31B7D78-7770-C1A4-338C-1FBB9255B34F}"/>
              </a:ext>
            </a:extLst>
          </p:cNvPr>
          <p:cNvSpPr>
            <a:spLocks noGrp="1"/>
          </p:cNvSpPr>
          <p:nvPr>
            <p:ph type="sldNum" idx="4"/>
          </p:nvPr>
        </p:nvSpPr>
        <p:spPr/>
        <p:txBody>
          <a:bodyPr/>
          <a:lstStyle/>
          <a:p>
            <a:r>
              <a:rPr lang="en-US" dirty="0"/>
              <a:t>PAGE </a:t>
            </a:r>
            <a:fld id="{00000000-1234-1234-1234-123412341234}" type="slidenum">
              <a:rPr lang="en" smtClean="0"/>
              <a:pPr/>
              <a:t>69</a:t>
            </a:fld>
            <a:endParaRPr dirty="0"/>
          </a:p>
        </p:txBody>
      </p:sp>
      <p:sp>
        <p:nvSpPr>
          <p:cNvPr id="7" name="Rectangle 6">
            <a:extLst>
              <a:ext uri="{FF2B5EF4-FFF2-40B4-BE49-F238E27FC236}">
                <a16:creationId xmlns:a16="http://schemas.microsoft.com/office/drawing/2014/main" id="{4869F9BC-1C26-209C-9EF0-0A786F3528AB}"/>
              </a:ext>
            </a:extLst>
          </p:cNvPr>
          <p:cNvSpPr>
            <a:spLocks noChangeArrowheads="1"/>
          </p:cNvSpPr>
          <p:nvPr/>
        </p:nvSpPr>
        <p:spPr bwMode="auto">
          <a:xfrm>
            <a:off x="886097" y="2635749"/>
            <a:ext cx="69684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800" dirty="0">
                <a:latin typeface="Times New Roman" panose="02020603050405020304" pitchFamily="18" charset="0"/>
              </a:rPr>
              <a:t>4.1.1.</a:t>
            </a:r>
            <a:r>
              <a:rPr lang="nl-NL" altLang="en-US" sz="2800" dirty="0">
                <a:latin typeface="Times New Roman" panose="02020603050405020304" pitchFamily="18" charset="0"/>
              </a:rPr>
              <a:t> Nội dung cơ bản của tấm gương đạo đức, phong cách Hồ Chí Minh</a:t>
            </a:r>
            <a:endParaRPr lang="en-US" altLang="en-US" sz="2800" dirty="0">
              <a:latin typeface="Times New Roman" panose="02020603050405020304" pitchFamily="18" charset="0"/>
            </a:endParaRPr>
          </a:p>
        </p:txBody>
      </p:sp>
      <p:sp>
        <p:nvSpPr>
          <p:cNvPr id="8" name="Rectangle 7">
            <a:extLst>
              <a:ext uri="{FF2B5EF4-FFF2-40B4-BE49-F238E27FC236}">
                <a16:creationId xmlns:a16="http://schemas.microsoft.com/office/drawing/2014/main" id="{CC0184BB-2767-E202-984C-2660BE1894E1}"/>
              </a:ext>
            </a:extLst>
          </p:cNvPr>
          <p:cNvSpPr>
            <a:spLocks noChangeArrowheads="1"/>
          </p:cNvSpPr>
          <p:nvPr/>
        </p:nvSpPr>
        <p:spPr bwMode="auto">
          <a:xfrm>
            <a:off x="809897" y="3685357"/>
            <a:ext cx="7096286"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800" dirty="0">
                <a:latin typeface="Times New Roman" panose="02020603050405020304" pitchFamily="18" charset="0"/>
              </a:rPr>
              <a:t> </a:t>
            </a:r>
            <a:r>
              <a:rPr lang="vi-VN" altLang="en-US" sz="2800" dirty="0">
                <a:latin typeface="Times New Roman" panose="02020603050405020304" pitchFamily="18" charset="0"/>
              </a:rPr>
              <a:t>4.1.2.</a:t>
            </a:r>
            <a:r>
              <a:rPr lang="nl-NL" altLang="en-US" sz="2800" dirty="0">
                <a:latin typeface="Times New Roman" panose="02020603050405020304" pitchFamily="18" charset="0"/>
              </a:rPr>
              <a:t> Sự cần thiết phải học tập và làm theo tư tưởng, đạo đức, phong cách Hồ Chí Minh</a:t>
            </a:r>
            <a:endParaRPr lang="en-US" altLang="en-US" sz="2800" dirty="0">
              <a:latin typeface="Times New Roman" panose="02020603050405020304" pitchFamily="18" charset="0"/>
            </a:endParaRPr>
          </a:p>
          <a:p>
            <a:pPr algn="just" eaLnBrk="1" hangingPunct="1">
              <a:spcBef>
                <a:spcPct val="0"/>
              </a:spcBef>
              <a:buFontTx/>
              <a:buNone/>
            </a:pPr>
            <a:endParaRPr lang="en-US" altLang="en-US" sz="2800" dirty="0">
              <a:latin typeface="Times New Roman" panose="02020603050405020304" pitchFamily="18" charset="0"/>
            </a:endParaRPr>
          </a:p>
        </p:txBody>
      </p:sp>
      <p:sp>
        <p:nvSpPr>
          <p:cNvPr id="9" name="Rectangle 1">
            <a:extLst>
              <a:ext uri="{FF2B5EF4-FFF2-40B4-BE49-F238E27FC236}">
                <a16:creationId xmlns:a16="http://schemas.microsoft.com/office/drawing/2014/main" id="{F7562600-C76E-38D6-460C-098A27D9F723}"/>
              </a:ext>
            </a:extLst>
          </p:cNvPr>
          <p:cNvSpPr>
            <a:spLocks noChangeArrowheads="1"/>
          </p:cNvSpPr>
          <p:nvPr/>
        </p:nvSpPr>
        <p:spPr bwMode="auto">
          <a:xfrm>
            <a:off x="581297" y="1212050"/>
            <a:ext cx="7543800" cy="866864"/>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vi-VN" altLang="en-US" sz="2400" b="1" i="1" dirty="0">
                <a:latin typeface="Times New Roman" panose="02020603050405020304" pitchFamily="18" charset="0"/>
              </a:rPr>
              <a:t>4.</a:t>
            </a:r>
            <a:r>
              <a:rPr lang="nl-NL" altLang="en-US" sz="2400" b="1" i="1" dirty="0">
                <a:latin typeface="Times New Roman" panose="02020603050405020304" pitchFamily="18" charset="0"/>
              </a:rPr>
              <a:t>1. Sự cần thiết phải học tập v</a:t>
            </a:r>
            <a:r>
              <a:rPr lang="nl-NL" altLang="en-US" sz="2400" b="1" i="1" dirty="0">
                <a:latin typeface="Times New Roman" panose="02020603050405020304" pitchFamily="18" charset="0"/>
                <a:cs typeface="Times New Roman" panose="02020603050405020304" pitchFamily="18" charset="0"/>
              </a:rPr>
              <a:t>à</a:t>
            </a:r>
            <a:r>
              <a:rPr lang="nl-NL" altLang="en-US" sz="2400" b="1" i="1" dirty="0">
                <a:latin typeface="Times New Roman" panose="02020603050405020304" pitchFamily="18" charset="0"/>
              </a:rPr>
              <a:t> l</a:t>
            </a:r>
            <a:r>
              <a:rPr lang="nl-NL" altLang="en-US" sz="2400" b="1" i="1" dirty="0">
                <a:latin typeface="Times New Roman" panose="02020603050405020304" pitchFamily="18" charset="0"/>
                <a:cs typeface="Times New Roman" panose="02020603050405020304" pitchFamily="18" charset="0"/>
              </a:rPr>
              <a:t>à</a:t>
            </a:r>
            <a:r>
              <a:rPr lang="nl-NL" altLang="en-US" sz="2400" b="1" i="1" dirty="0">
                <a:latin typeface="Times New Roman" panose="02020603050405020304" pitchFamily="18" charset="0"/>
              </a:rPr>
              <a:t>m theo tư tưởng, đạo đức, phong cách Hồ Chí Minh.</a:t>
            </a:r>
            <a:endParaRPr lang="nl-NL" alt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9433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1">
            <a:extLst>
              <a:ext uri="{FF2B5EF4-FFF2-40B4-BE49-F238E27FC236}">
                <a16:creationId xmlns:a16="http://schemas.microsoft.com/office/drawing/2014/main" id="{CDEE1CD1-9FA8-A8CB-E680-774D07D070BD}"/>
              </a:ext>
            </a:extLst>
          </p:cNvPr>
          <p:cNvSpPr>
            <a:spLocks noChangeArrowheads="1"/>
          </p:cNvSpPr>
          <p:nvPr/>
        </p:nvSpPr>
        <p:spPr bwMode="auto">
          <a:xfrm>
            <a:off x="112856" y="653372"/>
            <a:ext cx="8058150" cy="1154162"/>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400" dirty="0">
                <a:solidFill>
                  <a:srgbClr val="FF0000"/>
                </a:solidFill>
                <a:latin typeface="Times New Roman" panose="02020603050405020304" pitchFamily="18" charset="0"/>
              </a:rPr>
              <a:t>4.</a:t>
            </a:r>
            <a:r>
              <a:rPr lang="nl-NL" altLang="en-US" sz="2400" dirty="0">
                <a:solidFill>
                  <a:srgbClr val="FF0000"/>
                </a:solidFill>
                <a:latin typeface="Times New Roman" panose="02020603050405020304" pitchFamily="18" charset="0"/>
              </a:rPr>
              <a:t>2. Nội dung chủ yếu của học tập v</a:t>
            </a:r>
            <a:r>
              <a:rPr lang="nl-NL" altLang="en-US" sz="2400" dirty="0">
                <a:solidFill>
                  <a:srgbClr val="FF0000"/>
                </a:solidFill>
                <a:latin typeface="Times New Roman" panose="02020603050405020304" pitchFamily="18" charset="0"/>
                <a:cs typeface="Times New Roman" panose="02020603050405020304" pitchFamily="18" charset="0"/>
              </a:rPr>
              <a:t>à</a:t>
            </a:r>
            <a:r>
              <a:rPr lang="nl-NL" altLang="en-US" sz="2400" dirty="0">
                <a:solidFill>
                  <a:srgbClr val="FF0000"/>
                </a:solidFill>
                <a:latin typeface="Times New Roman" panose="02020603050405020304" pitchFamily="18" charset="0"/>
              </a:rPr>
              <a:t> l</a:t>
            </a:r>
            <a:r>
              <a:rPr lang="nl-NL" altLang="en-US" sz="2400" dirty="0">
                <a:solidFill>
                  <a:srgbClr val="FF0000"/>
                </a:solidFill>
                <a:latin typeface="Times New Roman" panose="02020603050405020304" pitchFamily="18" charset="0"/>
                <a:cs typeface="Times New Roman" panose="02020603050405020304" pitchFamily="18" charset="0"/>
              </a:rPr>
              <a:t>à</a:t>
            </a:r>
            <a:r>
              <a:rPr lang="nl-NL" altLang="en-US" sz="2400" dirty="0">
                <a:solidFill>
                  <a:srgbClr val="FF0000"/>
                </a:solidFill>
                <a:latin typeface="Times New Roman" panose="02020603050405020304" pitchFamily="18" charset="0"/>
              </a:rPr>
              <a:t>m theo tư tưởng, đạo đức, phong cách Hồ Chí Minh</a:t>
            </a:r>
            <a:endParaRPr lang="en-US" altLang="en-US" sz="2400" dirty="0">
              <a:solidFill>
                <a:srgbClr val="FF0000"/>
              </a:solidFill>
              <a:latin typeface="Times New Roman" panose="02020603050405020304" pitchFamily="18" charset="0"/>
            </a:endParaRPr>
          </a:p>
          <a:p>
            <a:pPr>
              <a:spcBef>
                <a:spcPct val="0"/>
              </a:spcBef>
              <a:buFontTx/>
              <a:buNone/>
            </a:pPr>
            <a:endParaRPr lang="en-US" altLang="en-US" sz="2400" dirty="0">
              <a:solidFill>
                <a:srgbClr val="FF0000"/>
              </a:solidFill>
              <a:latin typeface="Times New Roman" panose="02020603050405020304" pitchFamily="18" charset="0"/>
            </a:endParaRPr>
          </a:p>
        </p:txBody>
      </p:sp>
      <p:sp>
        <p:nvSpPr>
          <p:cNvPr id="179203" name="Rectangle 4">
            <a:extLst>
              <a:ext uri="{FF2B5EF4-FFF2-40B4-BE49-F238E27FC236}">
                <a16:creationId xmlns:a16="http://schemas.microsoft.com/office/drawing/2014/main" id="{C5E2408E-7D70-4986-A731-B7613A5544AD}"/>
              </a:ext>
            </a:extLst>
          </p:cNvPr>
          <p:cNvSpPr>
            <a:spLocks noChangeArrowheads="1"/>
          </p:cNvSpPr>
          <p:nvPr/>
        </p:nvSpPr>
        <p:spPr bwMode="auto">
          <a:xfrm>
            <a:off x="1027256" y="1783498"/>
            <a:ext cx="71437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400" dirty="0">
                <a:latin typeface="Times New Roman" panose="02020603050405020304" pitchFamily="18" charset="0"/>
              </a:rPr>
              <a:t>4.2.1. Nắm vững nội dung cơ bản, hệ thống tư tưởng, đạo đức, phong cách Hồ Chí Minh</a:t>
            </a:r>
            <a:endParaRPr lang="en-US" altLang="en-US" sz="2400" dirty="0">
              <a:latin typeface="Times New Roman" panose="02020603050405020304" pitchFamily="18" charset="0"/>
            </a:endParaRPr>
          </a:p>
        </p:txBody>
      </p:sp>
      <p:sp>
        <p:nvSpPr>
          <p:cNvPr id="6" name="Rectangle 5">
            <a:extLst>
              <a:ext uri="{FF2B5EF4-FFF2-40B4-BE49-F238E27FC236}">
                <a16:creationId xmlns:a16="http://schemas.microsoft.com/office/drawing/2014/main" id="{E18288A0-1937-0071-05A4-8DD320C4F605}"/>
              </a:ext>
            </a:extLst>
          </p:cNvPr>
          <p:cNvSpPr>
            <a:spLocks noChangeArrowheads="1"/>
          </p:cNvSpPr>
          <p:nvPr/>
        </p:nvSpPr>
        <p:spPr bwMode="auto">
          <a:xfrm>
            <a:off x="912956" y="2931261"/>
            <a:ext cx="79912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latin typeface="Times New Roman" panose="02020603050405020304" pitchFamily="18" charset="0"/>
              </a:rPr>
              <a:t>- </a:t>
            </a:r>
            <a:r>
              <a:rPr lang="en-US" altLang="en-US" sz="2400" dirty="0">
                <a:latin typeface="Times New Roman" panose="02020603050405020304" pitchFamily="18" charset="0"/>
              </a:rPr>
              <a:t>N</a:t>
            </a:r>
            <a:r>
              <a:rPr lang="vi-VN" altLang="en-US" sz="2400" dirty="0">
                <a:latin typeface="Times New Roman" panose="02020603050405020304" pitchFamily="18" charset="0"/>
              </a:rPr>
              <a:t>ắm vững </a:t>
            </a:r>
            <a:r>
              <a:rPr lang="nl-NL" altLang="en-US" sz="2400" dirty="0">
                <a:latin typeface="Times New Roman" panose="02020603050405020304" pitchFamily="18" charset="0"/>
              </a:rPr>
              <a:t>hệ thống quan điểm toàn diện và sâu sắc của Hồ Chí Minh về những vấn đề cơ bản của cách mạng Việt Nam</a:t>
            </a:r>
            <a:endParaRPr lang="en-US" altLang="en-US" sz="2400" dirty="0">
              <a:latin typeface="Times New Roman" panose="02020603050405020304" pitchFamily="18" charset="0"/>
            </a:endParaRPr>
          </a:p>
        </p:txBody>
      </p:sp>
      <p:sp>
        <p:nvSpPr>
          <p:cNvPr id="7" name="Rectangle 6">
            <a:extLst>
              <a:ext uri="{FF2B5EF4-FFF2-40B4-BE49-F238E27FC236}">
                <a16:creationId xmlns:a16="http://schemas.microsoft.com/office/drawing/2014/main" id="{6D2673E8-BDAD-3E74-AAEA-BC72EF9B5FAF}"/>
              </a:ext>
            </a:extLst>
          </p:cNvPr>
          <p:cNvSpPr>
            <a:spLocks noChangeArrowheads="1"/>
          </p:cNvSpPr>
          <p:nvPr/>
        </p:nvSpPr>
        <p:spPr bwMode="auto">
          <a:xfrm>
            <a:off x="1092571" y="3898048"/>
            <a:ext cx="77854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nl-NL" altLang="en-US" sz="2400" dirty="0">
                <a:latin typeface="Times New Roman" panose="02020603050405020304" pitchFamily="18" charset="0"/>
              </a:rPr>
              <a:t>- Nắm</a:t>
            </a:r>
            <a:r>
              <a:rPr lang="vi-VN" altLang="en-US" sz="2400" dirty="0">
                <a:latin typeface="Times New Roman" panose="02020603050405020304" pitchFamily="18" charset="0"/>
              </a:rPr>
              <a:t> nội dung </a:t>
            </a:r>
            <a:r>
              <a:rPr lang="nl-NL" altLang="en-US" sz="2400" dirty="0">
                <a:latin typeface="Times New Roman" panose="02020603050405020304" pitchFamily="18" charset="0"/>
              </a:rPr>
              <a:t>cốt lõi </a:t>
            </a:r>
            <a:r>
              <a:rPr lang="vi-VN" altLang="en-US" sz="2400" dirty="0">
                <a:latin typeface="Times New Roman" panose="02020603050405020304" pitchFamily="18" charset="0"/>
              </a:rPr>
              <a:t>về tấm gương đạo đức Hồ Chí Minh</a:t>
            </a:r>
            <a:endParaRPr lang="en-US" altLang="en-US" sz="2400" dirty="0">
              <a:latin typeface="Times New Roman" panose="02020603050405020304" pitchFamily="18" charset="0"/>
            </a:endParaRPr>
          </a:p>
        </p:txBody>
      </p:sp>
      <p:sp>
        <p:nvSpPr>
          <p:cNvPr id="2" name="Slide Number Placeholder 5">
            <a:extLst>
              <a:ext uri="{FF2B5EF4-FFF2-40B4-BE49-F238E27FC236}">
                <a16:creationId xmlns:a16="http://schemas.microsoft.com/office/drawing/2014/main" id="{21565E48-1FA8-F6D7-76E6-A47442AA2CD4}"/>
              </a:ext>
            </a:extLst>
          </p:cNvPr>
          <p:cNvSpPr txBox="1">
            <a:spLocks/>
          </p:cNvSpPr>
          <p:nvPr/>
        </p:nvSpPr>
        <p:spPr>
          <a:xfrm>
            <a:off x="7993380" y="4318125"/>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70</a:t>
            </a:fld>
            <a:endParaRPr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a:extLst>
              <a:ext uri="{FF2B5EF4-FFF2-40B4-BE49-F238E27FC236}">
                <a16:creationId xmlns:a16="http://schemas.microsoft.com/office/drawing/2014/main" id="{7AB3F448-1395-8AC6-DEF0-4E9631E06A2C}"/>
              </a:ext>
            </a:extLst>
          </p:cNvPr>
          <p:cNvSpPr>
            <a:spLocks noChangeArrowheads="1"/>
          </p:cNvSpPr>
          <p:nvPr/>
        </p:nvSpPr>
        <p:spPr bwMode="auto">
          <a:xfrm>
            <a:off x="1028700" y="285750"/>
            <a:ext cx="6858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err="1">
                <a:solidFill>
                  <a:srgbClr val="0070C0"/>
                </a:solidFill>
                <a:latin typeface="Times New Roman" panose="02020603050405020304" pitchFamily="18" charset="0"/>
              </a:rPr>
              <a:t>Học</a:t>
            </a:r>
            <a:r>
              <a:rPr lang="en-US" altLang="en-US" sz="2400" dirty="0">
                <a:solidFill>
                  <a:srgbClr val="0070C0"/>
                </a:solidFill>
                <a:latin typeface="Times New Roman" panose="02020603050405020304" pitchFamily="18" charset="0"/>
              </a:rPr>
              <a:t> </a:t>
            </a:r>
            <a:r>
              <a:rPr lang="en-US" altLang="en-US" sz="2400" dirty="0" err="1">
                <a:solidFill>
                  <a:srgbClr val="0070C0"/>
                </a:solidFill>
                <a:latin typeface="Times New Roman" panose="02020603050405020304" pitchFamily="18" charset="0"/>
              </a:rPr>
              <a:t>tập</a:t>
            </a:r>
            <a:r>
              <a:rPr lang="en-US" altLang="en-US" sz="2400" dirty="0">
                <a:solidFill>
                  <a:srgbClr val="0070C0"/>
                </a:solidFill>
                <a:latin typeface="Times New Roman" panose="02020603050405020304" pitchFamily="18" charset="0"/>
              </a:rPr>
              <a:t> </a:t>
            </a:r>
            <a:r>
              <a:rPr lang="en-US" altLang="en-US" sz="2400" dirty="0" err="1">
                <a:solidFill>
                  <a:srgbClr val="0070C0"/>
                </a:solidFill>
                <a:latin typeface="Times New Roman" panose="02020603050405020304" pitchFamily="18" charset="0"/>
              </a:rPr>
              <a:t>theo</a:t>
            </a:r>
            <a:r>
              <a:rPr lang="en-US" altLang="en-US" sz="2400" dirty="0">
                <a:solidFill>
                  <a:srgbClr val="0070C0"/>
                </a:solidFill>
                <a:latin typeface="Times New Roman" panose="02020603050405020304" pitchFamily="18" charset="0"/>
              </a:rPr>
              <a:t> </a:t>
            </a:r>
            <a:r>
              <a:rPr lang="en-US" altLang="en-US" sz="2400" dirty="0" err="1">
                <a:solidFill>
                  <a:srgbClr val="0070C0"/>
                </a:solidFill>
                <a:latin typeface="Times New Roman" panose="02020603050405020304" pitchFamily="18" charset="0"/>
              </a:rPr>
              <a:t>phong</a:t>
            </a:r>
            <a:r>
              <a:rPr lang="en-US" altLang="en-US" sz="2400" dirty="0">
                <a:solidFill>
                  <a:srgbClr val="0070C0"/>
                </a:solidFill>
                <a:latin typeface="Times New Roman" panose="02020603050405020304" pitchFamily="18" charset="0"/>
              </a:rPr>
              <a:t> </a:t>
            </a:r>
            <a:r>
              <a:rPr lang="en-US" altLang="en-US" sz="2400" dirty="0" err="1">
                <a:solidFill>
                  <a:srgbClr val="0070C0"/>
                </a:solidFill>
                <a:latin typeface="Times New Roman" panose="02020603050405020304" pitchFamily="18" charset="0"/>
              </a:rPr>
              <a:t>cách</a:t>
            </a:r>
            <a:r>
              <a:rPr lang="en-US" altLang="en-US" sz="2400" dirty="0">
                <a:solidFill>
                  <a:srgbClr val="0070C0"/>
                </a:solidFill>
                <a:latin typeface="Times New Roman" panose="02020603050405020304" pitchFamily="18" charset="0"/>
              </a:rPr>
              <a:t> </a:t>
            </a:r>
            <a:r>
              <a:rPr lang="en-US" altLang="en-US" sz="2400" dirty="0" err="1">
                <a:solidFill>
                  <a:srgbClr val="0070C0"/>
                </a:solidFill>
                <a:latin typeface="Times New Roman" panose="02020603050405020304" pitchFamily="18" charset="0"/>
              </a:rPr>
              <a:t>Hồ</a:t>
            </a:r>
            <a:r>
              <a:rPr lang="en-US" altLang="en-US" sz="2400" dirty="0">
                <a:solidFill>
                  <a:srgbClr val="0070C0"/>
                </a:solidFill>
                <a:latin typeface="Times New Roman" panose="02020603050405020304" pitchFamily="18" charset="0"/>
              </a:rPr>
              <a:t> Chí Minh</a:t>
            </a:r>
          </a:p>
        </p:txBody>
      </p:sp>
      <p:sp>
        <p:nvSpPr>
          <p:cNvPr id="180227" name="Rectangle 4">
            <a:extLst>
              <a:ext uri="{FF2B5EF4-FFF2-40B4-BE49-F238E27FC236}">
                <a16:creationId xmlns:a16="http://schemas.microsoft.com/office/drawing/2014/main" id="{46B6BCA7-B504-BEC7-C020-133E7BF320BC}"/>
              </a:ext>
            </a:extLst>
          </p:cNvPr>
          <p:cNvSpPr>
            <a:spLocks noChangeArrowheads="1"/>
          </p:cNvSpPr>
          <p:nvPr/>
        </p:nvSpPr>
        <p:spPr bwMode="auto">
          <a:xfrm>
            <a:off x="1336256" y="914400"/>
            <a:ext cx="235192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tư duy</a:t>
            </a:r>
          </a:p>
        </p:txBody>
      </p:sp>
      <p:sp>
        <p:nvSpPr>
          <p:cNvPr id="180228" name="Rectangle 5">
            <a:extLst>
              <a:ext uri="{FF2B5EF4-FFF2-40B4-BE49-F238E27FC236}">
                <a16:creationId xmlns:a16="http://schemas.microsoft.com/office/drawing/2014/main" id="{5E5E77B8-D168-B506-96E2-FA73EECBE3D8}"/>
              </a:ext>
            </a:extLst>
          </p:cNvPr>
          <p:cNvSpPr>
            <a:spLocks noChangeArrowheads="1"/>
          </p:cNvSpPr>
          <p:nvPr/>
        </p:nvSpPr>
        <p:spPr bwMode="auto">
          <a:xfrm>
            <a:off x="1782814" y="1550194"/>
            <a:ext cx="258275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làm việc</a:t>
            </a:r>
          </a:p>
        </p:txBody>
      </p:sp>
      <p:sp>
        <p:nvSpPr>
          <p:cNvPr id="180229" name="Rectangle 6">
            <a:extLst>
              <a:ext uri="{FF2B5EF4-FFF2-40B4-BE49-F238E27FC236}">
                <a16:creationId xmlns:a16="http://schemas.microsoft.com/office/drawing/2014/main" id="{8262AB46-6370-8EB8-421A-A6F39F54E9D3}"/>
              </a:ext>
            </a:extLst>
          </p:cNvPr>
          <p:cNvSpPr>
            <a:spLocks noChangeArrowheads="1"/>
          </p:cNvSpPr>
          <p:nvPr/>
        </p:nvSpPr>
        <p:spPr bwMode="auto">
          <a:xfrm>
            <a:off x="2575382" y="2375297"/>
            <a:ext cx="258115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lãnh đạo</a:t>
            </a:r>
          </a:p>
        </p:txBody>
      </p:sp>
      <p:sp>
        <p:nvSpPr>
          <p:cNvPr id="180230" name="Rectangle 7">
            <a:extLst>
              <a:ext uri="{FF2B5EF4-FFF2-40B4-BE49-F238E27FC236}">
                <a16:creationId xmlns:a16="http://schemas.microsoft.com/office/drawing/2014/main" id="{196A7725-0B7F-7119-2C22-7022EE4AA9BF}"/>
              </a:ext>
            </a:extLst>
          </p:cNvPr>
          <p:cNvSpPr>
            <a:spLocks noChangeArrowheads="1"/>
          </p:cNvSpPr>
          <p:nvPr/>
        </p:nvSpPr>
        <p:spPr bwMode="auto">
          <a:xfrm>
            <a:off x="3311078" y="3086100"/>
            <a:ext cx="252184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diễn đạt</a:t>
            </a:r>
          </a:p>
        </p:txBody>
      </p:sp>
      <p:sp>
        <p:nvSpPr>
          <p:cNvPr id="180231" name="Rectangle 8">
            <a:extLst>
              <a:ext uri="{FF2B5EF4-FFF2-40B4-BE49-F238E27FC236}">
                <a16:creationId xmlns:a16="http://schemas.microsoft.com/office/drawing/2014/main" id="{D196F959-D78D-6B32-381C-98E4D42776EA}"/>
              </a:ext>
            </a:extLst>
          </p:cNvPr>
          <p:cNvSpPr>
            <a:spLocks noChangeArrowheads="1"/>
          </p:cNvSpPr>
          <p:nvPr/>
        </p:nvSpPr>
        <p:spPr bwMode="auto">
          <a:xfrm>
            <a:off x="3941201" y="3714750"/>
            <a:ext cx="242245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ứng xử</a:t>
            </a:r>
          </a:p>
        </p:txBody>
      </p:sp>
      <p:sp>
        <p:nvSpPr>
          <p:cNvPr id="180232" name="Rectangle 9">
            <a:extLst>
              <a:ext uri="{FF2B5EF4-FFF2-40B4-BE49-F238E27FC236}">
                <a16:creationId xmlns:a16="http://schemas.microsoft.com/office/drawing/2014/main" id="{FC9EFF9E-C4F0-425D-E1B4-80885AC98531}"/>
              </a:ext>
            </a:extLst>
          </p:cNvPr>
          <p:cNvSpPr>
            <a:spLocks noChangeArrowheads="1"/>
          </p:cNvSpPr>
          <p:nvPr/>
        </p:nvSpPr>
        <p:spPr bwMode="auto">
          <a:xfrm>
            <a:off x="4787673" y="4293394"/>
            <a:ext cx="264046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100">
                <a:latin typeface="Times New Roman" panose="02020603050405020304" pitchFamily="18" charset="0"/>
              </a:rPr>
              <a:t>- Phong cách sinh hoạt</a:t>
            </a:r>
          </a:p>
        </p:txBody>
      </p:sp>
      <p:sp>
        <p:nvSpPr>
          <p:cNvPr id="2" name="Slide Number Placeholder 5">
            <a:extLst>
              <a:ext uri="{FF2B5EF4-FFF2-40B4-BE49-F238E27FC236}">
                <a16:creationId xmlns:a16="http://schemas.microsoft.com/office/drawing/2014/main" id="{4C3C9C7B-8B36-5A4C-6497-1A4BB7275E99}"/>
              </a:ext>
            </a:extLst>
          </p:cNvPr>
          <p:cNvSpPr txBox="1">
            <a:spLocks/>
          </p:cNvSpPr>
          <p:nvPr/>
        </p:nvSpPr>
        <p:spPr>
          <a:xfrm>
            <a:off x="7993380" y="4325620"/>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71</a:t>
            </a:fld>
            <a:endParaRPr b="1" dirty="0"/>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1">
            <a:extLst>
              <a:ext uri="{FF2B5EF4-FFF2-40B4-BE49-F238E27FC236}">
                <a16:creationId xmlns:a16="http://schemas.microsoft.com/office/drawing/2014/main" id="{27D38F3C-D471-1177-54FA-804BABB2241F}"/>
              </a:ext>
            </a:extLst>
          </p:cNvPr>
          <p:cNvSpPr>
            <a:spLocks noChangeArrowheads="1"/>
          </p:cNvSpPr>
          <p:nvPr/>
        </p:nvSpPr>
        <p:spPr bwMode="auto">
          <a:xfrm>
            <a:off x="81185" y="72985"/>
            <a:ext cx="7129087" cy="7386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vi-VN" altLang="en-US" sz="2100" b="1" dirty="0">
                <a:latin typeface="Calibri" panose="020F0502020204030204" pitchFamily="34" charset="0"/>
              </a:rPr>
              <a:t>4.2.2.</a:t>
            </a:r>
            <a:r>
              <a:rPr lang="en-US" altLang="en-US" sz="2100" b="1" dirty="0">
                <a:latin typeface="Calibri" panose="020F0502020204030204" pitchFamily="34" charset="0"/>
              </a:rPr>
              <a:t> </a:t>
            </a:r>
            <a:r>
              <a:rPr lang="vi-VN" altLang="en-US" sz="2100" b="1" dirty="0">
                <a:latin typeface="Times New Roman" panose="02020603050405020304" pitchFamily="18" charset="0"/>
              </a:rPr>
              <a:t>Tổ chức </a:t>
            </a:r>
            <a:r>
              <a:rPr lang="nl-NL" altLang="en-US" sz="2100" b="1" dirty="0">
                <a:latin typeface="Times New Roman" panose="02020603050405020304" pitchFamily="18" charset="0"/>
              </a:rPr>
              <a:t>học tập, làm theo tư tưởng, đạo đức, phong cách Hồ Chí Minh</a:t>
            </a:r>
            <a:endParaRPr lang="en-US" altLang="en-US" sz="2100" b="1" dirty="0">
              <a:solidFill>
                <a:srgbClr val="0070C0"/>
              </a:solidFill>
              <a:latin typeface="Times New Roman" panose="02020603050405020304" pitchFamily="18" charset="0"/>
            </a:endParaRPr>
          </a:p>
        </p:txBody>
      </p:sp>
      <p:sp>
        <p:nvSpPr>
          <p:cNvPr id="181251" name="Rectangle 2">
            <a:extLst>
              <a:ext uri="{FF2B5EF4-FFF2-40B4-BE49-F238E27FC236}">
                <a16:creationId xmlns:a16="http://schemas.microsoft.com/office/drawing/2014/main" id="{2B567E7D-F5B7-E6CC-D953-62E8320B07D1}"/>
              </a:ext>
            </a:extLst>
          </p:cNvPr>
          <p:cNvSpPr>
            <a:spLocks noChangeArrowheads="1"/>
          </p:cNvSpPr>
          <p:nvPr/>
        </p:nvSpPr>
        <p:spPr bwMode="auto">
          <a:xfrm>
            <a:off x="890044" y="769636"/>
            <a:ext cx="7902951" cy="78483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dirty="0" err="1">
                <a:latin typeface="Times New Roman" panose="02020603050405020304" pitchFamily="18" charset="0"/>
              </a:rPr>
              <a:t>Một</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l</a:t>
            </a:r>
            <a:r>
              <a:rPr lang="en-US" altLang="en-US" sz="1500" dirty="0" err="1">
                <a:latin typeface="Calibri" panose="020F0502020204030204" pitchFamily="34" charset="0"/>
                <a:cs typeface="Times New Roman" panose="02020603050405020304" pitchFamily="18" charset="0"/>
              </a:rPr>
              <a:t>à</a:t>
            </a:r>
            <a:r>
              <a:rPr lang="en-US" altLang="en-US" sz="1500" dirty="0">
                <a:latin typeface="Times New Roman" panose="02020603050405020304" pitchFamily="18" charset="0"/>
              </a:rPr>
              <a:t>:</a:t>
            </a:r>
            <a:r>
              <a:rPr lang="vi-VN" altLang="en-US" sz="1500" dirty="0">
                <a:latin typeface="Times New Roman" panose="02020603050405020304" pitchFamily="18" charset="0"/>
              </a:rPr>
              <a:t> Đưa việc học tập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l</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m theo tư tưởng, đạo đức, phong cách Hồ Chí Minh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o chương trình, kế hoạch h</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nh động thực hiện đường lối của Đảng, pháp luật nh</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nước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nội dung sinh hoạt thường xuyên của các tổ chức</a:t>
            </a:r>
            <a:endParaRPr lang="en-US" altLang="en-US" sz="1500" dirty="0">
              <a:latin typeface="Times New Roman" panose="02020603050405020304" pitchFamily="18" charset="0"/>
            </a:endParaRPr>
          </a:p>
        </p:txBody>
      </p:sp>
      <p:sp>
        <p:nvSpPr>
          <p:cNvPr id="181252" name="Rectangle 3">
            <a:extLst>
              <a:ext uri="{FF2B5EF4-FFF2-40B4-BE49-F238E27FC236}">
                <a16:creationId xmlns:a16="http://schemas.microsoft.com/office/drawing/2014/main" id="{374AE852-2296-9E0F-B36D-5120887E87FA}"/>
              </a:ext>
            </a:extLst>
          </p:cNvPr>
          <p:cNvSpPr>
            <a:spLocks noChangeArrowheads="1"/>
          </p:cNvSpPr>
          <p:nvPr/>
        </p:nvSpPr>
        <p:spPr bwMode="auto">
          <a:xfrm>
            <a:off x="890044" y="1588711"/>
            <a:ext cx="7834230" cy="553998"/>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dirty="0">
                <a:latin typeface="Times New Roman" panose="02020603050405020304" pitchFamily="18" charset="0"/>
              </a:rPr>
              <a:t>Hai </a:t>
            </a:r>
            <a:r>
              <a:rPr lang="en-US" altLang="en-US" sz="1500" dirty="0" err="1">
                <a:latin typeface="Times New Roman" panose="02020603050405020304" pitchFamily="18" charset="0"/>
              </a:rPr>
              <a:t>l</a:t>
            </a:r>
            <a:r>
              <a:rPr lang="en-US" altLang="en-US" sz="1500" dirty="0" err="1">
                <a:latin typeface="Calibri" panose="020F0502020204030204" pitchFamily="34" charset="0"/>
                <a:cs typeface="Times New Roman" panose="02020603050405020304" pitchFamily="18" charset="0"/>
              </a:rPr>
              <a:t>à</a:t>
            </a:r>
            <a:r>
              <a:rPr lang="en-US" altLang="en-US" sz="1500" dirty="0">
                <a:latin typeface="Times New Roman" panose="02020603050405020304" pitchFamily="18" charset="0"/>
              </a:rPr>
              <a:t>: </a:t>
            </a:r>
            <a:r>
              <a:rPr lang="vi-VN" altLang="en-US" sz="1500" dirty="0">
                <a:latin typeface="Times New Roman" panose="02020603050405020304" pitchFamily="18" charset="0"/>
              </a:rPr>
              <a:t>Gắn đẩy mạnh học tập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l</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m theo tư tưởng, đạo đức, phong cách Hồ Chí Minh với việc xây dựng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phát triển văn hoá, con người Việt Nam</a:t>
            </a:r>
            <a:endParaRPr lang="en-US" altLang="en-US" sz="1500" dirty="0">
              <a:latin typeface="Times New Roman" panose="02020603050405020304" pitchFamily="18" charset="0"/>
            </a:endParaRPr>
          </a:p>
        </p:txBody>
      </p:sp>
      <p:sp>
        <p:nvSpPr>
          <p:cNvPr id="181253" name="Rectangle 4">
            <a:extLst>
              <a:ext uri="{FF2B5EF4-FFF2-40B4-BE49-F238E27FC236}">
                <a16:creationId xmlns:a16="http://schemas.microsoft.com/office/drawing/2014/main" id="{54C8AE77-61C5-0DD8-6B52-847EC9128468}"/>
              </a:ext>
            </a:extLst>
          </p:cNvPr>
          <p:cNvSpPr>
            <a:spLocks noChangeArrowheads="1"/>
          </p:cNvSpPr>
          <p:nvPr/>
        </p:nvSpPr>
        <p:spPr bwMode="auto">
          <a:xfrm>
            <a:off x="890045" y="2217436"/>
            <a:ext cx="7902950" cy="784830"/>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dirty="0">
                <a:latin typeface="Times New Roman" panose="02020603050405020304" pitchFamily="18" charset="0"/>
              </a:rPr>
              <a:t>Ba </a:t>
            </a:r>
            <a:r>
              <a:rPr lang="en-US" altLang="en-US" sz="1500" dirty="0" err="1">
                <a:latin typeface="Times New Roman" panose="02020603050405020304" pitchFamily="18" charset="0"/>
              </a:rPr>
              <a:t>l</a:t>
            </a:r>
            <a:r>
              <a:rPr lang="en-US" altLang="en-US" sz="1500" dirty="0" err="1">
                <a:latin typeface="Calibri" panose="020F0502020204030204" pitchFamily="34" charset="0"/>
                <a:cs typeface="Times New Roman" panose="02020603050405020304" pitchFamily="18" charset="0"/>
              </a:rPr>
              <a:t>à</a:t>
            </a:r>
            <a:r>
              <a:rPr lang="en-US" altLang="en-US" sz="1500" dirty="0">
                <a:latin typeface="Times New Roman" panose="02020603050405020304" pitchFamily="18" charset="0"/>
              </a:rPr>
              <a:t>: </a:t>
            </a:r>
            <a:r>
              <a:rPr lang="vi-VN" altLang="en-US" sz="1500" dirty="0">
                <a:latin typeface="Times New Roman" panose="02020603050405020304" pitchFamily="18" charset="0"/>
              </a:rPr>
              <a:t>Lấy kết quả học tập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l</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m theo tư tưởng, đạo đức, phong cách Hồ Chí Minh l</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một trong những tiêu chuẩn đánh giá, bình xét, phân loại cán bộ, đảng viên, tổ chức đảng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mỗi người hằng năm.</a:t>
            </a:r>
            <a:endParaRPr lang="en-US" altLang="en-US" sz="1500" dirty="0">
              <a:latin typeface="Times New Roman" panose="02020603050405020304" pitchFamily="18" charset="0"/>
            </a:endParaRPr>
          </a:p>
        </p:txBody>
      </p:sp>
      <p:sp>
        <p:nvSpPr>
          <p:cNvPr id="181254" name="Rectangle 5">
            <a:extLst>
              <a:ext uri="{FF2B5EF4-FFF2-40B4-BE49-F238E27FC236}">
                <a16:creationId xmlns:a16="http://schemas.microsoft.com/office/drawing/2014/main" id="{BF748A8F-C70A-2AFF-9AB5-09C1361885CE}"/>
              </a:ext>
            </a:extLst>
          </p:cNvPr>
          <p:cNvSpPr>
            <a:spLocks noChangeArrowheads="1"/>
          </p:cNvSpPr>
          <p:nvPr/>
        </p:nvSpPr>
        <p:spPr bwMode="auto">
          <a:xfrm>
            <a:off x="775744" y="3074611"/>
            <a:ext cx="8109115" cy="553998"/>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a:latin typeface="Times New Roman" panose="02020603050405020304" pitchFamily="18" charset="0"/>
              </a:rPr>
              <a:t>Bốn l</a:t>
            </a:r>
            <a:r>
              <a:rPr lang="en-US" altLang="en-US" sz="1500">
                <a:latin typeface="Calibri" panose="020F0502020204030204" pitchFamily="34" charset="0"/>
                <a:cs typeface="Times New Roman" panose="02020603050405020304" pitchFamily="18" charset="0"/>
              </a:rPr>
              <a:t>à</a:t>
            </a:r>
            <a:r>
              <a:rPr lang="en-US" altLang="en-US" sz="1500">
                <a:latin typeface="Times New Roman" panose="02020603050405020304" pitchFamily="18" charset="0"/>
              </a:rPr>
              <a:t>:</a:t>
            </a:r>
            <a:r>
              <a:rPr lang="vi-VN" altLang="en-US" sz="1500">
                <a:latin typeface="Times New Roman" panose="02020603050405020304" pitchFamily="18" charset="0"/>
              </a:rPr>
              <a:t> Xây dựng, tổng kết v</a:t>
            </a:r>
            <a:r>
              <a:rPr lang="vi-VN" altLang="en-US" sz="1500">
                <a:latin typeface="Times New Roman" panose="02020603050405020304" pitchFamily="18" charset="0"/>
                <a:cs typeface="Times New Roman" panose="02020603050405020304" pitchFamily="18" charset="0"/>
              </a:rPr>
              <a:t>à</a:t>
            </a:r>
            <a:r>
              <a:rPr lang="vi-VN" altLang="en-US" sz="1500">
                <a:latin typeface="Times New Roman" panose="02020603050405020304" pitchFamily="18" charset="0"/>
              </a:rPr>
              <a:t> nhân rộng những điển hình tiên tiến về học tập v</a:t>
            </a:r>
            <a:r>
              <a:rPr lang="vi-VN" altLang="en-US" sz="1500">
                <a:latin typeface="Times New Roman" panose="02020603050405020304" pitchFamily="18" charset="0"/>
                <a:cs typeface="Times New Roman" panose="02020603050405020304" pitchFamily="18" charset="0"/>
              </a:rPr>
              <a:t>à</a:t>
            </a:r>
            <a:r>
              <a:rPr lang="vi-VN" altLang="en-US" sz="1500">
                <a:latin typeface="Times New Roman" panose="02020603050405020304" pitchFamily="18" charset="0"/>
              </a:rPr>
              <a:t> l</a:t>
            </a:r>
            <a:r>
              <a:rPr lang="vi-VN" altLang="en-US" sz="1500">
                <a:latin typeface="Times New Roman" panose="02020603050405020304" pitchFamily="18" charset="0"/>
                <a:cs typeface="Times New Roman" panose="02020603050405020304" pitchFamily="18" charset="0"/>
              </a:rPr>
              <a:t>à</a:t>
            </a:r>
            <a:r>
              <a:rPr lang="vi-VN" altLang="en-US" sz="1500">
                <a:latin typeface="Times New Roman" panose="02020603050405020304" pitchFamily="18" charset="0"/>
              </a:rPr>
              <a:t>m theo tư tưởng, đạo đức v</a:t>
            </a:r>
            <a:r>
              <a:rPr lang="vi-VN" altLang="en-US" sz="1500">
                <a:latin typeface="Times New Roman" panose="02020603050405020304" pitchFamily="18" charset="0"/>
                <a:cs typeface="Times New Roman" panose="02020603050405020304" pitchFamily="18" charset="0"/>
              </a:rPr>
              <a:t>à</a:t>
            </a:r>
            <a:r>
              <a:rPr lang="vi-VN" altLang="en-US" sz="1500">
                <a:latin typeface="Times New Roman" panose="02020603050405020304" pitchFamily="18" charset="0"/>
              </a:rPr>
              <a:t> phong cách Hồ Chí Minh</a:t>
            </a:r>
            <a:endParaRPr lang="en-US" altLang="en-US" sz="1500">
              <a:latin typeface="Times New Roman" panose="02020603050405020304" pitchFamily="18" charset="0"/>
            </a:endParaRPr>
          </a:p>
        </p:txBody>
      </p:sp>
      <p:sp>
        <p:nvSpPr>
          <p:cNvPr id="181255" name="Rectangle 6">
            <a:extLst>
              <a:ext uri="{FF2B5EF4-FFF2-40B4-BE49-F238E27FC236}">
                <a16:creationId xmlns:a16="http://schemas.microsoft.com/office/drawing/2014/main" id="{E53A8D7E-26D9-BF45-1E4B-594C4313B3D1}"/>
              </a:ext>
            </a:extLst>
          </p:cNvPr>
          <p:cNvSpPr>
            <a:spLocks noChangeArrowheads="1"/>
          </p:cNvSpPr>
          <p:nvPr/>
        </p:nvSpPr>
        <p:spPr bwMode="auto">
          <a:xfrm>
            <a:off x="832894" y="3658291"/>
            <a:ext cx="7902951" cy="553998"/>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dirty="0" err="1">
                <a:latin typeface="Times New Roman" panose="02020603050405020304" pitchFamily="18" charset="0"/>
              </a:rPr>
              <a:t>Năm</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l</a:t>
            </a:r>
            <a:r>
              <a:rPr lang="en-US" altLang="en-US" sz="1500" dirty="0" err="1">
                <a:latin typeface="Calibri" panose="020F0502020204030204" pitchFamily="34" charset="0"/>
                <a:cs typeface="Times New Roman" panose="02020603050405020304" pitchFamily="18" charset="0"/>
              </a:rPr>
              <a:t>à</a:t>
            </a:r>
            <a:r>
              <a:rPr lang="en-US" altLang="en-US" sz="1500" dirty="0">
                <a:latin typeface="Times New Roman" panose="02020603050405020304" pitchFamily="18" charset="0"/>
              </a:rPr>
              <a:t>: </a:t>
            </a:r>
            <a:r>
              <a:rPr lang="vi-VN" altLang="en-US" sz="1500" dirty="0">
                <a:latin typeface="Times New Roman" panose="02020603050405020304" pitchFamily="18" charset="0"/>
              </a:rPr>
              <a:t>Đối với học sinh - sinh viên, cần phấn đấu học tập v</a:t>
            </a:r>
            <a:r>
              <a:rPr lang="vi-VN" altLang="en-US" sz="1500" dirty="0">
                <a:latin typeface="Times New Roman" panose="02020603050405020304" pitchFamily="18" charset="0"/>
                <a:cs typeface="Times New Roman" panose="02020603050405020304" pitchFamily="18" charset="0"/>
              </a:rPr>
              <a:t>à</a:t>
            </a:r>
            <a:r>
              <a:rPr lang="vi-VN" altLang="en-US" sz="1500" dirty="0">
                <a:latin typeface="Times New Roman" panose="02020603050405020304" pitchFamily="18" charset="0"/>
              </a:rPr>
              <a:t> rèn luyện theo tư tưởng, tấm gương đạo đức, phong cách Hồ Chí Minh</a:t>
            </a:r>
            <a:endParaRPr lang="en-US" altLang="en-US" sz="1500" dirty="0">
              <a:latin typeface="Times New Roman" panose="02020603050405020304" pitchFamily="18" charset="0"/>
            </a:endParaRPr>
          </a:p>
        </p:txBody>
      </p:sp>
      <p:sp>
        <p:nvSpPr>
          <p:cNvPr id="181256" name="Rectangle 7">
            <a:extLst>
              <a:ext uri="{FF2B5EF4-FFF2-40B4-BE49-F238E27FC236}">
                <a16:creationId xmlns:a16="http://schemas.microsoft.com/office/drawing/2014/main" id="{836AEC5E-EF34-1B67-F66B-E2F6FD393C00}"/>
              </a:ext>
            </a:extLst>
          </p:cNvPr>
          <p:cNvSpPr>
            <a:spLocks noChangeArrowheads="1"/>
          </p:cNvSpPr>
          <p:nvPr/>
        </p:nvSpPr>
        <p:spPr bwMode="auto">
          <a:xfrm>
            <a:off x="890044" y="4229987"/>
            <a:ext cx="7902951" cy="553998"/>
          </a:xfrm>
          <a:prstGeom prst="rect">
            <a:avLst/>
          </a:prstGeom>
          <a:noFill/>
          <a:ln>
            <a:noFill/>
          </a:ln>
          <a:effectLst>
            <a:prstShdw prst="shdw17" dist="17961" dir="2700000">
              <a:srgbClr val="708688"/>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500" dirty="0" err="1">
                <a:latin typeface="Times New Roman" panose="02020603050405020304" pitchFamily="18" charset="0"/>
              </a:rPr>
              <a:t>S</a:t>
            </a:r>
            <a:r>
              <a:rPr lang="en-US" altLang="en-US" sz="1500" dirty="0" err="1">
                <a:latin typeface="Calibri" panose="020F0502020204030204" pitchFamily="34" charset="0"/>
              </a:rPr>
              <a:t>á</a:t>
            </a:r>
            <a:r>
              <a:rPr lang="en-US" altLang="en-US" sz="1500" dirty="0" err="1">
                <a:latin typeface="Times New Roman" panose="02020603050405020304" pitchFamily="18" charset="0"/>
              </a:rPr>
              <a:t>u</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l</a:t>
            </a:r>
            <a:r>
              <a:rPr lang="en-US" altLang="en-US" sz="1500" dirty="0" err="1">
                <a:latin typeface="Calibri" panose="020F0502020204030204" pitchFamily="34" charset="0"/>
                <a:cs typeface="Times New Roman" panose="02020603050405020304" pitchFamily="18" charset="0"/>
              </a:rPr>
              <a:t>à</a:t>
            </a:r>
            <a:r>
              <a:rPr lang="en-US" altLang="en-US" sz="1500" dirty="0">
                <a:latin typeface="Times New Roman" panose="02020603050405020304" pitchFamily="18" charset="0"/>
              </a:rPr>
              <a:t>: </a:t>
            </a:r>
            <a:r>
              <a:rPr lang="vi-VN" altLang="en-US" sz="1500" dirty="0">
                <a:latin typeface="Times New Roman" panose="02020603050405020304" pitchFamily="18" charset="0"/>
              </a:rPr>
              <a:t>Không ngừng rèn luyện đức tính hiếu với dân, tận tụy với công việc</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Rèn</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luyện</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phong</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cách</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lối</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sống</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khiêm</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tốn</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giản</a:t>
            </a:r>
            <a:r>
              <a:rPr lang="en-US" altLang="en-US" sz="1500" dirty="0">
                <a:latin typeface="Times New Roman" panose="02020603050405020304" pitchFamily="18" charset="0"/>
              </a:rPr>
              <a:t> </a:t>
            </a:r>
            <a:r>
              <a:rPr lang="en-US" altLang="en-US" sz="1500" dirty="0" err="1">
                <a:latin typeface="Times New Roman" panose="02020603050405020304" pitchFamily="18" charset="0"/>
              </a:rPr>
              <a:t>dị</a:t>
            </a:r>
            <a:r>
              <a:rPr lang="en-US" altLang="en-US" sz="1500" dirty="0">
                <a:latin typeface="Times New Roman" panose="02020603050405020304" pitchFamily="18" charset="0"/>
              </a:rPr>
              <a:t>;</a:t>
            </a:r>
          </a:p>
        </p:txBody>
      </p:sp>
      <p:sp>
        <p:nvSpPr>
          <p:cNvPr id="2" name="Slide Number Placeholder 5">
            <a:extLst>
              <a:ext uri="{FF2B5EF4-FFF2-40B4-BE49-F238E27FC236}">
                <a16:creationId xmlns:a16="http://schemas.microsoft.com/office/drawing/2014/main" id="{2E04289B-7EA0-232B-F7D2-5512B7B6812A}"/>
              </a:ext>
            </a:extLst>
          </p:cNvPr>
          <p:cNvSpPr txBox="1">
            <a:spLocks/>
          </p:cNvSpPr>
          <p:nvPr/>
        </p:nvSpPr>
        <p:spPr>
          <a:xfrm>
            <a:off x="7948409" y="4522411"/>
            <a:ext cx="1150620" cy="393600"/>
          </a:xfrm>
          <a:prstGeom prst="rect">
            <a:avLst/>
          </a:prstGeom>
          <a:solidFill>
            <a:schemeClr val="accent2">
              <a:lumMod val="75000"/>
            </a:schemeClr>
          </a:solidFill>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b="1" dirty="0"/>
              <a:t>PAGE </a:t>
            </a:r>
            <a:fld id="{00000000-1234-1234-1234-123412341234}" type="slidenum">
              <a:rPr lang="en" b="1" smtClean="0"/>
              <a:pPr/>
              <a:t>72</a:t>
            </a:fld>
            <a:endParaRPr b="1" dirty="0"/>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965</TotalTime>
  <Words>4847</Words>
  <Application>Microsoft Office PowerPoint</Application>
  <PresentationFormat>On-screen Show (16:9)</PresentationFormat>
  <Paragraphs>440</Paragraphs>
  <Slides>72</Slides>
  <Notes>4</Notes>
  <HiddenSlides>0</HiddenSlides>
  <MMClips>3</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72</vt:i4>
      </vt:variant>
    </vt:vector>
  </HeadingPairs>
  <TitlesOfParts>
    <vt:vector size="82" baseType="lpstr">
      <vt:lpstr>Arial</vt:lpstr>
      <vt:lpstr>SimSun</vt:lpstr>
      <vt:lpstr>Calibri</vt:lpstr>
      <vt:lpstr>Tahoma</vt:lpstr>
      <vt:lpstr>Wingdings</vt:lpstr>
      <vt:lpstr>.VnHelvetInsH</vt:lpstr>
      <vt:lpstr>Times New Roman</vt:lpstr>
      <vt:lpstr>.VnTime</vt:lpstr>
      <vt:lpstr>Basset template</vt:lpstr>
      <vt:lpstr>Photoshop.Image.9</vt:lpstr>
      <vt:lpstr>NỘI DUNG BÀI HỌC </vt:lpstr>
      <vt:lpstr>PowerPoint Presentation</vt:lpstr>
      <vt:lpstr>1. Khái niệm, nguồn gốc và quá trình hình thành tư tưởng Hồ Chí Minh</vt:lpstr>
      <vt:lpstr>1. Khái niệm, nguồn gốc và quá trình hình thành tư tưởng Hồ Chí Minh</vt:lpstr>
      <vt:lpstr>PowerPoint Presentation</vt:lpstr>
      <vt:lpstr>-Tình hình Việt Nam cuối thế kỷ XIX đầu thế kỷ XX</vt:lpstr>
      <vt:lpstr>-Tình hình Việt Nam cuối thế kỷ XIX đầu thế kỷ XX</vt:lpstr>
      <vt:lpstr>PowerPoint Presentation</vt:lpstr>
      <vt:lpstr>-Tình hình Việt Nam cuối thế kỷ XIX đầu thế kỷ XX</vt:lpstr>
      <vt:lpstr>PowerPoint Presentation</vt:lpstr>
      <vt:lpstr>PowerPoint Presentation</vt:lpstr>
      <vt:lpstr> 1.2.2. NGUỒN GỐC TƯ TƯỞNG, LÝ LUẬN</vt:lpstr>
      <vt:lpstr>Gia đình nhà Nho yêu nước</vt:lpstr>
      <vt:lpstr>PowerPoint Presentation</vt:lpstr>
      <vt:lpstr>-  Tinh hoa văn hóa phương Đông và phương Tây</vt:lpstr>
      <vt:lpstr>Giá trị văn hóa phương Tây</vt:lpstr>
      <vt:lpstr>PowerPoint Presentation</vt:lpstr>
      <vt:lpstr>- Chủ nghĩa Mác - Lênin</vt:lpstr>
      <vt:lpstr> 1.2.3. Nhân tố chủ quan Hồ Chí Minh</vt:lpstr>
      <vt:lpstr>PowerPoint Presentation</vt:lpstr>
      <vt:lpstr>2. Một số nội dung cơ bản của tư tưởng Hồ Chí Minh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2.2. Tư tưởng về quyền làm chủ của nhân dân, xây dựng nhà nước thật sự của dân, do dân, vì dân</vt:lpstr>
      <vt:lpstr>PowerPoint Presentation</vt:lpstr>
      <vt:lpstr>PowerPoint Presentation</vt:lpstr>
      <vt:lpstr>PowerPoint Presentation</vt:lpstr>
      <vt:lpstr>PowerPoint Presentation</vt:lpstr>
      <vt:lpstr>PowerPoint Presentation</vt:lpstr>
      <vt:lpstr>2.3. Tư tưởng về đại đoàn kết toàn dân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2.5. Tư tưởng về đạo đức cách mạng, cần, kiệm, liêm, chính, chí công vô tư</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2.6. Tư tưởng về chăm lo bồi dưỡng thế hệ cách mạng  cho đời sau</vt:lpstr>
      <vt:lpstr>PowerPoint Presentation</vt:lpstr>
      <vt:lpstr>PowerPoint Presentation</vt:lpstr>
      <vt:lpstr>PowerPoint Presentation</vt:lpstr>
      <vt:lpstr>Nội dung bồi dưỡng, giáo dục thế hệ trẻ</vt:lpstr>
      <vt:lpstr>PowerPoint Presentation</vt:lpstr>
      <vt:lpstr>3. Vai trò của tư tưởng Hồ Chí Minh đối với cách mạng Việt Nam</vt:lpstr>
      <vt:lpstr>4. Học tập và làm theo tư tưởng, đạo đức, phong cách Hồ Chí Minh trong giai đoạn hiện nay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hoàng pham</cp:lastModifiedBy>
  <cp:revision>35</cp:revision>
  <dcterms:modified xsi:type="dcterms:W3CDTF">2024-07-15T03:30:12Z</dcterms:modified>
</cp:coreProperties>
</file>